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90" r:id="rId3"/>
    <p:sldId id="292" r:id="rId4"/>
    <p:sldId id="291" r:id="rId5"/>
    <p:sldId id="285" r:id="rId6"/>
    <p:sldId id="286" r:id="rId7"/>
    <p:sldId id="288" r:id="rId8"/>
    <p:sldId id="268" r:id="rId9"/>
    <p:sldId id="279" r:id="rId10"/>
    <p:sldId id="269" r:id="rId11"/>
    <p:sldId id="280" r:id="rId12"/>
    <p:sldId id="282" r:id="rId13"/>
    <p:sldId id="278" r:id="rId14"/>
    <p:sldId id="281" r:id="rId15"/>
    <p:sldId id="270" r:id="rId16"/>
    <p:sldId id="271" r:id="rId17"/>
    <p:sldId id="272" r:id="rId18"/>
    <p:sldId id="273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7F01"/>
    <a:srgbClr val="009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9" autoAdjust="0"/>
    <p:restoredTop sz="96296"/>
  </p:normalViewPr>
  <p:slideViewPr>
    <p:cSldViewPr snapToGrid="0">
      <p:cViewPr varScale="1">
        <p:scale>
          <a:sx n="68" d="100"/>
          <a:sy n="68" d="100"/>
        </p:scale>
        <p:origin x="-96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4/6/2021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3723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98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7570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8684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13339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93372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85851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5804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13678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6281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129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8413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3417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6213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4445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1113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9467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875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pPr/>
              <a:t>4/6/2021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1/1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tags" Target="../tags/tag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3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png"/><Relationship Id="rId1" Type="http://schemas.openxmlformats.org/officeDocument/2006/relationships/tags" Target="../tags/tag10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3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1" Type="http://schemas.openxmlformats.org/officeDocument/2006/relationships/tags" Target="../tags/tag1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3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png"/><Relationship Id="rId1" Type="http://schemas.openxmlformats.org/officeDocument/2006/relationships/tags" Target="../tags/tag1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3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png"/><Relationship Id="rId1" Type="http://schemas.openxmlformats.org/officeDocument/2006/relationships/tags" Target="../tags/tag13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3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png"/><Relationship Id="rId1" Type="http://schemas.openxmlformats.org/officeDocument/2006/relationships/tags" Target="../tags/tag14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3.png"/><Relationship Id="rId10" Type="http://schemas.openxmlformats.org/officeDocument/2006/relationships/image" Target="../media/image153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tags" Target="../tags/tag16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3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4.png"/><Relationship Id="rId1" Type="http://schemas.openxmlformats.org/officeDocument/2006/relationships/tags" Target="../tags/tag1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3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8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542383"/>
            <a:ext cx="8372475" cy="1568515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b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– 1)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2061959-6286-434B-8CE2-BAD96EB7452C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  <a:blipFill>
                <a:blip r:embed="rId4"/>
                <a:stretch>
                  <a:fillRect l="-1258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10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5400" y="587668"/>
                <a:ext cx="3073984" cy="380480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36000" rIns="0" bIns="36000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587668"/>
                <a:ext cx="3073984" cy="380480"/>
              </a:xfrm>
              <a:prstGeom prst="rect">
                <a:avLst/>
              </a:prstGeom>
              <a:blipFill>
                <a:blip r:embed="rId6"/>
                <a:stretch>
                  <a:fillRect l="-4527" t="-9677" b="-29032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3292391" y="875578"/>
                <a:ext cx="3300437" cy="70788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x-none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91" y="875578"/>
                <a:ext cx="3300437" cy="707886"/>
              </a:xfrm>
              <a:prstGeom prst="rect">
                <a:avLst/>
              </a:prstGeom>
              <a:blipFill>
                <a:blip r:embed="rId7"/>
                <a:stretch>
                  <a:fillRect b="-339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838200" y="2079666"/>
                <a:ext cx="2038261" cy="669983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79666"/>
                <a:ext cx="2038261" cy="669983"/>
              </a:xfrm>
              <a:prstGeom prst="rect">
                <a:avLst/>
              </a:prstGeom>
              <a:blipFill>
                <a:blip r:embed="rId8"/>
                <a:stretch>
                  <a:fillRect l="-2484" r="-10559"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5400" y="1105587"/>
                <a:ext cx="3300437" cy="865741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0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1105587"/>
                <a:ext cx="3300437" cy="865741"/>
              </a:xfrm>
              <a:prstGeom prst="rect">
                <a:avLst/>
              </a:prstGeom>
              <a:blipFill>
                <a:blip r:embed="rId9"/>
                <a:stretch>
                  <a:fillRect l="-4215" t="-4348" r="-766" b="-289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838200" y="2858106"/>
                <a:ext cx="2497950" cy="901456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8106"/>
                <a:ext cx="2497950" cy="901456"/>
              </a:xfrm>
              <a:prstGeom prst="rect">
                <a:avLst/>
              </a:prstGeom>
              <a:blipFill>
                <a:blip r:embed="rId10"/>
                <a:stretch>
                  <a:fillRect l="-2020" r="-15152" b="-41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838200" y="3864373"/>
                <a:ext cx="2368460" cy="901456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4373"/>
                <a:ext cx="2368460" cy="901456"/>
              </a:xfrm>
              <a:prstGeom prst="rect">
                <a:avLst/>
              </a:prstGeom>
              <a:blipFill>
                <a:blip r:embed="rId11"/>
                <a:stretch>
                  <a:fillRect l="-2139" r="-10160" b="-41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AC1F7-F54D-8F42-AB33-D38733A9A49A}"/>
                  </a:ext>
                </a:extLst>
              </p:cNvPr>
              <p:cNvSpPr/>
              <p:nvPr/>
            </p:nvSpPr>
            <p:spPr>
              <a:xfrm>
                <a:off x="4486039" y="6125075"/>
                <a:ext cx="2944652" cy="67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CAC1F7-F54D-8F42-AB33-D38733A9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39" y="6125075"/>
                <a:ext cx="2944652" cy="676724"/>
              </a:xfrm>
              <a:prstGeom prst="rect">
                <a:avLst/>
              </a:prstGeom>
              <a:blipFill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DB72F7F-5B0D-B74C-B5F3-41ACA98F3B69}"/>
              </a:ext>
            </a:extLst>
          </p:cNvPr>
          <p:cNvCxnSpPr>
            <a:cxnSpLocks/>
          </p:cNvCxnSpPr>
          <p:nvPr/>
        </p:nvCxnSpPr>
        <p:spPr>
          <a:xfrm>
            <a:off x="4423711" y="1904621"/>
            <a:ext cx="0" cy="4032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6A1F413-A0A1-F54B-9A69-E5B41EB42F0E}"/>
                  </a:ext>
                </a:extLst>
              </p:cNvPr>
              <p:cNvSpPr/>
              <p:nvPr/>
            </p:nvSpPr>
            <p:spPr>
              <a:xfrm>
                <a:off x="838200" y="4870639"/>
                <a:ext cx="2241460" cy="901456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6A1F413-A0A1-F54B-9A69-E5B41EB42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0639"/>
                <a:ext cx="2241460" cy="901456"/>
              </a:xfrm>
              <a:prstGeom prst="rect">
                <a:avLst/>
              </a:prstGeom>
              <a:blipFill>
                <a:blip r:embed="rId13"/>
                <a:stretch>
                  <a:fillRect l="-2260" r="-12429" b="-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5091BAC-C176-F842-8668-E0C42B3C42FD}"/>
                  </a:ext>
                </a:extLst>
              </p:cNvPr>
              <p:cNvSpPr/>
              <p:nvPr/>
            </p:nvSpPr>
            <p:spPr>
              <a:xfrm>
                <a:off x="4686926" y="1689056"/>
                <a:ext cx="7457315" cy="883694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9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5091BAC-C176-F842-8668-E0C42B3C4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26" y="1689056"/>
                <a:ext cx="7457315" cy="883694"/>
              </a:xfrm>
              <a:prstGeom prst="rect">
                <a:avLst/>
              </a:prstGeom>
              <a:blipFill>
                <a:blip r:embed="rId14"/>
                <a:stretch>
                  <a:fillRect l="-1020" r="-680" b="-281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D71774-02F1-FD4F-8F66-9DE9EF7E53B9}"/>
                  </a:ext>
                </a:extLst>
              </p:cNvPr>
              <p:cNvSpPr/>
              <p:nvPr/>
            </p:nvSpPr>
            <p:spPr>
              <a:xfrm>
                <a:off x="5074175" y="2648574"/>
                <a:ext cx="6606615" cy="926463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8D71774-02F1-FD4F-8F66-9DE9EF7E5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75" y="2648574"/>
                <a:ext cx="6606615" cy="926463"/>
              </a:xfrm>
              <a:prstGeom prst="rect">
                <a:avLst/>
              </a:prstGeom>
              <a:blipFill>
                <a:blip r:embed="rId15"/>
                <a:stretch>
                  <a:fillRect l="-384" r="-192" b="-547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FCB40F-D864-034C-A2FD-19039BE9E29A}"/>
                  </a:ext>
                </a:extLst>
              </p:cNvPr>
              <p:cNvSpPr/>
              <p:nvPr/>
            </p:nvSpPr>
            <p:spPr>
              <a:xfrm>
                <a:off x="5074175" y="3650861"/>
                <a:ext cx="7056589" cy="943006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2!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−2)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3!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FCB40F-D864-034C-A2FD-19039BE9E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75" y="3650861"/>
                <a:ext cx="7056589" cy="943006"/>
              </a:xfrm>
              <a:prstGeom prst="rect">
                <a:avLst/>
              </a:prstGeom>
              <a:blipFill>
                <a:blip r:embed="rId16"/>
                <a:stretch>
                  <a:fillRect l="-360" b="-263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20DDF3-F5F1-6A49-AE0B-8EBD726CF276}"/>
                  </a:ext>
                </a:extLst>
              </p:cNvPr>
              <p:cNvSpPr/>
              <p:nvPr/>
            </p:nvSpPr>
            <p:spPr>
              <a:xfrm>
                <a:off x="5074175" y="4669691"/>
                <a:ext cx="7112457" cy="770395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120DDF3-F5F1-6A49-AE0B-8EBD726CF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75" y="4669691"/>
                <a:ext cx="7112457" cy="77039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66D474-9F64-F849-94A3-61E5A826ECF5}"/>
                  </a:ext>
                </a:extLst>
              </p:cNvPr>
              <p:cNvSpPr/>
              <p:nvPr/>
            </p:nvSpPr>
            <p:spPr>
              <a:xfrm>
                <a:off x="5074175" y="5515910"/>
                <a:ext cx="3638022" cy="533342"/>
              </a:xfrm>
              <a:prstGeom prst="rect">
                <a:avLst/>
              </a:prstGeom>
            </p:spPr>
            <p:txBody>
              <a:bodyPr wrap="square" lIns="0" tIns="36000" rIns="0" bIns="3600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566D474-9F64-F849-94A3-61E5A826E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75" y="5515910"/>
                <a:ext cx="3638022" cy="533342"/>
              </a:xfrm>
              <a:prstGeom prst="rect">
                <a:avLst/>
              </a:prstGeom>
              <a:blipFill>
                <a:blip r:embed="rId18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242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  <a:blipFill>
                <a:blip r:embed="rId4"/>
                <a:stretch>
                  <a:fillRect l="-1258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11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210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305172" y="886335"/>
                <a:ext cx="3300437" cy="8560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72" y="886335"/>
                <a:ext cx="3300437" cy="856004"/>
              </a:xfrm>
              <a:prstGeom prst="rect">
                <a:avLst/>
              </a:prstGeom>
              <a:blipFill>
                <a:blip r:embed="rId7"/>
                <a:stretch>
                  <a:fillRect l="-760" b="-5714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388520" y="2235599"/>
                <a:ext cx="2599686" cy="85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0" y="2235599"/>
                <a:ext cx="2599686" cy="859531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35323" y="1144559"/>
                <a:ext cx="4393839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" y="1144559"/>
                <a:ext cx="4393839" cy="1043940"/>
              </a:xfrm>
              <a:prstGeom prst="rect">
                <a:avLst/>
              </a:prstGeom>
              <a:blipFill>
                <a:blip r:embed="rId9"/>
                <a:stretch>
                  <a:fillRect l="-1729" t="-3614" b="-24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388520" y="3142230"/>
                <a:ext cx="2552174" cy="84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0" y="3142230"/>
                <a:ext cx="2552174" cy="841064"/>
              </a:xfrm>
              <a:prstGeom prst="rect">
                <a:avLst/>
              </a:prstGeom>
              <a:blipFill>
                <a:blip r:embed="rId10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1388520" y="4030394"/>
                <a:ext cx="2557047" cy="854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0" y="4030394"/>
                <a:ext cx="2557047" cy="854401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1388520" y="4931894"/>
                <a:ext cx="5376472" cy="1074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20" y="4931894"/>
                <a:ext cx="5376472" cy="1074974"/>
              </a:xfrm>
              <a:prstGeom prst="rect">
                <a:avLst/>
              </a:prstGeom>
              <a:blipFill>
                <a:blip r:embed="rId12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6981296" y="1907961"/>
                <a:ext cx="4771434" cy="10750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96" y="1907961"/>
                <a:ext cx="4771434" cy="1075038"/>
              </a:xfrm>
              <a:prstGeom prst="rect">
                <a:avLst/>
              </a:prstGeom>
              <a:blipFill>
                <a:blip r:embed="rId1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 flipH="1">
                <a:off x="1906058" y="5909030"/>
                <a:ext cx="4967926" cy="92570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dirty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+⋯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9EFF"/>
                              </a:solidFill>
                              <a:latin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x-none" sz="24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06058" y="5909030"/>
                <a:ext cx="4967926" cy="9257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AC1F7-F54D-8F42-AB33-D38733A9A49A}"/>
                  </a:ext>
                </a:extLst>
              </p:cNvPr>
              <p:cNvSpPr/>
              <p:nvPr/>
            </p:nvSpPr>
            <p:spPr>
              <a:xfrm>
                <a:off x="6926245" y="5798588"/>
                <a:ext cx="2991396" cy="7936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CAC1F7-F54D-8F42-AB33-D38733A9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45" y="5798588"/>
                <a:ext cx="2991396" cy="793615"/>
              </a:xfrm>
              <a:prstGeom prst="rect">
                <a:avLst/>
              </a:prstGeom>
              <a:blipFill>
                <a:blip r:embed="rId1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DB72F7F-5B0D-B74C-B5F3-41ACA98F3B69}"/>
              </a:ext>
            </a:extLst>
          </p:cNvPr>
          <p:cNvCxnSpPr>
            <a:cxnSpLocks/>
          </p:cNvCxnSpPr>
          <p:nvPr/>
        </p:nvCxnSpPr>
        <p:spPr>
          <a:xfrm>
            <a:off x="6942792" y="2364166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4045BC-52CE-C942-9BE5-AD62D439D535}"/>
                  </a:ext>
                </a:extLst>
              </p:cNvPr>
              <p:cNvSpPr/>
              <p:nvPr/>
            </p:nvSpPr>
            <p:spPr>
              <a:xfrm>
                <a:off x="7290991" y="3055569"/>
                <a:ext cx="4913974" cy="11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2!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3!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4!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04045BC-52CE-C942-9BE5-AD62D439D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91" y="3055569"/>
                <a:ext cx="4913974" cy="1133965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E47988-F2E4-E34B-811A-589DCAD9AFB8}"/>
                  </a:ext>
                </a:extLst>
              </p:cNvPr>
              <p:cNvSpPr/>
              <p:nvPr/>
            </p:nvSpPr>
            <p:spPr>
              <a:xfrm>
                <a:off x="7290991" y="4262104"/>
                <a:ext cx="4734886" cy="9296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2E47988-F2E4-E34B-811A-589DCAD9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91" y="4262104"/>
                <a:ext cx="4734886" cy="9296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337DDC-7B7D-224E-9A7C-8152F63C04E9}"/>
                  </a:ext>
                </a:extLst>
              </p:cNvPr>
              <p:cNvSpPr/>
              <p:nvPr/>
            </p:nvSpPr>
            <p:spPr>
              <a:xfrm>
                <a:off x="7290991" y="5264352"/>
                <a:ext cx="118776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5337DDC-7B7D-224E-9A7C-8152F63C0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91" y="5264352"/>
                <a:ext cx="11877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5746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8" grpId="0" animBg="1"/>
      <p:bldP spid="17" grpId="0" animBg="1"/>
      <p:bldP spid="22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5: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  <a:blipFill>
                <a:blip r:embed="rId4"/>
                <a:stretch>
                  <a:fillRect l="-1258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12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210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305172" y="886335"/>
                <a:ext cx="3300437" cy="8560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72" y="886335"/>
                <a:ext cx="3300437" cy="856004"/>
              </a:xfrm>
              <a:prstGeom prst="rect">
                <a:avLst/>
              </a:prstGeom>
              <a:blipFill>
                <a:blip r:embed="rId7"/>
                <a:stretch>
                  <a:fillRect l="-760" b="-285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277180" y="2335125"/>
                <a:ext cx="2413738" cy="1043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80" y="2335125"/>
                <a:ext cx="2413738" cy="1043876"/>
              </a:xfrm>
              <a:prstGeom prst="rect">
                <a:avLst/>
              </a:prstGeom>
              <a:blipFill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35323" y="1194322"/>
                <a:ext cx="4393839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" y="1194322"/>
                <a:ext cx="4393839" cy="1043940"/>
              </a:xfrm>
              <a:prstGeom prst="rect">
                <a:avLst/>
              </a:prstGeom>
              <a:blipFill>
                <a:blip r:embed="rId9"/>
                <a:stretch>
                  <a:fillRect l="-1729" t="-3614" b="-24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277180" y="3475864"/>
                <a:ext cx="2410853" cy="1043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80" y="3475864"/>
                <a:ext cx="2410853" cy="1043876"/>
              </a:xfrm>
              <a:prstGeom prst="rect">
                <a:avLst/>
              </a:prstGeom>
              <a:blipFill>
                <a:blip r:embed="rId1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6629143" y="1907961"/>
                <a:ext cx="5617379" cy="1134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43" y="1907961"/>
                <a:ext cx="5617379" cy="1134028"/>
              </a:xfrm>
              <a:prstGeom prst="rect">
                <a:avLst/>
              </a:prstGeom>
              <a:blipFill>
                <a:blip r:embed="rId11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 flipH="1">
                <a:off x="1743629" y="5690518"/>
                <a:ext cx="4818821" cy="8561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dirty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dirty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x-none" sz="22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43629" y="5690518"/>
                <a:ext cx="4818821" cy="8561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AC1F7-F54D-8F42-AB33-D38733A9A49A}"/>
                  </a:ext>
                </a:extLst>
              </p:cNvPr>
              <p:cNvSpPr/>
              <p:nvPr/>
            </p:nvSpPr>
            <p:spPr>
              <a:xfrm>
                <a:off x="6811766" y="5165021"/>
                <a:ext cx="3246273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CAC1F7-F54D-8F42-AB33-D38733A9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66" y="5165021"/>
                <a:ext cx="3246273" cy="7938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DB72F7F-5B0D-B74C-B5F3-41ACA98F3B69}"/>
              </a:ext>
            </a:extLst>
          </p:cNvPr>
          <p:cNvCxnSpPr>
            <a:cxnSpLocks/>
          </p:cNvCxnSpPr>
          <p:nvPr/>
        </p:nvCxnSpPr>
        <p:spPr>
          <a:xfrm>
            <a:off x="6637992" y="2364166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4045BC-52CE-C942-9BE5-AD62D439D535}"/>
                  </a:ext>
                </a:extLst>
              </p:cNvPr>
              <p:cNvSpPr/>
              <p:nvPr/>
            </p:nvSpPr>
            <p:spPr>
              <a:xfrm>
                <a:off x="7192685" y="3069740"/>
                <a:ext cx="4913974" cy="929678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04045BC-52CE-C942-9BE5-AD62D439D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85" y="3069740"/>
                <a:ext cx="4913974" cy="9296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337DDC-7B7D-224E-9A7C-8152F63C04E9}"/>
                  </a:ext>
                </a:extLst>
              </p:cNvPr>
              <p:cNvSpPr/>
              <p:nvPr/>
            </p:nvSpPr>
            <p:spPr>
              <a:xfrm>
                <a:off x="7324058" y="4126619"/>
                <a:ext cx="563101" cy="786241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337DDC-7B7D-224E-9A7C-8152F63C0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058" y="4126619"/>
                <a:ext cx="563101" cy="7862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D7F1C6-556C-4244-B10B-AE86EA2BF2F1}"/>
                  </a:ext>
                </a:extLst>
              </p:cNvPr>
              <p:cNvSpPr/>
              <p:nvPr/>
            </p:nvSpPr>
            <p:spPr>
              <a:xfrm>
                <a:off x="1277180" y="4616602"/>
                <a:ext cx="4818820" cy="1096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3D7F1C6-556C-4244-B10B-AE86EA2BF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80" y="4616602"/>
                <a:ext cx="4818820" cy="1096839"/>
              </a:xfrm>
              <a:prstGeom prst="rect">
                <a:avLst/>
              </a:prstGeom>
              <a:blipFill>
                <a:blip r:embed="rId16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510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6" grpId="0" animBg="1"/>
      <p:bldP spid="8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6: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  <a:blipFill>
                <a:blip r:embed="rId4"/>
                <a:stretch>
                  <a:fillRect l="-1171" r="-426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13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683449" y="6357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9" y="6357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411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blipFill>
                <a:blip r:embed="rId7"/>
                <a:stretch>
                  <a:fillRect l="-766" b="-5882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2941134" y="2161020"/>
                <a:ext cx="3517053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34" y="2161020"/>
                <a:ext cx="3517053" cy="809068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706656" y="1074266"/>
                <a:ext cx="5592544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6" y="1074266"/>
                <a:ext cx="5592544" cy="1043940"/>
              </a:xfrm>
              <a:prstGeom prst="rect">
                <a:avLst/>
              </a:prstGeom>
              <a:blipFill>
                <a:blip r:embed="rId9"/>
                <a:stretch>
                  <a:fillRect l="-1587" t="-4819" b="-12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2941134" y="3012902"/>
                <a:ext cx="4204421" cy="1043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34" y="3012902"/>
                <a:ext cx="4204421" cy="1043876"/>
              </a:xfrm>
              <a:prstGeom prst="rect">
                <a:avLst/>
              </a:prstGeom>
              <a:blipFill>
                <a:blip r:embed="rId1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2941134" y="4099592"/>
                <a:ext cx="4821705" cy="134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34" y="4099592"/>
                <a:ext cx="4821705" cy="1346844"/>
              </a:xfrm>
              <a:prstGeom prst="rect">
                <a:avLst/>
              </a:prstGeom>
              <a:blipFill>
                <a:blip r:embed="rId11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2941134" y="5489250"/>
                <a:ext cx="2953886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34" y="5489250"/>
                <a:ext cx="2953886" cy="794064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2217234" y="6061121"/>
                <a:ext cx="3999748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34" y="6061121"/>
                <a:ext cx="3999748" cy="793872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>
                <a:off x="7370652" y="3193272"/>
                <a:ext cx="4821705" cy="68313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x-none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52" y="3193272"/>
                <a:ext cx="4821705" cy="683136"/>
              </a:xfrm>
              <a:prstGeom prst="rect">
                <a:avLst/>
              </a:prstGeom>
              <a:blipFill>
                <a:blip r:embed="rId14"/>
                <a:stretch>
                  <a:fillRect b="-175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7BCB97-650C-1147-8525-2CED437B52E8}"/>
                  </a:ext>
                </a:extLst>
              </p:cNvPr>
              <p:cNvSpPr/>
              <p:nvPr/>
            </p:nvSpPr>
            <p:spPr>
              <a:xfrm>
                <a:off x="7445444" y="654818"/>
                <a:ext cx="4297467" cy="69711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x-none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7BCB97-650C-1147-8525-2CED437B5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44" y="654818"/>
                <a:ext cx="4297467" cy="6971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E41E45-DEE5-CF45-B41D-EDCA1A0B08CE}"/>
                  </a:ext>
                </a:extLst>
              </p:cNvPr>
              <p:cNvSpPr/>
              <p:nvPr/>
            </p:nvSpPr>
            <p:spPr>
              <a:xfrm>
                <a:off x="7842655" y="4377425"/>
                <a:ext cx="3184013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∵</m:t>
                    </m:r>
                    <m:r>
                      <a:rPr lang="en-US" sz="24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0⟹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9E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x-none" sz="2400" dirty="0">
                    <a:solidFill>
                      <a:srgbClr val="009EFF"/>
                    </a:solidFill>
                  </a:rPr>
                  <a:t/>
                </a:r>
                <a:r>
                  <a:rPr lang="x-none" sz="2400" b="1" dirty="0">
                    <a:solidFill>
                      <a:srgbClr val="FF000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????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6E41E45-DEE5-CF45-B41D-EDCA1A0B0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655" y="4377425"/>
                <a:ext cx="3184013" cy="622286"/>
              </a:xfrm>
              <a:prstGeom prst="rect">
                <a:avLst/>
              </a:prstGeom>
              <a:blipFill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A3E4B5-8462-9F42-9141-594C6B7DEEF6}"/>
                  </a:ext>
                </a:extLst>
              </p:cNvPr>
              <p:cNvSpPr/>
              <p:nvPr/>
            </p:nvSpPr>
            <p:spPr>
              <a:xfrm>
                <a:off x="7620643" y="4982778"/>
                <a:ext cx="2953885" cy="18519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73000"/>
                </a:schemeClr>
              </a:solidFill>
              <a:ln w="19050">
                <a:solidFill>
                  <a:srgbClr val="002060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latin typeface="Century" panose="020406040505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→0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  <a:latin typeface="Century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A3E4B5-8462-9F42-9141-594C6B7DE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643" y="4982778"/>
                <a:ext cx="2953885" cy="1851982"/>
              </a:xfrm>
              <a:prstGeom prst="rect">
                <a:avLst/>
              </a:prstGeom>
              <a:blipFill>
                <a:blip r:embed="rId17"/>
                <a:stretch>
                  <a:fillRect b="-1342"/>
                </a:stretch>
              </a:blipFill>
              <a:ln w="19050">
                <a:solidFill>
                  <a:srgbClr val="002060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3457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8" grpId="0" animBg="1"/>
      <p:bldP spid="17" grpId="0" animBg="1"/>
      <p:bldP spid="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7: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-94269"/>
                <a:ext cx="12119532" cy="857063"/>
              </a:xfrm>
              <a:blipFill>
                <a:blip r:embed="rId4"/>
                <a:stretch>
                  <a:fillRect l="-1258" r="-629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14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" y="6357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210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305172" y="886335"/>
                <a:ext cx="3300437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72" y="886335"/>
                <a:ext cx="3300437" cy="1200329"/>
              </a:xfrm>
              <a:prstGeom prst="rect">
                <a:avLst/>
              </a:prstGeom>
              <a:blipFill>
                <a:blip r:embed="rId7"/>
                <a:stretch>
                  <a:fillRect l="-1141" b="-515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667920" y="2161020"/>
                <a:ext cx="4010072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20" y="2161020"/>
                <a:ext cx="4010072" cy="809068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35323" y="1074266"/>
                <a:ext cx="4393839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" y="1074266"/>
                <a:ext cx="4393839" cy="1043940"/>
              </a:xfrm>
              <a:prstGeom prst="rect">
                <a:avLst/>
              </a:prstGeom>
              <a:blipFill>
                <a:blip r:embed="rId9"/>
                <a:stretch>
                  <a:fillRect l="-1729" t="-4819" b="-12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667920" y="3012902"/>
                <a:ext cx="4468018" cy="1043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20" y="3012902"/>
                <a:ext cx="4468018" cy="1043876"/>
              </a:xfrm>
              <a:prstGeom prst="rect">
                <a:avLst/>
              </a:prstGeom>
              <a:blipFill>
                <a:blip r:embed="rId1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1667920" y="4099592"/>
                <a:ext cx="4982711" cy="134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20" y="4099592"/>
                <a:ext cx="4982711" cy="1346844"/>
              </a:xfrm>
              <a:prstGeom prst="rect">
                <a:avLst/>
              </a:prstGeom>
              <a:blipFill>
                <a:blip r:embed="rId11"/>
                <a:stretch>
                  <a:fillRect b="-280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1667920" y="5489250"/>
                <a:ext cx="4855304" cy="135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𝑎h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20" y="5489250"/>
                <a:ext cx="4855304" cy="1358000"/>
              </a:xfrm>
              <a:prstGeom prst="rect">
                <a:avLst/>
              </a:prstGeom>
              <a:blipFill>
                <a:blip r:embed="rId12"/>
                <a:stretch>
                  <a:fillRect b="-186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7587360" y="2414128"/>
                <a:ext cx="4398127" cy="1358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</m:e>
                            <m:lim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𝑎h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𝑎h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𝑎h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60" y="2414128"/>
                <a:ext cx="4398127" cy="1358000"/>
              </a:xfrm>
              <a:prstGeom prst="rect">
                <a:avLst/>
              </a:prstGeom>
              <a:blipFill>
                <a:blip r:embed="rId1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 flipH="1">
                <a:off x="7859208" y="651493"/>
                <a:ext cx="4297467" cy="624145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8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180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x-none" sz="18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9208" y="651493"/>
                <a:ext cx="4297467" cy="624145"/>
              </a:xfrm>
              <a:prstGeom prst="rect">
                <a:avLst/>
              </a:prstGeom>
              <a:blipFill>
                <a:blip r:embed="rId14"/>
                <a:stretch>
                  <a:fillRect b="-192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AC1F7-F54D-8F42-AB33-D38733A9A49A}"/>
                  </a:ext>
                </a:extLst>
              </p:cNvPr>
              <p:cNvSpPr/>
              <p:nvPr/>
            </p:nvSpPr>
            <p:spPr>
              <a:xfrm>
                <a:off x="7324995" y="5125530"/>
                <a:ext cx="4384470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𝒂𝒙</m:t>
                          </m:r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CAC1F7-F54D-8F42-AB33-D38733A9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95" y="5125530"/>
                <a:ext cx="4384470" cy="793872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DB72F7F-5B0D-B74C-B5F3-41ACA98F3B69}"/>
              </a:ext>
            </a:extLst>
          </p:cNvPr>
          <p:cNvCxnSpPr>
            <a:cxnSpLocks/>
          </p:cNvCxnSpPr>
          <p:nvPr/>
        </p:nvCxnSpPr>
        <p:spPr>
          <a:xfrm>
            <a:off x="7081901" y="2506075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4045BC-52CE-C942-9BE5-AD62D439D535}"/>
                  </a:ext>
                </a:extLst>
              </p:cNvPr>
              <p:cNvSpPr/>
              <p:nvPr/>
            </p:nvSpPr>
            <p:spPr>
              <a:xfrm>
                <a:off x="8098526" y="4567561"/>
                <a:ext cx="2485232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𝑎𝑥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04045BC-52CE-C942-9BE5-AD62D439D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26" y="4567561"/>
                <a:ext cx="2485232" cy="461665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56F3AE-AFBA-C24E-A0CC-03D93C63D59D}"/>
                  </a:ext>
                </a:extLst>
              </p:cNvPr>
              <p:cNvSpPr/>
              <p:nvPr/>
            </p:nvSpPr>
            <p:spPr>
              <a:xfrm>
                <a:off x="8540945" y="3667219"/>
                <a:ext cx="3004862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∵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0⟹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x-none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556F3AE-AFBA-C24E-A0CC-03D93C63D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945" y="3667219"/>
                <a:ext cx="3004862" cy="803490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96C677-FF20-8B41-8613-9E19959C342B}"/>
                  </a:ext>
                </a:extLst>
              </p:cNvPr>
              <p:cNvSpPr/>
              <p:nvPr/>
            </p:nvSpPr>
            <p:spPr>
              <a:xfrm>
                <a:off x="7859209" y="1362096"/>
                <a:ext cx="4297467" cy="69711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x-none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96C677-FF20-8B41-8613-9E19959C3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209" y="1362096"/>
                <a:ext cx="4297467" cy="69711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42161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8" grpId="0" animBg="1"/>
      <p:bldP spid="17" grpId="0" animBg="1"/>
      <p:bldP spid="2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323" y="-94269"/>
                <a:ext cx="12084209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8: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323" y="-94269"/>
                <a:ext cx="12084209" cy="857063"/>
              </a:xfrm>
              <a:blipFill>
                <a:blip r:embed="rId4"/>
                <a:stretch>
                  <a:fillRect l="-1155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15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2116" y="5849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" y="5849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210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305173" y="1153035"/>
                <a:ext cx="317512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73" y="1153035"/>
                <a:ext cx="3175128" cy="830997"/>
              </a:xfrm>
              <a:prstGeom prst="rect">
                <a:avLst/>
              </a:prstGeom>
              <a:blipFill>
                <a:blip r:embed="rId7"/>
                <a:stretch>
                  <a:fillRect l="-791" b="-5882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1286920" y="2097887"/>
                <a:ext cx="3601307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20" y="2097887"/>
                <a:ext cx="3601307" cy="809068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35323" y="1050303"/>
                <a:ext cx="4079477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" y="1050303"/>
                <a:ext cx="4079477" cy="1043940"/>
              </a:xfrm>
              <a:prstGeom prst="rect">
                <a:avLst/>
              </a:prstGeom>
              <a:blipFill>
                <a:blip r:embed="rId9"/>
                <a:stretch>
                  <a:fillRect l="-1863" t="-4819" b="-24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286920" y="2910599"/>
                <a:ext cx="3558475" cy="11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20" y="2910599"/>
                <a:ext cx="3558475" cy="1120628"/>
              </a:xfrm>
              <a:prstGeom prst="rect">
                <a:avLst/>
              </a:prstGeom>
              <a:blipFill>
                <a:blip r:embed="rId10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1286920" y="4034871"/>
                <a:ext cx="5731121" cy="11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20" y="4034871"/>
                <a:ext cx="5731121" cy="1120628"/>
              </a:xfrm>
              <a:prstGeom prst="rect">
                <a:avLst/>
              </a:prstGeom>
              <a:blipFill>
                <a:blip r:embed="rId11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1286920" y="5159143"/>
                <a:ext cx="5690725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20" y="5159143"/>
                <a:ext cx="5690725" cy="861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7142860" y="2337928"/>
                <a:ext cx="3911968" cy="861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860" y="2337928"/>
                <a:ext cx="3911968" cy="861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 flipH="1">
                <a:off x="7859209" y="651493"/>
                <a:ext cx="4297467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18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9209" y="651493"/>
                <a:ext cx="429746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CAC1F7-F54D-8F42-AB33-D38733A9A49A}"/>
                  </a:ext>
                </a:extLst>
              </p:cNvPr>
              <p:cNvSpPr/>
              <p:nvPr/>
            </p:nvSpPr>
            <p:spPr>
              <a:xfrm>
                <a:off x="7069562" y="5621556"/>
                <a:ext cx="3993273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𝐬𝐞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CAC1F7-F54D-8F42-AB33-D38733A9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562" y="5621556"/>
                <a:ext cx="3993273" cy="793872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DB72F7F-5B0D-B74C-B5F3-41ACA98F3B69}"/>
              </a:ext>
            </a:extLst>
          </p:cNvPr>
          <p:cNvCxnSpPr>
            <a:cxnSpLocks/>
          </p:cNvCxnSpPr>
          <p:nvPr/>
        </p:nvCxnSpPr>
        <p:spPr>
          <a:xfrm>
            <a:off x="7043801" y="2379075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8EB0F1-9DC1-484F-8341-5ECA5DD3F409}"/>
                  </a:ext>
                </a:extLst>
              </p:cNvPr>
              <p:cNvSpPr/>
              <p:nvPr/>
            </p:nvSpPr>
            <p:spPr>
              <a:xfrm>
                <a:off x="7570698" y="3244326"/>
                <a:ext cx="4729885" cy="8458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48EB0F1-9DC1-484F-8341-5ECA5DD3F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698" y="3244326"/>
                <a:ext cx="4729885" cy="8458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494C56-7F4A-AB49-A111-AA15182EEF14}"/>
                  </a:ext>
                </a:extLst>
              </p:cNvPr>
              <p:cNvSpPr/>
              <p:nvPr/>
            </p:nvSpPr>
            <p:spPr>
              <a:xfrm>
                <a:off x="7614038" y="4059007"/>
                <a:ext cx="3170676" cy="8384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+0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2494C56-7F4A-AB49-A111-AA15182EE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38" y="4059007"/>
                <a:ext cx="3170676" cy="83843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7C3753-E6EF-6240-91C5-3159DE4B18C6}"/>
                  </a:ext>
                </a:extLst>
              </p:cNvPr>
              <p:cNvSpPr/>
              <p:nvPr/>
            </p:nvSpPr>
            <p:spPr>
              <a:xfrm>
                <a:off x="7687304" y="4866314"/>
                <a:ext cx="2666051" cy="7863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B7C3753-E6EF-6240-91C5-3159DE4B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304" y="4866314"/>
                <a:ext cx="2666051" cy="786369"/>
              </a:xfrm>
              <a:prstGeom prst="rect">
                <a:avLst/>
              </a:prstGeom>
              <a:blipFill>
                <a:blip r:embed="rId1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163DF3-4FB7-BF48-AC33-639D2894A54D}"/>
                  </a:ext>
                </a:extLst>
              </p:cNvPr>
              <p:cNvSpPr/>
              <p:nvPr/>
            </p:nvSpPr>
            <p:spPr>
              <a:xfrm>
                <a:off x="1210593" y="6024112"/>
                <a:ext cx="3462166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9E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9E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163DF3-4FB7-BF48-AC33-639D2894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3" y="6024112"/>
                <a:ext cx="3462166" cy="8613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097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7799" y="-94269"/>
                <a:ext cx="12014201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9: Find the derivative of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0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0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sz="30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3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7799" y="-94269"/>
                <a:ext cx="12014201" cy="857063"/>
              </a:xfrm>
              <a:blipFill>
                <a:blip r:embed="rId4"/>
                <a:stretch>
                  <a:fillRect l="-1162" b="-447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16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113716" y="5849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6" y="5849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411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954337" y="1045782"/>
                <a:ext cx="3483811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37" y="1045782"/>
                <a:ext cx="3483811" cy="830997"/>
              </a:xfrm>
              <a:prstGeom prst="rect">
                <a:avLst/>
              </a:prstGeom>
              <a:blipFill>
                <a:blip r:embed="rId7"/>
                <a:stretch>
                  <a:fillRect l="-1083" b="-579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496660" y="1964311"/>
                <a:ext cx="5286127" cy="832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60" y="1964311"/>
                <a:ext cx="5286127" cy="832728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136923" y="967753"/>
                <a:ext cx="4079477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3" y="967753"/>
                <a:ext cx="4079477" cy="1043940"/>
              </a:xfrm>
              <a:prstGeom prst="rect">
                <a:avLst/>
              </a:prstGeom>
              <a:blipFill>
                <a:blip r:embed="rId9"/>
                <a:stretch>
                  <a:fillRect l="-2174" t="-3614" b="-24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139935" y="2908291"/>
                <a:ext cx="6968637" cy="1569660"/>
              </a:xfrm>
              <a:prstGeom prst="rect">
                <a:avLst/>
              </a:prstGeom>
              <a:ln w="2540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35" y="2908291"/>
                <a:ext cx="6968637" cy="1569660"/>
              </a:xfrm>
              <a:prstGeom prst="rect">
                <a:avLst/>
              </a:prstGeom>
              <a:blipFill>
                <a:blip r:embed="rId10"/>
                <a:stretch>
                  <a:fillRect l="-1273" t="-2400" b="-1600"/>
                </a:stretch>
              </a:blipFill>
              <a:ln w="25400">
                <a:noFill/>
                <a:prstDash val="sysDot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7409891" y="3211213"/>
                <a:ext cx="4569667" cy="267765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43000"/>
                </a:schemeClr>
              </a:solidFill>
              <a:ln w="1905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concept of Limit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891" y="3211213"/>
                <a:ext cx="4569667" cy="2677656"/>
              </a:xfrm>
              <a:prstGeom prst="rect">
                <a:avLst/>
              </a:prstGeom>
              <a:blipFill>
                <a:blip r:embed="rId11"/>
                <a:stretch>
                  <a:fillRect l="-1377" b="-3756"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C1316E-E114-844E-85F2-73BE5250E30C}"/>
                  </a:ext>
                </a:extLst>
              </p:cNvPr>
              <p:cNvSpPr/>
              <p:nvPr/>
            </p:nvSpPr>
            <p:spPr>
              <a:xfrm>
                <a:off x="113716" y="4781661"/>
                <a:ext cx="3302584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C1316E-E114-844E-85F2-73BE5250E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6" y="4781661"/>
                <a:ext cx="3302584" cy="793615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2206D3-86D3-4F40-8E64-A9FEEE263AD0}"/>
                  </a:ext>
                </a:extLst>
              </p:cNvPr>
              <p:cNvSpPr/>
              <p:nvPr/>
            </p:nvSpPr>
            <p:spPr>
              <a:xfrm>
                <a:off x="315890" y="5689532"/>
                <a:ext cx="7304110" cy="856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[∵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→0⟹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???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22206D3-86D3-4F40-8E64-A9FEEE26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0" y="5689532"/>
                <a:ext cx="7304110" cy="856709"/>
              </a:xfrm>
              <a:prstGeom prst="rect">
                <a:avLst/>
              </a:prstGeom>
              <a:blipFill>
                <a:blip r:embed="rId13"/>
                <a:stretch>
                  <a:fillRect l="-694" b="-441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4360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6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99" y="-94269"/>
                <a:ext cx="11814041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9: Find the derivative of </a:t>
                </a:r>
                <a14:m>
                  <m:oMath xmlns:m="http://schemas.openxmlformats.org/officeDocument/2006/math">
                    <m:r>
                      <a:rPr lang="en-US" sz="26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6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 (cont.…)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99" y="-94269"/>
                <a:ext cx="11814041" cy="857063"/>
              </a:xfrm>
              <a:blipFill>
                <a:blip r:embed="rId4"/>
                <a:stretch>
                  <a:fillRect l="-85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17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054AE-4C08-144E-B3B1-8A0A3F18E104}"/>
                  </a:ext>
                </a:extLst>
              </p:cNvPr>
              <p:cNvSpPr txBox="1"/>
              <p:nvPr/>
            </p:nvSpPr>
            <p:spPr>
              <a:xfrm flipH="1">
                <a:off x="7444284" y="643041"/>
                <a:ext cx="4297467" cy="369332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800">
                          <a:solidFill>
                            <a:srgbClr val="009E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9E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800" b="0" i="1" smtClean="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>
                                  <a:solidFill>
                                    <a:srgbClr val="009E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18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3054AE-4C08-144E-B3B1-8A0A3F18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44284" y="643041"/>
                <a:ext cx="429746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2206D3-86D3-4F40-8E64-A9FEEE263AD0}"/>
                  </a:ext>
                </a:extLst>
              </p:cNvPr>
              <p:cNvSpPr/>
              <p:nvPr/>
            </p:nvSpPr>
            <p:spPr>
              <a:xfrm>
                <a:off x="25400" y="546894"/>
                <a:ext cx="6968636" cy="856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[∵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→0⟹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22206D3-86D3-4F40-8E64-A9FEEE263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546894"/>
                <a:ext cx="6968636" cy="856709"/>
              </a:xfrm>
              <a:prstGeom prst="rect">
                <a:avLst/>
              </a:prstGeom>
              <a:blipFill>
                <a:blip r:embed="rId7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5C30341-EB3A-7148-91D1-DEE2F06E5194}"/>
                  </a:ext>
                </a:extLst>
              </p:cNvPr>
              <p:cNvSpPr/>
              <p:nvPr/>
            </p:nvSpPr>
            <p:spPr>
              <a:xfrm>
                <a:off x="215900" y="1491785"/>
                <a:ext cx="4234018" cy="119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C30341-EB3A-7148-91D1-DEE2F06E5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491785"/>
                <a:ext cx="4234018" cy="1198405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D81E2D-6761-0247-9A96-912E108534EE}"/>
                  </a:ext>
                </a:extLst>
              </p:cNvPr>
              <p:cNvSpPr/>
              <p:nvPr/>
            </p:nvSpPr>
            <p:spPr>
              <a:xfrm>
                <a:off x="215900" y="2778372"/>
                <a:ext cx="6261100" cy="119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func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FD81E2D-6761-0247-9A96-912E10853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778372"/>
                <a:ext cx="6261100" cy="1198405"/>
              </a:xfrm>
              <a:prstGeom prst="rect">
                <a:avLst/>
              </a:prstGeom>
              <a:blipFill>
                <a:blip r:embed="rId9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3852269-D7F5-8749-85CE-DF008FC1989E}"/>
                  </a:ext>
                </a:extLst>
              </p:cNvPr>
              <p:cNvSpPr/>
              <p:nvPr/>
            </p:nvSpPr>
            <p:spPr>
              <a:xfrm>
                <a:off x="215900" y="4064959"/>
                <a:ext cx="6261100" cy="87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3852269-D7F5-8749-85CE-DF008FC19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4064959"/>
                <a:ext cx="6261100" cy="872226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A0D96E-F679-874F-82F5-B4828631CA63}"/>
                  </a:ext>
                </a:extLst>
              </p:cNvPr>
              <p:cNvSpPr/>
              <p:nvPr/>
            </p:nvSpPr>
            <p:spPr>
              <a:xfrm>
                <a:off x="215900" y="5025367"/>
                <a:ext cx="4234018" cy="872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4A0D96E-F679-874F-82F5-B4828631C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025367"/>
                <a:ext cx="4234018" cy="872226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0440A18-094C-BE48-A827-CAC2EB5A1BE1}"/>
              </a:ext>
            </a:extLst>
          </p:cNvPr>
          <p:cNvCxnSpPr>
            <a:cxnSpLocks/>
          </p:cNvCxnSpPr>
          <p:nvPr/>
        </p:nvCxnSpPr>
        <p:spPr>
          <a:xfrm>
            <a:off x="6510401" y="2083225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7A5FA5B-FBF7-9D4F-A48F-77A667C820A7}"/>
                  </a:ext>
                </a:extLst>
              </p:cNvPr>
              <p:cNvSpPr/>
              <p:nvPr/>
            </p:nvSpPr>
            <p:spPr>
              <a:xfrm>
                <a:off x="6829059" y="1951283"/>
                <a:ext cx="5135473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7A5FA5B-FBF7-9D4F-A48F-77A667C82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9" y="1951283"/>
                <a:ext cx="5135473" cy="793615"/>
              </a:xfrm>
              <a:prstGeom prst="rect">
                <a:avLst/>
              </a:prstGeom>
              <a:blipFill>
                <a:blip r:embed="rId12"/>
                <a:stretch>
                  <a:fillRect l="-247" t="-1587"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30CC852-3A5B-DA4C-88A5-E891270B530E}"/>
                  </a:ext>
                </a:extLst>
              </p:cNvPr>
              <p:cNvSpPr/>
              <p:nvPr/>
            </p:nvSpPr>
            <p:spPr>
              <a:xfrm>
                <a:off x="7154243" y="2832591"/>
                <a:ext cx="35234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=1×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</m:t>
                          </m:r>
                        </m:e>
                      </m:d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30CC852-3A5B-DA4C-88A5-E891270B5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43" y="2832591"/>
                <a:ext cx="3523407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97B71A7-37C8-1C42-89DF-9AAE95166284}"/>
                  </a:ext>
                </a:extLst>
              </p:cNvPr>
              <p:cNvSpPr/>
              <p:nvPr/>
            </p:nvSpPr>
            <p:spPr>
              <a:xfrm>
                <a:off x="7154244" y="3381949"/>
                <a:ext cx="18089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97B71A7-37C8-1C42-89DF-9AAE95166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44" y="3381949"/>
                <a:ext cx="1808917" cy="461665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783C857-7B6D-9C49-84E8-24B5D65B1174}"/>
                  </a:ext>
                </a:extLst>
              </p:cNvPr>
              <p:cNvSpPr/>
              <p:nvPr/>
            </p:nvSpPr>
            <p:spPr>
              <a:xfrm>
                <a:off x="7154243" y="3931307"/>
                <a:ext cx="1808917" cy="849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83C857-7B6D-9C49-84E8-24B5D65B1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243" y="3931307"/>
                <a:ext cx="1808917" cy="849335"/>
              </a:xfrm>
              <a:prstGeom prst="rect">
                <a:avLst/>
              </a:prstGeom>
              <a:blipFill>
                <a:blip r:embed="rId1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3748968-A696-484A-8066-FA2BFFC38B39}"/>
                  </a:ext>
                </a:extLst>
              </p:cNvPr>
              <p:cNvSpPr/>
              <p:nvPr/>
            </p:nvSpPr>
            <p:spPr>
              <a:xfrm>
                <a:off x="7395543" y="4868335"/>
                <a:ext cx="3170857" cy="849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748968-A696-484A-8066-FA2BFFC38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543" y="4868335"/>
                <a:ext cx="3170857" cy="849335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C54E981-E271-9341-A090-ED500B1DFE9F}"/>
                  </a:ext>
                </a:extLst>
              </p:cNvPr>
              <p:cNvSpPr/>
              <p:nvPr/>
            </p:nvSpPr>
            <p:spPr>
              <a:xfrm>
                <a:off x="215900" y="5985774"/>
                <a:ext cx="4234018" cy="80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54E981-E271-9341-A090-ED500B1DF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985774"/>
                <a:ext cx="4234018" cy="809132"/>
              </a:xfrm>
              <a:prstGeom prst="rect">
                <a:avLst/>
              </a:prstGeom>
              <a:blipFill>
                <a:blip r:embed="rId1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A21B25-ED02-3749-BF65-E051B2FB1797}"/>
                  </a:ext>
                </a:extLst>
              </p:cNvPr>
              <p:cNvSpPr/>
              <p:nvPr/>
            </p:nvSpPr>
            <p:spPr>
              <a:xfrm>
                <a:off x="6464300" y="6005616"/>
                <a:ext cx="4386201" cy="8000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4A21B25-ED02-3749-BF65-E051B2FB1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00" y="6005616"/>
                <a:ext cx="4386201" cy="800027"/>
              </a:xfrm>
              <a:prstGeom prst="rect">
                <a:avLst/>
              </a:prstGeom>
              <a:blipFill>
                <a:blip r:embed="rId1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E38DD1-8F04-4740-B0E9-3B4764264701}"/>
                  </a:ext>
                </a:extLst>
              </p:cNvPr>
              <p:cNvSpPr/>
              <p:nvPr/>
            </p:nvSpPr>
            <p:spPr>
              <a:xfrm>
                <a:off x="10026054" y="5643607"/>
                <a:ext cx="19403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∵</m:t>
                        </m:r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9E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009E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x-none" sz="2400" dirty="0">
                  <a:solidFill>
                    <a:srgbClr val="009EFF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E38DD1-8F04-4740-B0E9-3B4764264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54" y="5643607"/>
                <a:ext cx="1940386" cy="461665"/>
              </a:xfrm>
              <a:prstGeom prst="rect">
                <a:avLst/>
              </a:prstGeom>
              <a:blipFill>
                <a:blip r:embed="rId1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50927D-73D1-1C4A-AC14-E1228B24EE70}"/>
                  </a:ext>
                </a:extLst>
              </p:cNvPr>
              <p:cNvSpPr/>
              <p:nvPr/>
            </p:nvSpPr>
            <p:spPr>
              <a:xfrm>
                <a:off x="7444284" y="1113448"/>
                <a:ext cx="4297467" cy="67672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x-none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50927D-73D1-1C4A-AC14-E1228B24E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284" y="1113448"/>
                <a:ext cx="4297467" cy="676724"/>
              </a:xfrm>
              <a:prstGeom prst="rect">
                <a:avLst/>
              </a:prstGeom>
              <a:blipFill>
                <a:blip r:embed="rId20"/>
                <a:stretch>
                  <a:fillRect b="-36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16347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10: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𝐟𝐨𝐫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  <a:blipFill>
                <a:blip r:embed="rId4"/>
                <a:stretch>
                  <a:fillRect l="-1171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18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503830" y="635794"/>
                <a:ext cx="6283884" cy="468462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0" y="635794"/>
                <a:ext cx="6283884" cy="468462"/>
              </a:xfrm>
              <a:prstGeom prst="rect">
                <a:avLst/>
              </a:prstGeom>
              <a:blipFill>
                <a:blip r:embed="rId6"/>
                <a:stretch>
                  <a:fillRect l="-1414" t="-5263" b="-2894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6181832" y="1049851"/>
                <a:ext cx="3275885" cy="8860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32" y="1049851"/>
                <a:ext cx="3275885" cy="886012"/>
              </a:xfrm>
              <a:prstGeom prst="rect">
                <a:avLst/>
              </a:prstGeom>
              <a:blipFill>
                <a:blip r:embed="rId7"/>
                <a:stretch>
                  <a:fillRect l="-1149" b="-6944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2190012" y="2947359"/>
                <a:ext cx="4960589" cy="1014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12" y="2947359"/>
                <a:ext cx="4960589" cy="1014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527037" y="1080671"/>
                <a:ext cx="4273558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" y="1080671"/>
                <a:ext cx="4273558" cy="1043940"/>
              </a:xfrm>
              <a:prstGeom prst="rect">
                <a:avLst/>
              </a:prstGeom>
              <a:blipFill>
                <a:blip r:embed="rId9"/>
                <a:stretch>
                  <a:fillRect l="-1775" t="-3614" b="-241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2190012" y="3937834"/>
                <a:ext cx="3566041" cy="10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12" y="3937834"/>
                <a:ext cx="3566041" cy="1087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2190012" y="5001278"/>
                <a:ext cx="3202159" cy="935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12" y="5001278"/>
                <a:ext cx="3202159" cy="9357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8399913" y="3312840"/>
                <a:ext cx="2228174" cy="88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+0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913" y="3312840"/>
                <a:ext cx="2228174" cy="8828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7605388" y="5140768"/>
                <a:ext cx="3355790" cy="862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88" y="5140768"/>
                <a:ext cx="3355790" cy="8629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6AEDFFE-DE8C-7644-841A-80257F90D0EC}"/>
                  </a:ext>
                </a:extLst>
              </p:cNvPr>
              <p:cNvSpPr/>
              <p:nvPr/>
            </p:nvSpPr>
            <p:spPr>
              <a:xfrm>
                <a:off x="2190012" y="5913397"/>
                <a:ext cx="3202159" cy="935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6AEDFFE-DE8C-7644-841A-80257F90D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12" y="5913397"/>
                <a:ext cx="3202159" cy="9357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7C25C62-F8A5-2441-9A39-A877A1AC019F}"/>
              </a:ext>
            </a:extLst>
          </p:cNvPr>
          <p:cNvCxnSpPr>
            <a:cxnSpLocks/>
          </p:cNvCxnSpPr>
          <p:nvPr/>
        </p:nvCxnSpPr>
        <p:spPr>
          <a:xfrm>
            <a:off x="7390835" y="2617327"/>
            <a:ext cx="0" cy="383320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26C18-78E1-CF44-83BC-0FCDB13C9631}"/>
                  </a:ext>
                </a:extLst>
              </p:cNvPr>
              <p:cNvSpPr/>
              <p:nvPr/>
            </p:nvSpPr>
            <p:spPr>
              <a:xfrm>
                <a:off x="7878854" y="2377135"/>
                <a:ext cx="3189078" cy="89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rad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4D26C18-78E1-CF44-83BC-0FCDB13C9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854" y="2377135"/>
                <a:ext cx="3189078" cy="8939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8D2A12-260D-3049-AADB-83FCA661E4CB}"/>
                  </a:ext>
                </a:extLst>
              </p:cNvPr>
              <p:cNvSpPr/>
              <p:nvPr/>
            </p:nvSpPr>
            <p:spPr>
              <a:xfrm>
                <a:off x="8424051" y="4195310"/>
                <a:ext cx="1692195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8D2A12-260D-3049-AADB-83FCA661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51" y="4195310"/>
                <a:ext cx="1692195" cy="8552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9947B04-AC02-D245-923E-4E56A53E16EB}"/>
                  </a:ext>
                </a:extLst>
              </p:cNvPr>
              <p:cNvSpPr/>
              <p:nvPr/>
            </p:nvSpPr>
            <p:spPr>
              <a:xfrm>
                <a:off x="2190012" y="2101026"/>
                <a:ext cx="2748893" cy="869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947B04-AC02-D245-923E-4E56A53E1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12" y="2101026"/>
                <a:ext cx="2748893" cy="869918"/>
              </a:xfrm>
              <a:prstGeom prst="rect">
                <a:avLst/>
              </a:prstGeom>
              <a:blipFill>
                <a:blip r:embed="rId1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0283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6090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19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762000" y="1470921"/>
                <a:ext cx="10591799" cy="334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derivative of the following functions using first principle:</a:t>
                </a:r>
              </a:p>
              <a:p>
                <a:pPr marL="4114800" lvl="8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70921"/>
                <a:ext cx="10591799" cy="3349443"/>
              </a:xfrm>
              <a:prstGeom prst="rect">
                <a:avLst/>
              </a:prstGeom>
              <a:blipFill>
                <a:blip r:embed="rId5"/>
                <a:stretch>
                  <a:fillRect l="-959" b="-150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1947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</a:t>
            </a:fld>
            <a:endParaRPr lang="en-US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5338" y="663728"/>
                <a:ext cx="1151676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variables related to one another in such a way that each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determines exactly one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it is simply written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independent variable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dependent variable. The value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functional value. 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663728"/>
                <a:ext cx="11516762" cy="1569660"/>
              </a:xfrm>
              <a:prstGeom prst="rect">
                <a:avLst/>
              </a:prstGeom>
              <a:blipFill>
                <a:blip r:embed="rId5"/>
                <a:stretch>
                  <a:fillRect l="-771" t="-2400" r="-771" b="-8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4500" y="2472086"/>
                <a:ext cx="43687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=±1, ±2, ±3,………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4, 9, ………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2472086"/>
                <a:ext cx="4368799" cy="1200329"/>
              </a:xfrm>
              <a:prstGeom prst="rect">
                <a:avLst/>
              </a:prstGeom>
              <a:blipFill>
                <a:blip r:embed="rId6"/>
                <a:stretch>
                  <a:fillRect l="-2029" t="-4211" b="-1157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384142" y="2414735"/>
                <a:ext cx="5111307" cy="120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a function 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4, 9,………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=±1,±2,±3, ………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42" y="2414735"/>
                <a:ext cx="5111307" cy="1204432"/>
              </a:xfrm>
              <a:prstGeom prst="rect">
                <a:avLst/>
              </a:prstGeom>
              <a:blipFill>
                <a:blip r:embed="rId7"/>
                <a:stretch>
                  <a:fillRect l="-1737" t="-2083" r="-496" b="-1041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97A25B89-4651-7043-AACB-BA12DB5F72D2}"/>
              </a:ext>
            </a:extLst>
          </p:cNvPr>
          <p:cNvGrpSpPr/>
          <p:nvPr/>
        </p:nvGrpSpPr>
        <p:grpSpPr>
          <a:xfrm>
            <a:off x="6535091" y="3565210"/>
            <a:ext cx="2621566" cy="3206752"/>
            <a:chOff x="8649169" y="2395602"/>
            <a:chExt cx="2621566" cy="370184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21897D13-1F44-F440-933F-B32EFF8DCDD0}"/>
                </a:ext>
              </a:extLst>
            </p:cNvPr>
            <p:cNvCxnSpPr>
              <a:cxnSpLocks/>
            </p:cNvCxnSpPr>
            <p:nvPr/>
          </p:nvCxnSpPr>
          <p:spPr>
            <a:xfrm>
              <a:off x="8865404" y="2857473"/>
              <a:ext cx="611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2726795A-025F-9B49-9374-715F1DAA81D5}"/>
                </a:ext>
              </a:extLst>
            </p:cNvPr>
            <p:cNvGrpSpPr/>
            <p:nvPr/>
          </p:nvGrpSpPr>
          <p:grpSpPr>
            <a:xfrm>
              <a:off x="9425392" y="3009417"/>
              <a:ext cx="1261636" cy="787102"/>
              <a:chOff x="9425392" y="3314217"/>
              <a:chExt cx="1261636" cy="787102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D963D019-DE0C-0F47-B571-30BE9EBD67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314217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4A63C398-74CF-284D-A707-60E455629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3097A0B5-112D-3647-8730-C1E34F0578F8}"/>
                </a:ext>
              </a:extLst>
            </p:cNvPr>
            <p:cNvSpPr txBox="1"/>
            <p:nvPr/>
          </p:nvSpPr>
          <p:spPr>
            <a:xfrm>
              <a:off x="8649169" y="3136854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5CA13A13-9296-F545-9399-C8089E4F71D8}"/>
                </a:ext>
              </a:extLst>
            </p:cNvPr>
            <p:cNvSpPr txBox="1"/>
            <p:nvPr/>
          </p:nvSpPr>
          <p:spPr>
            <a:xfrm>
              <a:off x="10331591" y="2768194"/>
              <a:ext cx="676207" cy="461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35F5C29D-6EC6-1F47-B450-53B548392733}"/>
                </a:ext>
              </a:extLst>
            </p:cNvPr>
            <p:cNvSpPr txBox="1"/>
            <p:nvPr/>
          </p:nvSpPr>
          <p:spPr>
            <a:xfrm>
              <a:off x="10331591" y="3471232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5ECD1281-9CFF-DA42-9375-137BFBA651DD}"/>
                </a:ext>
              </a:extLst>
            </p:cNvPr>
            <p:cNvSpPr txBox="1"/>
            <p:nvPr/>
          </p:nvSpPr>
          <p:spPr>
            <a:xfrm>
              <a:off x="8865404" y="2395602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x-non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C72A3DF-9AA0-2B43-8DF6-BE79E0F02FDC}"/>
                </a:ext>
              </a:extLst>
            </p:cNvPr>
            <p:cNvSpPr txBox="1"/>
            <p:nvPr/>
          </p:nvSpPr>
          <p:spPr>
            <a:xfrm>
              <a:off x="10594528" y="2395602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x-non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0CE9BA90-00FC-2C44-B31E-B683B4A978E2}"/>
                </a:ext>
              </a:extLst>
            </p:cNvPr>
            <p:cNvGrpSpPr/>
            <p:nvPr/>
          </p:nvGrpSpPr>
          <p:grpSpPr>
            <a:xfrm>
              <a:off x="9425392" y="4085343"/>
              <a:ext cx="1261636" cy="793452"/>
              <a:chOff x="9425392" y="3307867"/>
              <a:chExt cx="1261636" cy="793452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="" xmlns:a16="http://schemas.microsoft.com/office/drawing/2014/main" id="{4DF72203-79AA-5846-8A00-9E369C8D8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307867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="" xmlns:a16="http://schemas.microsoft.com/office/drawing/2014/main" id="{FD5742B8-FC57-B14F-A751-92A83CEEC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B398958-1239-C54D-BF47-E559CFF832D5}"/>
                </a:ext>
              </a:extLst>
            </p:cNvPr>
            <p:cNvSpPr txBox="1"/>
            <p:nvPr/>
          </p:nvSpPr>
          <p:spPr>
            <a:xfrm>
              <a:off x="8649169" y="4219130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FD57C35-85F1-B04B-8A6E-113CB90D250A}"/>
                </a:ext>
              </a:extLst>
            </p:cNvPr>
            <p:cNvSpPr txBox="1"/>
            <p:nvPr/>
          </p:nvSpPr>
          <p:spPr>
            <a:xfrm>
              <a:off x="10331591" y="3850469"/>
              <a:ext cx="676207" cy="461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0AB5DD4-7198-AF4D-B3FB-4568DA2BCC8E}"/>
                </a:ext>
              </a:extLst>
            </p:cNvPr>
            <p:cNvSpPr txBox="1"/>
            <p:nvPr/>
          </p:nvSpPr>
          <p:spPr>
            <a:xfrm>
              <a:off x="10331591" y="4553507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F2F24017-5370-9A44-9BE7-83FAC31CE728}"/>
                </a:ext>
              </a:extLst>
            </p:cNvPr>
            <p:cNvGrpSpPr/>
            <p:nvPr/>
          </p:nvGrpSpPr>
          <p:grpSpPr>
            <a:xfrm>
              <a:off x="9425392" y="5167619"/>
              <a:ext cx="1261636" cy="793452"/>
              <a:chOff x="9425392" y="3307867"/>
              <a:chExt cx="1261636" cy="79345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6FA5F2AD-0839-1545-AC8D-847B03DEE2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307867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5BBF7D77-C528-9743-A44A-82AD9CA78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1846E0E2-83FE-9443-A234-8200C73B13A5}"/>
                </a:ext>
              </a:extLst>
            </p:cNvPr>
            <p:cNvSpPr txBox="1"/>
            <p:nvPr/>
          </p:nvSpPr>
          <p:spPr>
            <a:xfrm>
              <a:off x="8649169" y="5301406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0E749B45-4D12-C04E-8026-BF8E72FA57F8}"/>
                </a:ext>
              </a:extLst>
            </p:cNvPr>
            <p:cNvSpPr txBox="1"/>
            <p:nvPr/>
          </p:nvSpPr>
          <p:spPr>
            <a:xfrm>
              <a:off x="10331591" y="4903424"/>
              <a:ext cx="676207" cy="46166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DD18FFB-DFCD-9949-B1EE-147EAA8F1BA8}"/>
                </a:ext>
              </a:extLst>
            </p:cNvPr>
            <p:cNvSpPr txBox="1"/>
            <p:nvPr/>
          </p:nvSpPr>
          <p:spPr>
            <a:xfrm>
              <a:off x="10331591" y="5635784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7209EE0A-AA53-4E40-90AA-614C77A47E2A}"/>
                </a:ext>
              </a:extLst>
            </p:cNvPr>
            <p:cNvCxnSpPr>
              <a:cxnSpLocks/>
            </p:cNvCxnSpPr>
            <p:nvPr/>
          </p:nvCxnSpPr>
          <p:spPr>
            <a:xfrm>
              <a:off x="10594528" y="2850917"/>
              <a:ext cx="611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0D18691-B7F4-1D41-9E9D-D6D93CD9A8CF}"/>
              </a:ext>
            </a:extLst>
          </p:cNvPr>
          <p:cNvGrpSpPr/>
          <p:nvPr/>
        </p:nvGrpSpPr>
        <p:grpSpPr>
          <a:xfrm>
            <a:off x="1580064" y="3605228"/>
            <a:ext cx="2459894" cy="3206752"/>
            <a:chOff x="3776863" y="3539652"/>
            <a:chExt cx="2459894" cy="3206752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6DD89C7A-CBA6-D247-9BE8-CA467BF5F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5079" y="3939751"/>
              <a:ext cx="611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CA487C43-A7B1-BA4E-8681-C87D0E379638}"/>
                </a:ext>
              </a:extLst>
            </p:cNvPr>
            <p:cNvGrpSpPr/>
            <p:nvPr/>
          </p:nvGrpSpPr>
          <p:grpSpPr>
            <a:xfrm flipH="1">
              <a:off x="4512205" y="4071071"/>
              <a:ext cx="1261636" cy="694533"/>
              <a:chOff x="9425392" y="3299556"/>
              <a:chExt cx="1261636" cy="801763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266E3C37-E2DF-464B-AE2A-1312711D4F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299556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="" xmlns:a16="http://schemas.microsoft.com/office/drawing/2014/main" id="{C10B4CB8-7325-E14B-84EC-DDDD0AEBE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1E0975EE-6730-C044-A18C-4CF565DC499A}"/>
                </a:ext>
              </a:extLst>
            </p:cNvPr>
            <p:cNvSpPr txBox="1"/>
            <p:nvPr/>
          </p:nvSpPr>
          <p:spPr>
            <a:xfrm flipH="1">
              <a:off x="5319585" y="4181767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FAD75090-D4B6-2745-AC8A-BDAF93D47AF0}"/>
                </a:ext>
              </a:extLst>
            </p:cNvPr>
            <p:cNvSpPr txBox="1"/>
            <p:nvPr/>
          </p:nvSpPr>
          <p:spPr>
            <a:xfrm flipH="1">
              <a:off x="3776863" y="3862413"/>
              <a:ext cx="676207" cy="3999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8A89AE81-11FE-7548-B796-FE3D60E26F5D}"/>
                </a:ext>
              </a:extLst>
            </p:cNvPr>
            <p:cNvSpPr txBox="1"/>
            <p:nvPr/>
          </p:nvSpPr>
          <p:spPr>
            <a:xfrm flipH="1">
              <a:off x="3776863" y="4471424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0CEC1654-F653-BF4E-B915-502D6975498E}"/>
                </a:ext>
              </a:extLst>
            </p:cNvPr>
            <p:cNvSpPr txBox="1"/>
            <p:nvPr/>
          </p:nvSpPr>
          <p:spPr>
            <a:xfrm flipH="1">
              <a:off x="5560550" y="3539652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x-non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346648E9-C63F-C342-9B5D-CF09DBD6C07F}"/>
                </a:ext>
              </a:extLst>
            </p:cNvPr>
            <p:cNvSpPr txBox="1"/>
            <p:nvPr/>
          </p:nvSpPr>
          <p:spPr>
            <a:xfrm flipH="1">
              <a:off x="4021926" y="3539652"/>
              <a:ext cx="676207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x-none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BDCA531-9088-0C43-BB80-77B716227179}"/>
                </a:ext>
              </a:extLst>
            </p:cNvPr>
            <p:cNvGrpSpPr/>
            <p:nvPr/>
          </p:nvGrpSpPr>
          <p:grpSpPr>
            <a:xfrm flipH="1">
              <a:off x="4453233" y="5003402"/>
              <a:ext cx="1261636" cy="687334"/>
              <a:chOff x="9425392" y="3307867"/>
              <a:chExt cx="1261636" cy="79345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1163342C-CD23-5B40-87A1-1266B170FB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307867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14E51B53-7826-3444-AC26-3F38259C4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F3720EE7-B042-3C46-AD4C-614F0C112479}"/>
                </a:ext>
              </a:extLst>
            </p:cNvPr>
            <p:cNvSpPr txBox="1"/>
            <p:nvPr/>
          </p:nvSpPr>
          <p:spPr>
            <a:xfrm flipH="1">
              <a:off x="5319585" y="5119296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F3F90FA0-6908-6740-9F81-B0F018277CE6}"/>
                </a:ext>
              </a:extLst>
            </p:cNvPr>
            <p:cNvSpPr txBox="1"/>
            <p:nvPr/>
          </p:nvSpPr>
          <p:spPr>
            <a:xfrm flipH="1">
              <a:off x="3776863" y="4799941"/>
              <a:ext cx="676207" cy="3999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0D0FC85B-F811-034D-A945-CCC98FD8D844}"/>
                </a:ext>
              </a:extLst>
            </p:cNvPr>
            <p:cNvSpPr txBox="1"/>
            <p:nvPr/>
          </p:nvSpPr>
          <p:spPr>
            <a:xfrm flipH="1">
              <a:off x="3776863" y="5408953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833ECF76-4263-B841-BB1B-86E671505C7C}"/>
                </a:ext>
              </a:extLst>
            </p:cNvPr>
            <p:cNvGrpSpPr/>
            <p:nvPr/>
          </p:nvGrpSpPr>
          <p:grpSpPr>
            <a:xfrm flipH="1">
              <a:off x="4453233" y="5940932"/>
              <a:ext cx="1261636" cy="687334"/>
              <a:chOff x="9425392" y="3307867"/>
              <a:chExt cx="1261636" cy="793452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738D4B8E-714A-DE4F-B8B3-2EF5D260CA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7028" y="3307867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35554E1F-0656-2844-BA00-6047C3DD2A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25392" y="3705319"/>
                <a:ext cx="1260000" cy="3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D8C4E549-919E-8244-B998-EA6F39911A98}"/>
                </a:ext>
              </a:extLst>
            </p:cNvPr>
            <p:cNvSpPr txBox="1"/>
            <p:nvPr/>
          </p:nvSpPr>
          <p:spPr>
            <a:xfrm flipH="1">
              <a:off x="5319585" y="6056826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7B24C7EC-DE7B-A542-9E16-9D3D96CDF26A}"/>
                </a:ext>
              </a:extLst>
            </p:cNvPr>
            <p:cNvSpPr txBox="1"/>
            <p:nvPr/>
          </p:nvSpPr>
          <p:spPr>
            <a:xfrm flipH="1">
              <a:off x="3776863" y="5737471"/>
              <a:ext cx="676207" cy="39992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8AD9CE7E-8CF1-DD4A-BD99-6A28141D5EE6}"/>
                </a:ext>
              </a:extLst>
            </p:cNvPr>
            <p:cNvSpPr txBox="1"/>
            <p:nvPr/>
          </p:nvSpPr>
          <p:spPr>
            <a:xfrm flipH="1">
              <a:off x="3776863" y="6346483"/>
              <a:ext cx="676207" cy="3999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73D2B8FD-6A75-4E43-B1EE-9D09DA843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8355" y="3934072"/>
              <a:ext cx="6116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9831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Derivative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3</a:t>
            </a:fld>
            <a:endParaRPr lang="en-US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33680" y="627442"/>
                <a:ext cx="10574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Instantaneous rate of change of a function with respect to one of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its variables 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the slope of the tangent line to the function at a point.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0" y="627442"/>
                <a:ext cx="10574168" cy="1200329"/>
              </a:xfrm>
              <a:prstGeom prst="rect">
                <a:avLst/>
              </a:prstGeom>
              <a:blipFill>
                <a:blip r:embed="rId5"/>
                <a:stretch>
                  <a:fillRect l="-839" t="-3125" b="-1041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87394D-46DA-8B4F-97CC-682AC395CC8E}"/>
                  </a:ext>
                </a:extLst>
              </p:cNvPr>
              <p:cNvSpPr txBox="1"/>
              <p:nvPr/>
            </p:nvSpPr>
            <p:spPr>
              <a:xfrm>
                <a:off x="3092865" y="2049692"/>
                <a:ext cx="5368963" cy="85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𝑝𝑜𝑠𝑖𝑡𝑖𝑜𝑛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A87394D-46DA-8B4F-97CC-682AC395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65" y="2049692"/>
                <a:ext cx="5368963" cy="859274"/>
              </a:xfrm>
              <a:prstGeom prst="rect">
                <a:avLst/>
              </a:prstGeom>
              <a:blipFill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46AE8157-A9BB-7542-A3BB-E2D1E02A0DFE}"/>
              </a:ext>
            </a:extLst>
          </p:cNvPr>
          <p:cNvGrpSpPr/>
          <p:nvPr/>
        </p:nvGrpSpPr>
        <p:grpSpPr>
          <a:xfrm>
            <a:off x="2077144" y="4670737"/>
            <a:ext cx="684000" cy="594788"/>
            <a:chOff x="2382363" y="4637919"/>
            <a:chExt cx="684000" cy="594788"/>
          </a:xfrm>
        </p:grpSpPr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FB51EA80-5C9C-4C45-89C5-2D7BAA118118}"/>
                </a:ext>
              </a:extLst>
            </p:cNvPr>
            <p:cNvCxnSpPr>
              <a:cxnSpLocks/>
            </p:cNvCxnSpPr>
            <p:nvPr/>
          </p:nvCxnSpPr>
          <p:spPr>
            <a:xfrm>
              <a:off x="2382363" y="5232707"/>
              <a:ext cx="684000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14987E15-B5E0-4E48-9AC2-7053D7FD2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0344" y="4637919"/>
              <a:ext cx="0" cy="576000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239DB641-E385-A34E-A8C9-6A2216E39BBF}"/>
              </a:ext>
            </a:extLst>
          </p:cNvPr>
          <p:cNvGrpSpPr/>
          <p:nvPr/>
        </p:nvGrpSpPr>
        <p:grpSpPr>
          <a:xfrm>
            <a:off x="1649718" y="5036956"/>
            <a:ext cx="946613" cy="848194"/>
            <a:chOff x="1649718" y="5293081"/>
            <a:chExt cx="946613" cy="84819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002F3F9B-E4C1-5B44-8E88-54CB5F184061}"/>
                </a:ext>
              </a:extLst>
            </p:cNvPr>
            <p:cNvCxnSpPr>
              <a:cxnSpLocks/>
            </p:cNvCxnSpPr>
            <p:nvPr/>
          </p:nvCxnSpPr>
          <p:spPr>
            <a:xfrm>
              <a:off x="1649718" y="5876294"/>
              <a:ext cx="684000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9752D2DA-2D25-044A-9CE7-DE298B5BD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9274" y="5293081"/>
              <a:ext cx="0" cy="576000"/>
            </a:xfrm>
            <a:prstGeom prst="line">
              <a:avLst/>
            </a:prstGeom>
            <a:ln w="127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CBA8D91-608B-7F4F-BB8A-AAAD579AC07E}"/>
                    </a:ext>
                  </a:extLst>
                </p:cNvPr>
                <p:cNvSpPr txBox="1"/>
                <p:nvPr/>
              </p:nvSpPr>
              <p:spPr>
                <a:xfrm>
                  <a:off x="1809766" y="5833498"/>
                  <a:ext cx="3260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x-none" sz="1400" dirty="0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8CBA8D91-608B-7F4F-BB8A-AAAD579AC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766" y="5833498"/>
                  <a:ext cx="326059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C6A9BF-8153-E24E-B0AD-72AD29F00166}"/>
                    </a:ext>
                  </a:extLst>
                </p:cNvPr>
                <p:cNvSpPr txBox="1"/>
                <p:nvPr/>
              </p:nvSpPr>
              <p:spPr>
                <a:xfrm>
                  <a:off x="2270272" y="5453569"/>
                  <a:ext cx="3260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x-none" sz="1400" dirty="0"/>
                </a:p>
              </p:txBody>
            </p:sp>
          </mc:Choice>
          <mc:Fallback>
            <p:sp>
              <p:nvSpPr>
                <p:cNvPr id="81" name="TextBox 8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DDC6A9BF-8153-E24E-B0AD-72AD29F001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272" y="5453569"/>
                  <a:ext cx="326059" cy="307777"/>
                </a:xfrm>
                <a:prstGeom prst="rect">
                  <a:avLst/>
                </a:prstGeom>
                <a:blipFill>
                  <a:blip r:embed="rId8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F00FA68C-920F-E042-87D6-BFE80DCE1F57}"/>
              </a:ext>
            </a:extLst>
          </p:cNvPr>
          <p:cNvCxnSpPr>
            <a:cxnSpLocks/>
            <a:endCxn id="132" idx="2"/>
          </p:cNvCxnSpPr>
          <p:nvPr/>
        </p:nvCxnSpPr>
        <p:spPr>
          <a:xfrm flipV="1">
            <a:off x="7316282" y="5141346"/>
            <a:ext cx="642761" cy="741968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4E2EB6-1187-CA42-9A96-5B8F064E5AA8}"/>
              </a:ext>
            </a:extLst>
          </p:cNvPr>
          <p:cNvGrpSpPr/>
          <p:nvPr/>
        </p:nvGrpSpPr>
        <p:grpSpPr>
          <a:xfrm>
            <a:off x="438729" y="3220201"/>
            <a:ext cx="5088025" cy="3513661"/>
            <a:chOff x="505635" y="3220201"/>
            <a:chExt cx="5088025" cy="3513661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08817440-A028-4F4E-B940-BD09D345C558}"/>
                </a:ext>
              </a:extLst>
            </p:cNvPr>
            <p:cNvGrpSpPr/>
            <p:nvPr/>
          </p:nvGrpSpPr>
          <p:grpSpPr>
            <a:xfrm>
              <a:off x="505635" y="3220201"/>
              <a:ext cx="5088025" cy="3513661"/>
              <a:chOff x="505635" y="3220201"/>
              <a:chExt cx="5088025" cy="351366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DAAFA6D1-15F1-1840-96F6-F97C5BF86A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11441" y="5984526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9F3F513E-1142-EE4E-BF65-2D4D3E41BC7B}"/>
                  </a:ext>
                </a:extLst>
              </p:cNvPr>
              <p:cNvGrpSpPr/>
              <p:nvPr/>
            </p:nvGrpSpPr>
            <p:grpSpPr>
              <a:xfrm>
                <a:off x="505635" y="3220201"/>
                <a:ext cx="5088025" cy="3513661"/>
                <a:chOff x="505635" y="3220201"/>
                <a:chExt cx="5088025" cy="3513661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="" xmlns:a16="http://schemas.microsoft.com/office/drawing/2014/main" id="{354E6DFB-ADBE-554A-8BE9-AA26B5B8AEA5}"/>
                    </a:ext>
                  </a:extLst>
                </p:cNvPr>
                <p:cNvGrpSpPr/>
                <p:nvPr/>
              </p:nvGrpSpPr>
              <p:grpSpPr>
                <a:xfrm>
                  <a:off x="788866" y="3220201"/>
                  <a:ext cx="4804794" cy="3353124"/>
                  <a:chOff x="788866" y="3220201"/>
                  <a:chExt cx="4804794" cy="3353124"/>
                </a:xfrm>
              </p:grpSpPr>
              <mc:AlternateContent xmlns:mc="http://schemas.openxmlformats.org/markup-compatibility/2006">
                <mc:Choice xmlns="" xmlns:a14="http://schemas.microsoft.com/office/drawing/2010/main" Requires="a14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AF6F1B52-E67A-B345-86E1-F1996A9A0C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67601" y="6105169"/>
                        <a:ext cx="32605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m:oMathPara>
                        </a14:m>
                        <a:endParaRPr lang="x-none" dirty="0"/>
                      </a:p>
                    </p:txBody>
                  </p:sp>
                </mc:Choice>
                <mc:Fallback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4="http://schemas.microsoft.com/office/drawing/2010/main" xmlns="" xmlns:a16="http://schemas.microsoft.com/office/drawing/2014/main" id="{AF6F1B52-E67A-B345-86E1-F1996A9A0CC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67601" y="6105169"/>
                        <a:ext cx="326059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x-non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="" xmlns:a14="http://schemas.microsoft.com/office/drawing/2010/main" Requires="a14"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95C763D7-6B1F-0E47-B38F-7AC235CCA9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7471" y="3220201"/>
                        <a:ext cx="326059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x-none" dirty="0"/>
                      </a:p>
                    </p:txBody>
                  </p:sp>
                </mc:Choice>
                <mc:Fallback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4="http://schemas.microsoft.com/office/drawing/2010/main" xmlns="" xmlns:a16="http://schemas.microsoft.com/office/drawing/2014/main" id="{95C763D7-6B1F-0E47-B38F-7AC235CCA93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7471" y="3220201"/>
                        <a:ext cx="326059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x-non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4" name="Straight Arrow Connector 53">
                    <a:extLst>
                      <a:ext uri="{FF2B5EF4-FFF2-40B4-BE49-F238E27FC236}">
                        <a16:creationId xmlns="" xmlns:a16="http://schemas.microsoft.com/office/drawing/2014/main" id="{39A275C1-2A84-9540-9C2B-2E805E88F8C8}"/>
                      </a:ext>
                    </a:extLst>
                  </p:cNvPr>
                  <p:cNvCxnSpPr/>
                  <p:nvPr/>
                </p:nvCxnSpPr>
                <p:spPr>
                  <a:xfrm>
                    <a:off x="788866" y="6100905"/>
                    <a:ext cx="460800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>
                    <a:extLst>
                      <a:ext uri="{FF2B5EF4-FFF2-40B4-BE49-F238E27FC236}">
                        <a16:creationId xmlns="" xmlns:a16="http://schemas.microsoft.com/office/drawing/2014/main" id="{C0D38E49-2DC8-634E-B3F5-F40BCAF977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-397114" y="4953325"/>
                    <a:ext cx="324000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="" xmlns:a16="http://schemas.microsoft.com/office/drawing/2014/main" id="{51A3DFE4-3E4C-DC4E-99A6-32F0151035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32141" y="4477475"/>
                    <a:ext cx="1728000" cy="16200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="" xmlns:a16="http://schemas.microsoft.com/office/drawing/2014/main" id="{6A89ED76-E2F7-A540-A737-89857CFB6D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4000" y="4477475"/>
                    <a:ext cx="1266954" cy="399933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="" xmlns:a16="http://schemas.microsoft.com/office/drawing/2014/main" id="{0736075D-0F6B-934A-9551-F4E5B6C9A6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19718" y="4306350"/>
                    <a:ext cx="965154" cy="581449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="" xmlns:a16="http://schemas.microsoft.com/office/drawing/2014/main" id="{AD2513C1-8D47-CD4B-8E48-046DA8E16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86033" y="4297651"/>
                    <a:ext cx="0" cy="1800000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="" xmlns:a16="http://schemas.microsoft.com/office/drawing/2014/main" id="{643025E5-C62D-5347-A6D5-88AC2962E150}"/>
                    </a:ext>
                  </a:extLst>
                </p:cNvPr>
                <p:cNvGrpSpPr/>
                <p:nvPr/>
              </p:nvGrpSpPr>
              <p:grpSpPr>
                <a:xfrm>
                  <a:off x="505635" y="3934166"/>
                  <a:ext cx="4553684" cy="2799696"/>
                  <a:chOff x="505635" y="3934166"/>
                  <a:chExt cx="4553684" cy="2799696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="" xmlns:a16="http://schemas.microsoft.com/office/drawing/2014/main" id="{034C9BB3-6AC6-0743-8F34-945831F8D8F4}"/>
                      </a:ext>
                    </a:extLst>
                  </p:cNvPr>
                  <p:cNvGrpSpPr/>
                  <p:nvPr/>
                </p:nvGrpSpPr>
                <p:grpSpPr>
                  <a:xfrm>
                    <a:off x="828747" y="3934166"/>
                    <a:ext cx="611548" cy="2320010"/>
                    <a:chOff x="828747" y="4100235"/>
                    <a:chExt cx="611548" cy="2320010"/>
                  </a:xfrm>
                </p:grpSpPr>
                <p:cxnSp>
                  <p:nvCxnSpPr>
                    <p:cNvPr id="6" name="Straight Connector 5">
                      <a:extLst>
                        <a:ext uri="{FF2B5EF4-FFF2-40B4-BE49-F238E27FC236}">
                          <a16:creationId xmlns="" xmlns:a16="http://schemas.microsoft.com/office/drawing/2014/main" id="{904D5708-01AF-5340-9FB1-01E310C53D6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4295" y="421558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="" xmlns:a16="http://schemas.microsoft.com/office/drawing/2014/main" id="{E571A285-C01D-8544-9A4E-58561E4E50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4295" y="4624943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76F5E67C-3D8A-B542-958D-23E3265546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4295" y="5034301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="" xmlns:a16="http://schemas.microsoft.com/office/drawing/2014/main" id="{558D2F7E-CB7A-F242-80FA-C8A29FD8C70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4295" y="5443659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="" xmlns:a16="http://schemas.microsoft.com/office/drawing/2014/main" id="{135A634D-5E41-434F-B619-4393E34EDD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4295" y="5853017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="" xmlns:a16="http://schemas.microsoft.com/office/drawing/2014/main" id="{1067FCE4-AADB-A144-9A3D-6C9C2FE0A4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24295" y="625859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>
                      <a:extLst>
                        <a:ext uri="{FF2B5EF4-FFF2-40B4-BE49-F238E27FC236}">
                          <a16:creationId xmlns="" xmlns:a16="http://schemas.microsoft.com/office/drawing/2014/main" id="{287BAFD2-8D51-2F4D-B392-4D874F0484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5734643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="" xmlns:a16="http://schemas.microsoft.com/office/drawing/2014/main" id="{F3859B23-6846-EE42-BD7E-10B012A2CB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4508837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="" xmlns:a16="http://schemas.microsoft.com/office/drawing/2014/main" id="{32AE35AF-6771-0F46-8E8E-40FB99B47D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4100235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p:txBody>
                </p:sp>
                <p:sp>
                  <p:nvSpPr>
                    <p:cNvPr id="70" name="TextBox 69">
                      <a:extLst>
                        <a:ext uri="{FF2B5EF4-FFF2-40B4-BE49-F238E27FC236}">
                          <a16:creationId xmlns="" xmlns:a16="http://schemas.microsoft.com/office/drawing/2014/main" id="{6CFCBE2B-2ED3-7E41-93F6-8DF8165C0B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4917439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p:txBody>
                </p:sp>
                <p:sp>
                  <p:nvSpPr>
                    <p:cNvPr id="82" name="TextBox 81">
                      <a:extLst>
                        <a:ext uri="{FF2B5EF4-FFF2-40B4-BE49-F238E27FC236}">
                          <a16:creationId xmlns="" xmlns:a16="http://schemas.microsoft.com/office/drawing/2014/main" id="{FE94A0DB-37BA-DF4C-8591-FB85B59EBF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6143246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85" name="TextBox 84">
                      <a:extLst>
                        <a:ext uri="{FF2B5EF4-FFF2-40B4-BE49-F238E27FC236}">
                          <a16:creationId xmlns="" xmlns:a16="http://schemas.microsoft.com/office/drawing/2014/main" id="{CE6DF186-571F-444F-85B2-D5BF36179C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8747" y="5326041"/>
                      <a:ext cx="35047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="" xmlns:a16="http://schemas.microsoft.com/office/drawing/2014/main" id="{74805014-378C-EF4F-84D1-3EE24191AD2F}"/>
                      </a:ext>
                    </a:extLst>
                  </p:cNvPr>
                  <p:cNvGrpSpPr/>
                  <p:nvPr/>
                </p:nvGrpSpPr>
                <p:grpSpPr>
                  <a:xfrm>
                    <a:off x="1140442" y="5866879"/>
                    <a:ext cx="3918877" cy="591610"/>
                    <a:chOff x="1140442" y="6032948"/>
                    <a:chExt cx="3918877" cy="591610"/>
                  </a:xfrm>
                </p:grpSpPr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="" xmlns:a16="http://schemas.microsoft.com/office/drawing/2014/main" id="{9B640A02-6530-4D4B-8128-58FA3CA161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552198" y="615059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="" xmlns:a16="http://schemas.microsoft.com/office/drawing/2014/main" id="{5E4339B0-E0F9-CA45-82BB-4DE07894D6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1980255" y="615059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="" xmlns:a16="http://schemas.microsoft.com/office/drawing/2014/main" id="{77D4D9F9-BDA0-4841-B146-EAC0D51588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408312" y="615059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="" xmlns:a16="http://schemas.microsoft.com/office/drawing/2014/main" id="{2736BE04-3368-8A4F-9FE1-FFD0A76E48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2836369" y="6150595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TextBox 87">
                      <a:extLst>
                        <a:ext uri="{FF2B5EF4-FFF2-40B4-BE49-F238E27FC236}">
                          <a16:creationId xmlns="" xmlns:a16="http://schemas.microsoft.com/office/drawing/2014/main" id="{84EDF3BD-E4E3-6740-A74F-71F2336EB1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40442" y="6347559"/>
                      <a:ext cx="1950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="" xmlns:a16="http://schemas.microsoft.com/office/drawing/2014/main" id="{DA10D052-37F5-3F4A-8409-50CE82C41C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99264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cxnSp>
                  <p:nvCxnSpPr>
                    <p:cNvPr id="94" name="Straight Connector 93">
                      <a:extLst>
                        <a:ext uri="{FF2B5EF4-FFF2-40B4-BE49-F238E27FC236}">
                          <a16:creationId xmlns="" xmlns:a16="http://schemas.microsoft.com/office/drawing/2014/main" id="{480C38D2-2FEB-D648-A756-2386CF157F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951319" y="6140948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="" xmlns:a16="http://schemas.microsoft.com/office/drawing/2014/main" id="{C5623859-ED85-AD41-AC5D-932899623B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255604" y="6140948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>
                      <a:extLst>
                        <a:ext uri="{FF2B5EF4-FFF2-40B4-BE49-F238E27FC236}">
                          <a16:creationId xmlns="" xmlns:a16="http://schemas.microsoft.com/office/drawing/2014/main" id="{BE068344-D78E-E243-B429-D85CC45349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3683661" y="6140948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>
                      <a:extLst>
                        <a:ext uri="{FF2B5EF4-FFF2-40B4-BE49-F238E27FC236}">
                          <a16:creationId xmlns="" xmlns:a16="http://schemas.microsoft.com/office/drawing/2014/main" id="{CC0FE0F1-4F51-194A-B38B-1CDD2A361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111718" y="6140948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>
                      <a:extLst>
                        <a:ext uri="{FF2B5EF4-FFF2-40B4-BE49-F238E27FC236}">
                          <a16:creationId xmlns="" xmlns:a16="http://schemas.microsoft.com/office/drawing/2014/main" id="{A8CD3052-2785-8A48-9540-A8C4803C7E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4539775" y="6140948"/>
                      <a:ext cx="21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0" name="TextBox 99">
                      <a:extLst>
                        <a:ext uri="{FF2B5EF4-FFF2-40B4-BE49-F238E27FC236}">
                          <a16:creationId xmlns="" xmlns:a16="http://schemas.microsoft.com/office/drawing/2014/main" id="{E52BDF68-CA57-7640-BEE0-F5F73B7874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26782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01" name="TextBox 100">
                      <a:extLst>
                        <a:ext uri="{FF2B5EF4-FFF2-40B4-BE49-F238E27FC236}">
                          <a16:creationId xmlns="" xmlns:a16="http://schemas.microsoft.com/office/drawing/2014/main" id="{971CB2A8-14AF-9747-A4A3-202582FED0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4300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02" name="TextBox 101">
                      <a:extLst>
                        <a:ext uri="{FF2B5EF4-FFF2-40B4-BE49-F238E27FC236}">
                          <a16:creationId xmlns="" xmlns:a16="http://schemas.microsoft.com/office/drawing/2014/main" id="{E34FB672-9DCB-3645-811C-1CA1A5B812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6854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03" name="TextBox 102">
                      <a:extLst>
                        <a:ext uri="{FF2B5EF4-FFF2-40B4-BE49-F238E27FC236}">
                          <a16:creationId xmlns="" xmlns:a16="http://schemas.microsoft.com/office/drawing/2014/main" id="{3C9F00F2-44FB-3D44-A69C-C773A512E0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64372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="" xmlns:a16="http://schemas.microsoft.com/office/drawing/2014/main" id="{F59C5597-E7B2-9C40-B2FF-40F0D3D462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1818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05" name="TextBox 104">
                      <a:extLst>
                        <a:ext uri="{FF2B5EF4-FFF2-40B4-BE49-F238E27FC236}">
                          <a16:creationId xmlns="" xmlns:a16="http://schemas.microsoft.com/office/drawing/2014/main" id="{2D92208C-20CF-0C43-97C4-07C6B3CDE7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09336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06" name="TextBox 105">
                      <a:extLst>
                        <a:ext uri="{FF2B5EF4-FFF2-40B4-BE49-F238E27FC236}">
                          <a16:creationId xmlns="" xmlns:a16="http://schemas.microsoft.com/office/drawing/2014/main" id="{E0A10306-84E1-F543-A0BB-DF9AC6FF86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71746" y="6347559"/>
                      <a:ext cx="19127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x-none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144" name="TextBox 143">
                    <a:extLst>
                      <a:ext uri="{FF2B5EF4-FFF2-40B4-BE49-F238E27FC236}">
                        <a16:creationId xmlns="" xmlns:a16="http://schemas.microsoft.com/office/drawing/2014/main" id="{5D20303B-C947-C145-8E54-F0A56925A46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4137" y="6364530"/>
                    <a:ext cx="8472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Time</a:t>
                    </a:r>
                  </a:p>
                </p:txBody>
              </p:sp>
              <p:sp>
                <p:nvSpPr>
                  <p:cNvPr id="145" name="TextBox 144">
                    <a:extLst>
                      <a:ext uri="{FF2B5EF4-FFF2-40B4-BE49-F238E27FC236}">
                        <a16:creationId xmlns="" xmlns:a16="http://schemas.microsoft.com/office/drawing/2014/main" id="{4DA7474E-C89C-534B-B36A-070FB6D385D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90136" y="4587992"/>
                    <a:ext cx="120033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Position</a:t>
                    </a:r>
                  </a:p>
                </p:txBody>
              </p:sp>
            </p:grpSp>
          </p:grpSp>
        </p:grpSp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A057F720-BE89-2D46-AC16-2036B1DC7B22}"/>
                </a:ext>
              </a:extLst>
            </p:cNvPr>
            <p:cNvSpPr txBox="1"/>
            <p:nvPr/>
          </p:nvSpPr>
          <p:spPr>
            <a:xfrm>
              <a:off x="4963739" y="6184910"/>
              <a:ext cx="19127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C50F2BF-7A90-FB44-91B4-060C6B503C06}"/>
              </a:ext>
            </a:extLst>
          </p:cNvPr>
          <p:cNvCxnSpPr>
            <a:cxnSpLocks/>
          </p:cNvCxnSpPr>
          <p:nvPr/>
        </p:nvCxnSpPr>
        <p:spPr>
          <a:xfrm flipV="1">
            <a:off x="6872963" y="5535966"/>
            <a:ext cx="852188" cy="481970"/>
          </a:xfrm>
          <a:prstGeom prst="line">
            <a:avLst/>
          </a:prstGeom>
          <a:ln w="12700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E5FEDF2-EA88-EE41-8525-24DE877251C9}"/>
              </a:ext>
            </a:extLst>
          </p:cNvPr>
          <p:cNvGrpSpPr/>
          <p:nvPr/>
        </p:nvGrpSpPr>
        <p:grpSpPr>
          <a:xfrm>
            <a:off x="5730558" y="3220201"/>
            <a:ext cx="5010818" cy="3513661"/>
            <a:chOff x="5730558" y="3220201"/>
            <a:chExt cx="5010818" cy="3513661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78CC2D94-E960-D340-825B-080EC94A20C2}"/>
                </a:ext>
              </a:extLst>
            </p:cNvPr>
            <p:cNvGrpSpPr/>
            <p:nvPr/>
          </p:nvGrpSpPr>
          <p:grpSpPr>
            <a:xfrm>
              <a:off x="5730558" y="3220201"/>
              <a:ext cx="5010818" cy="3513661"/>
              <a:chOff x="5920125" y="3220201"/>
              <a:chExt cx="5010818" cy="351366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FB0C9AB8-68CE-964F-8CA6-A4107D161D0D}"/>
                  </a:ext>
                </a:extLst>
              </p:cNvPr>
              <p:cNvGrpSpPr/>
              <p:nvPr/>
            </p:nvGrpSpPr>
            <p:grpSpPr>
              <a:xfrm>
                <a:off x="6123503" y="3220201"/>
                <a:ext cx="4807440" cy="3353125"/>
                <a:chOff x="6123503" y="3220201"/>
                <a:chExt cx="4807440" cy="3353125"/>
              </a:xfrm>
            </p:grpSpPr>
            <p:cxnSp>
              <p:nvCxnSpPr>
                <p:cNvPr id="83" name="Straight Arrow Connector 82">
                  <a:extLst>
                    <a:ext uri="{FF2B5EF4-FFF2-40B4-BE49-F238E27FC236}">
                      <a16:creationId xmlns="" xmlns:a16="http://schemas.microsoft.com/office/drawing/2014/main" id="{1DED5D02-9E68-E34E-8A80-9AAA5670218F}"/>
                    </a:ext>
                  </a:extLst>
                </p:cNvPr>
                <p:cNvCxnSpPr/>
                <p:nvPr/>
              </p:nvCxnSpPr>
              <p:spPr>
                <a:xfrm>
                  <a:off x="6123503" y="6086395"/>
                  <a:ext cx="4608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="" xmlns:a16="http://schemas.microsoft.com/office/drawing/2014/main" id="{3C48B91E-CD7E-3342-9506-A778E8DBC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5007075" y="4953326"/>
                  <a:ext cx="3240000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469A2737-4E0A-3D44-9A78-E408502A0B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04884" y="6090659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86" name="TextBox 85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469A2737-4E0A-3D44-9A78-E408502A0B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04884" y="6090659"/>
                      <a:ext cx="326059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9E9B737F-06B9-A14E-81F5-2D7D42CC2A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1660" y="3220201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87" name="TextBox 8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9E9B737F-06B9-A14E-81F5-2D7D42CC2A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660" y="3220201"/>
                      <a:ext cx="32605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2" name="Freeform 131">
                  <a:extLst>
                    <a:ext uri="{FF2B5EF4-FFF2-40B4-BE49-F238E27FC236}">
                      <a16:creationId xmlns="" xmlns:a16="http://schemas.microsoft.com/office/drawing/2014/main" id="{EE5250D5-868A-EF41-867D-DF8F22F22F24}"/>
                    </a:ext>
                  </a:extLst>
                </p:cNvPr>
                <p:cNvSpPr/>
                <p:nvPr/>
              </p:nvSpPr>
              <p:spPr>
                <a:xfrm>
                  <a:off x="6639125" y="4346023"/>
                  <a:ext cx="3744685" cy="1738752"/>
                </a:xfrm>
                <a:custGeom>
                  <a:avLst/>
                  <a:gdLst>
                    <a:gd name="connsiteX0" fmla="*/ 0 w 3744685"/>
                    <a:gd name="connsiteY0" fmla="*/ 1724238 h 1738752"/>
                    <a:gd name="connsiteX1" fmla="*/ 986971 w 3744685"/>
                    <a:gd name="connsiteY1" fmla="*/ 1492009 h 1738752"/>
                    <a:gd name="connsiteX2" fmla="*/ 1509485 w 3744685"/>
                    <a:gd name="connsiteY2" fmla="*/ 795323 h 1738752"/>
                    <a:gd name="connsiteX3" fmla="*/ 1828800 w 3744685"/>
                    <a:gd name="connsiteY3" fmla="*/ 26066 h 1738752"/>
                    <a:gd name="connsiteX4" fmla="*/ 3018971 w 3744685"/>
                    <a:gd name="connsiteY4" fmla="*/ 287323 h 1738752"/>
                    <a:gd name="connsiteX5" fmla="*/ 3454400 w 3744685"/>
                    <a:gd name="connsiteY5" fmla="*/ 1317838 h 1738752"/>
                    <a:gd name="connsiteX6" fmla="*/ 3744685 w 3744685"/>
                    <a:gd name="connsiteY6" fmla="*/ 1738752 h 173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44685" h="1738752">
                      <a:moveTo>
                        <a:pt x="0" y="1724238"/>
                      </a:moveTo>
                      <a:cubicBezTo>
                        <a:pt x="367695" y="1685533"/>
                        <a:pt x="735390" y="1646828"/>
                        <a:pt x="986971" y="1492009"/>
                      </a:cubicBezTo>
                      <a:cubicBezTo>
                        <a:pt x="1238552" y="1337190"/>
                        <a:pt x="1369180" y="1039647"/>
                        <a:pt x="1509485" y="795323"/>
                      </a:cubicBezTo>
                      <a:cubicBezTo>
                        <a:pt x="1649790" y="550999"/>
                        <a:pt x="1577219" y="110733"/>
                        <a:pt x="1828800" y="26066"/>
                      </a:cubicBezTo>
                      <a:cubicBezTo>
                        <a:pt x="2080381" y="-58601"/>
                        <a:pt x="2748038" y="72028"/>
                        <a:pt x="3018971" y="287323"/>
                      </a:cubicBezTo>
                      <a:cubicBezTo>
                        <a:pt x="3289904" y="502618"/>
                        <a:pt x="3333448" y="1075933"/>
                        <a:pt x="3454400" y="1317838"/>
                      </a:cubicBezTo>
                      <a:cubicBezTo>
                        <a:pt x="3575352" y="1559743"/>
                        <a:pt x="3660018" y="1649247"/>
                        <a:pt x="3744685" y="1738752"/>
                      </a:cubicBezTo>
                    </a:path>
                  </a:pathLst>
                </a:custGeom>
                <a:noFill/>
                <a:ln w="222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639CE940-EAEA-CE48-A6A0-0942EE93922D}"/>
                  </a:ext>
                </a:extLst>
              </p:cNvPr>
              <p:cNvGrpSpPr/>
              <p:nvPr/>
            </p:nvGrpSpPr>
            <p:grpSpPr>
              <a:xfrm>
                <a:off x="5920125" y="3929011"/>
                <a:ext cx="4546649" cy="2804851"/>
                <a:chOff x="5920125" y="3929011"/>
                <a:chExt cx="4546649" cy="2804851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="" xmlns:a16="http://schemas.microsoft.com/office/drawing/2014/main" id="{377CACDF-4680-5949-AECC-91290AB8CC02}"/>
                    </a:ext>
                  </a:extLst>
                </p:cNvPr>
                <p:cNvGrpSpPr/>
                <p:nvPr/>
              </p:nvGrpSpPr>
              <p:grpSpPr>
                <a:xfrm>
                  <a:off x="6236202" y="3929011"/>
                  <a:ext cx="611548" cy="2320010"/>
                  <a:chOff x="828747" y="4100235"/>
                  <a:chExt cx="611548" cy="2320010"/>
                </a:xfrm>
              </p:grpSpPr>
              <p:cxnSp>
                <p:nvCxnSpPr>
                  <p:cNvPr id="108" name="Straight Connector 107">
                    <a:extLst>
                      <a:ext uri="{FF2B5EF4-FFF2-40B4-BE49-F238E27FC236}">
                        <a16:creationId xmlns="" xmlns:a16="http://schemas.microsoft.com/office/drawing/2014/main" id="{51E7C693-E475-D446-ABC3-AFDE9F3E12B4}"/>
                      </a:ext>
                    </a:extLst>
                  </p:cNvPr>
                  <p:cNvCxnSpPr/>
                  <p:nvPr/>
                </p:nvCxnSpPr>
                <p:spPr>
                  <a:xfrm>
                    <a:off x="1224295" y="421558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="" xmlns:a16="http://schemas.microsoft.com/office/drawing/2014/main" id="{D3B2D6BD-7BB7-8B46-B792-2C6D1F51AE44}"/>
                      </a:ext>
                    </a:extLst>
                  </p:cNvPr>
                  <p:cNvCxnSpPr/>
                  <p:nvPr/>
                </p:nvCxnSpPr>
                <p:spPr>
                  <a:xfrm>
                    <a:off x="1224295" y="4624943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="" xmlns:a16="http://schemas.microsoft.com/office/drawing/2014/main" id="{9D26DEF4-17D5-DB49-AD5B-885FCAD10F18}"/>
                      </a:ext>
                    </a:extLst>
                  </p:cNvPr>
                  <p:cNvCxnSpPr/>
                  <p:nvPr/>
                </p:nvCxnSpPr>
                <p:spPr>
                  <a:xfrm>
                    <a:off x="1224295" y="5034301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="" xmlns:a16="http://schemas.microsoft.com/office/drawing/2014/main" id="{E151ABC4-FEA6-4141-915D-24401ACD06FC}"/>
                      </a:ext>
                    </a:extLst>
                  </p:cNvPr>
                  <p:cNvCxnSpPr/>
                  <p:nvPr/>
                </p:nvCxnSpPr>
                <p:spPr>
                  <a:xfrm>
                    <a:off x="1224295" y="5443659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="" xmlns:a16="http://schemas.microsoft.com/office/drawing/2014/main" id="{791BF86B-2EAC-4D43-8F19-9E83B1A008F2}"/>
                      </a:ext>
                    </a:extLst>
                  </p:cNvPr>
                  <p:cNvCxnSpPr/>
                  <p:nvPr/>
                </p:nvCxnSpPr>
                <p:spPr>
                  <a:xfrm>
                    <a:off x="1224295" y="5853017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="" xmlns:a16="http://schemas.microsoft.com/office/drawing/2014/main" id="{0817442B-D12B-7348-86B4-18B1CC81C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4295" y="625859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>
                    <a:extLst>
                      <a:ext uri="{FF2B5EF4-FFF2-40B4-BE49-F238E27FC236}">
                        <a16:creationId xmlns="" xmlns:a16="http://schemas.microsoft.com/office/drawing/2014/main" id="{509E98DF-F5B3-0348-97C4-EE47DC73702B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5734643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15" name="TextBox 114">
                    <a:extLst>
                      <a:ext uri="{FF2B5EF4-FFF2-40B4-BE49-F238E27FC236}">
                        <a16:creationId xmlns="" xmlns:a16="http://schemas.microsoft.com/office/drawing/2014/main" id="{8FFC88E6-E018-0046-AC5F-761A49DD1624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4508837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20</a:t>
                    </a:r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="" xmlns:a16="http://schemas.microsoft.com/office/drawing/2014/main" id="{10565AEC-0C4D-A34C-A098-A0D75B6B94FB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4100235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25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="" xmlns:a16="http://schemas.microsoft.com/office/drawing/2014/main" id="{AFB4737B-B372-2144-9C65-1147DF9395F5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4917439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15</a:t>
                    </a: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="" xmlns:a16="http://schemas.microsoft.com/office/drawing/2014/main" id="{798DF3DD-0C7F-3A4A-BE63-50F8846B9DA8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6143246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="" xmlns:a16="http://schemas.microsoft.com/office/drawing/2014/main" id="{45719362-8FE0-C340-8911-C2A03266AC98}"/>
                      </a:ext>
                    </a:extLst>
                  </p:cNvPr>
                  <p:cNvSpPr txBox="1"/>
                  <p:nvPr/>
                </p:nvSpPr>
                <p:spPr>
                  <a:xfrm>
                    <a:off x="828747" y="5326041"/>
                    <a:ext cx="35047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="" xmlns:a16="http://schemas.microsoft.com/office/drawing/2014/main" id="{BB80F1FD-3EE3-A941-85F5-FEA4A1EBC549}"/>
                    </a:ext>
                  </a:extLst>
                </p:cNvPr>
                <p:cNvGrpSpPr/>
                <p:nvPr/>
              </p:nvGrpSpPr>
              <p:grpSpPr>
                <a:xfrm>
                  <a:off x="6547897" y="5861724"/>
                  <a:ext cx="3918877" cy="591610"/>
                  <a:chOff x="1140442" y="6032948"/>
                  <a:chExt cx="3918877" cy="591610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="" xmlns:a16="http://schemas.microsoft.com/office/drawing/2014/main" id="{F876E567-F343-A04B-B199-9B78E18B2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552198" y="615059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="" xmlns:a16="http://schemas.microsoft.com/office/drawing/2014/main" id="{992C7A70-7CDB-4945-82C2-52E1DFD79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980255" y="615059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="" xmlns:a16="http://schemas.microsoft.com/office/drawing/2014/main" id="{37659FBE-E45D-B440-9AFA-F10EFF1E96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408312" y="615059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="" xmlns:a16="http://schemas.microsoft.com/office/drawing/2014/main" id="{76CF2F26-67F2-174D-8EE1-66550990AF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2836369" y="615059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TextBox 124">
                    <a:extLst>
                      <a:ext uri="{FF2B5EF4-FFF2-40B4-BE49-F238E27FC236}">
                        <a16:creationId xmlns="" xmlns:a16="http://schemas.microsoft.com/office/drawing/2014/main" id="{7D4F042D-C97C-D740-A580-575246AD2CB6}"/>
                      </a:ext>
                    </a:extLst>
                  </p:cNvPr>
                  <p:cNvSpPr txBox="1"/>
                  <p:nvPr/>
                </p:nvSpPr>
                <p:spPr>
                  <a:xfrm>
                    <a:off x="1140442" y="6347559"/>
                    <a:ext cx="19506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="" xmlns:a16="http://schemas.microsoft.com/office/drawing/2014/main" id="{2EC608BE-DFBE-9F41-9E9C-B037BF4DFCC5}"/>
                      </a:ext>
                    </a:extLst>
                  </p:cNvPr>
                  <p:cNvSpPr txBox="1"/>
                  <p:nvPr/>
                </p:nvSpPr>
                <p:spPr>
                  <a:xfrm>
                    <a:off x="1999264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="" xmlns:a16="http://schemas.microsoft.com/office/drawing/2014/main" id="{4311A2C5-FAA1-CD45-8181-50C0C2E527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951319" y="6140948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="" xmlns:a16="http://schemas.microsoft.com/office/drawing/2014/main" id="{3C43FA66-D1CC-0D41-ACE0-2D1FB2A65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55604" y="6140948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="" xmlns:a16="http://schemas.microsoft.com/office/drawing/2014/main" id="{9BA35E6F-3003-5D4C-87F2-9C8531450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683661" y="6140948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="" xmlns:a16="http://schemas.microsoft.com/office/drawing/2014/main" id="{B5585F6A-2C5F-734C-A98E-32E13E4040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111718" y="6140948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="" xmlns:a16="http://schemas.microsoft.com/office/drawing/2014/main" id="{1FBEA250-C2C8-AD44-8752-A6E86B91D2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539775" y="6140948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3" name="TextBox 132">
                    <a:extLst>
                      <a:ext uri="{FF2B5EF4-FFF2-40B4-BE49-F238E27FC236}">
                        <a16:creationId xmlns="" xmlns:a16="http://schemas.microsoft.com/office/drawing/2014/main" id="{3A650473-AF8F-F44B-A5A4-E73B490355DB}"/>
                      </a:ext>
                    </a:extLst>
                  </p:cNvPr>
                  <p:cNvSpPr txBox="1"/>
                  <p:nvPr/>
                </p:nvSpPr>
                <p:spPr>
                  <a:xfrm>
                    <a:off x="2426782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="" xmlns:a16="http://schemas.microsoft.com/office/drawing/2014/main" id="{5A057079-1037-B343-AEFD-919459DC6D9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4300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="" xmlns:a16="http://schemas.microsoft.com/office/drawing/2014/main" id="{67F9E378-37F2-3E4F-99E7-CF1C0F3315C0}"/>
                      </a:ext>
                    </a:extLst>
                  </p:cNvPr>
                  <p:cNvSpPr txBox="1"/>
                  <p:nvPr/>
                </p:nvSpPr>
                <p:spPr>
                  <a:xfrm>
                    <a:off x="4136854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="" xmlns:a16="http://schemas.microsoft.com/office/drawing/2014/main" id="{8DD628A4-3AFF-BB4C-A67C-0C919CD1FE91}"/>
                      </a:ext>
                    </a:extLst>
                  </p:cNvPr>
                  <p:cNvSpPr txBox="1"/>
                  <p:nvPr/>
                </p:nvSpPr>
                <p:spPr>
                  <a:xfrm>
                    <a:off x="4564372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="" xmlns:a16="http://schemas.microsoft.com/office/drawing/2014/main" id="{03D57779-4982-AB4F-ADAB-1233EF6DC9FC}"/>
                      </a:ext>
                    </a:extLst>
                  </p:cNvPr>
                  <p:cNvSpPr txBox="1"/>
                  <p:nvPr/>
                </p:nvSpPr>
                <p:spPr>
                  <a:xfrm>
                    <a:off x="3281818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="" xmlns:a16="http://schemas.microsoft.com/office/drawing/2014/main" id="{8B61FDBE-C5C6-4047-B733-D598DE17ECE6}"/>
                      </a:ext>
                    </a:extLst>
                  </p:cNvPr>
                  <p:cNvSpPr txBox="1"/>
                  <p:nvPr/>
                </p:nvSpPr>
                <p:spPr>
                  <a:xfrm>
                    <a:off x="3709336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="" xmlns:a16="http://schemas.microsoft.com/office/drawing/2014/main" id="{F9449FA0-A8CA-D345-8C7D-3A714A244324}"/>
                      </a:ext>
                    </a:extLst>
                  </p:cNvPr>
                  <p:cNvSpPr txBox="1"/>
                  <p:nvPr/>
                </p:nvSpPr>
                <p:spPr>
                  <a:xfrm>
                    <a:off x="1571746" y="6347559"/>
                    <a:ext cx="19127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x-none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A4DFDD4E-4D24-E04B-8B19-E392B8F71514}"/>
                    </a:ext>
                  </a:extLst>
                </p:cNvPr>
                <p:cNvSpPr txBox="1"/>
                <p:nvPr/>
              </p:nvSpPr>
              <p:spPr>
                <a:xfrm>
                  <a:off x="8225527" y="6364530"/>
                  <a:ext cx="8472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b="1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Time</a:t>
                  </a: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="" xmlns:a16="http://schemas.microsoft.com/office/drawing/2014/main" id="{D5364414-4C1C-4441-8EAC-5A0A834E92DA}"/>
                    </a:ext>
                  </a:extLst>
                </p:cNvPr>
                <p:cNvSpPr txBox="1"/>
                <p:nvPr/>
              </p:nvSpPr>
              <p:spPr>
                <a:xfrm rot="16200000">
                  <a:off x="5504626" y="4473057"/>
                  <a:ext cx="12003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b="1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Position</a:t>
                  </a:r>
                </a:p>
              </p:txBody>
            </p:sp>
          </p:grpSp>
        </p:grp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84D45243-BD79-064E-8E2A-2252E70C4228}"/>
                </a:ext>
              </a:extLst>
            </p:cNvPr>
            <p:cNvSpPr txBox="1"/>
            <p:nvPr/>
          </p:nvSpPr>
          <p:spPr>
            <a:xfrm>
              <a:off x="10208165" y="6176335"/>
              <a:ext cx="19127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46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1" y="74514"/>
            <a:ext cx="12016501" cy="72691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Representation of Derivative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4</a:t>
            </a:fld>
            <a:endParaRPr lang="en-US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686538" y="1369818"/>
                <a:ext cx="4922870" cy="301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Gradient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Slope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change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change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38" y="1369818"/>
                <a:ext cx="4922870" cy="3014543"/>
              </a:xfrm>
              <a:prstGeom prst="rect">
                <a:avLst/>
              </a:prstGeom>
              <a:blipFill>
                <a:blip r:embed="rId5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7FE850-F97F-7247-B2FD-658F3CB5CCBD}"/>
              </a:ext>
            </a:extLst>
          </p:cNvPr>
          <p:cNvGrpSpPr/>
          <p:nvPr/>
        </p:nvGrpSpPr>
        <p:grpSpPr>
          <a:xfrm>
            <a:off x="-1440000" y="-396000"/>
            <a:ext cx="6941650" cy="5744094"/>
            <a:chOff x="-1440000" y="-396000"/>
            <a:chExt cx="6941650" cy="574409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6205496-2644-3A41-9BD0-3A2BEC1BA3A8}"/>
                </a:ext>
              </a:extLst>
            </p:cNvPr>
            <p:cNvGrpSpPr/>
            <p:nvPr/>
          </p:nvGrpSpPr>
          <p:grpSpPr>
            <a:xfrm>
              <a:off x="-1440000" y="-396000"/>
              <a:ext cx="6822000" cy="5744094"/>
              <a:chOff x="713766" y="-1024687"/>
              <a:chExt cx="6823270" cy="5744094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4F867A76-00B4-5443-A1BF-9247162A39BC}"/>
                  </a:ext>
                </a:extLst>
              </p:cNvPr>
              <p:cNvGrpSpPr/>
              <p:nvPr/>
            </p:nvGrpSpPr>
            <p:grpSpPr>
              <a:xfrm>
                <a:off x="713766" y="-1024687"/>
                <a:ext cx="6461406" cy="5744094"/>
                <a:chOff x="635794" y="-1386194"/>
                <a:chExt cx="6461406" cy="5744094"/>
              </a:xfrm>
            </p:grpSpPr>
            <p:sp>
              <p:nvSpPr>
                <p:cNvPr id="18" name="Arc 17">
                  <a:extLst>
                    <a:ext uri="{FF2B5EF4-FFF2-40B4-BE49-F238E27FC236}">
                      <a16:creationId xmlns="" xmlns:a16="http://schemas.microsoft.com/office/drawing/2014/main" id="{E9E25C32-0365-6845-80E0-80198B069791}"/>
                    </a:ext>
                  </a:extLst>
                </p:cNvPr>
                <p:cNvSpPr/>
                <p:nvPr/>
              </p:nvSpPr>
              <p:spPr>
                <a:xfrm flipV="1">
                  <a:off x="635794" y="-1386194"/>
                  <a:ext cx="5384006" cy="4396087"/>
                </a:xfrm>
                <a:prstGeom prst="arc">
                  <a:avLst>
                    <a:gd name="adj1" fmla="val 15601308"/>
                    <a:gd name="adj2" fmla="val 21475848"/>
                  </a:avLst>
                </a:prstGeom>
                <a:ln w="19050">
                  <a:solidFill>
                    <a:srgbClr val="009E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 dirty="0"/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="" xmlns:a16="http://schemas.microsoft.com/office/drawing/2014/main" id="{264C3A34-486B-5E46-BB58-FE8985AE6BE3}"/>
                    </a:ext>
                  </a:extLst>
                </p:cNvPr>
                <p:cNvGrpSpPr/>
                <p:nvPr/>
              </p:nvGrpSpPr>
              <p:grpSpPr>
                <a:xfrm>
                  <a:off x="2489200" y="469900"/>
                  <a:ext cx="4608000" cy="3888000"/>
                  <a:chOff x="2489200" y="469900"/>
                  <a:chExt cx="4608000" cy="3888000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="" xmlns:a16="http://schemas.microsoft.com/office/drawing/2014/main" id="{61AA4C1F-AD7C-BB46-B769-5D785E72683E}"/>
                      </a:ext>
                    </a:extLst>
                  </p:cNvPr>
                  <p:cNvCxnSpPr/>
                  <p:nvPr/>
                </p:nvCxnSpPr>
                <p:spPr>
                  <a:xfrm>
                    <a:off x="2489200" y="3581400"/>
                    <a:ext cx="460800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="" xmlns:a16="http://schemas.microsoft.com/office/drawing/2014/main" id="{29B00DEB-123A-7D48-9F02-A9B36A304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>
                    <a:off x="1739000" y="2413900"/>
                    <a:ext cx="3888000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32">
                    <a:extLst>
                      <a:ext uri="{FF2B5EF4-FFF2-40B4-BE49-F238E27FC236}">
                        <a16:creationId xmlns="" xmlns:a16="http://schemas.microsoft.com/office/drawing/2014/main" id="{937044D3-26B9-7643-808B-D83E122B9D9F}"/>
                      </a:ext>
                    </a:extLst>
                  </p:cNvPr>
                  <p:cNvGrpSpPr/>
                  <p:nvPr/>
                </p:nvGrpSpPr>
                <p:grpSpPr>
                  <a:xfrm>
                    <a:off x="3678940" y="1460500"/>
                    <a:ext cx="2236060" cy="2124000"/>
                    <a:chOff x="3678940" y="1460500"/>
                    <a:chExt cx="2236060" cy="2124000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="" xmlns:a16="http://schemas.microsoft.com/office/drawing/2014/main" id="{8E249A99-982F-6C46-8DD2-1E611FFA49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05500" y="1460500"/>
                      <a:ext cx="0" cy="2124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="" xmlns:a16="http://schemas.microsoft.com/office/drawing/2014/main" id="{9BBCB122-873C-7948-BCA5-D3A6B9233C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22800" y="2737325"/>
                      <a:ext cx="0" cy="828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="" xmlns:a16="http://schemas.microsoft.com/office/drawing/2014/main" id="{8B76E9C8-2A8B-0A47-A631-39B38DF63A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83000" y="1473200"/>
                      <a:ext cx="2232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="" xmlns:a16="http://schemas.microsoft.com/office/drawing/2014/main" id="{E71EEE70-62E2-1445-A065-FAFA9B1F14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678940" y="2743200"/>
                      <a:ext cx="2232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7" name="Straight Connector 36">
                    <a:extLst>
                      <a:ext uri="{FF2B5EF4-FFF2-40B4-BE49-F238E27FC236}">
                        <a16:creationId xmlns="" xmlns:a16="http://schemas.microsoft.com/office/drawing/2014/main" id="{38243ED0-8D1C-2543-AB0C-F5438AB9D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08112" y="1227450"/>
                    <a:ext cx="2339015" cy="2354650"/>
                  </a:xfrm>
                  <a:prstGeom prst="line">
                    <a:avLst/>
                  </a:prstGeom>
                  <a:ln w="12700">
                    <a:solidFill>
                      <a:schemeClr val="accent2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Oval 64">
                    <a:extLst>
                      <a:ext uri="{FF2B5EF4-FFF2-40B4-BE49-F238E27FC236}">
                        <a16:creationId xmlns="" xmlns:a16="http://schemas.microsoft.com/office/drawing/2014/main" id="{55245FFA-3F3A-824F-A18A-51D9665D11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574509" y="2705354"/>
                    <a:ext cx="90000" cy="900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8C7A0881-E8D7-CD44-B5D6-C6EE8B4FDA9D}"/>
                  </a:ext>
                </a:extLst>
              </p:cNvPr>
              <p:cNvGrpSpPr/>
              <p:nvPr/>
            </p:nvGrpSpPr>
            <p:grpSpPr>
              <a:xfrm>
                <a:off x="2915566" y="646741"/>
                <a:ext cx="4621470" cy="3636309"/>
                <a:chOff x="2915566" y="646741"/>
                <a:chExt cx="4621470" cy="3636309"/>
              </a:xfrm>
            </p:grpSpPr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5CD5C9F-0FA3-8E47-A275-3353A734BC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3" name="TextBox 11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55CD5C9F-0FA3-8E47-A275-3353A734BC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826CCB1E-8554-5042-92F7-FF26F5EE0D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4340" y="3894687"/>
                      <a:ext cx="7738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4" name="TextBox 113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826CCB1E-8554-5042-92F7-FF26F5EE0D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4340" y="3894687"/>
                      <a:ext cx="773896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AD1A01F-45AF-DA4A-BEC2-0C9BCDA80D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5" name="TextBox 114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0AD1A01F-45AF-DA4A-BEC2-0C9BCDA80D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C419F941-9724-A845-9AEF-22D7EF0BC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419F941-9724-A845-9AEF-22D7EF0BC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AE308D22-FEC3-3B49-8396-D05473B0DD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1288" y="1711296"/>
                      <a:ext cx="1535748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7" name="TextBox 11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E308D22-FEC3-3B49-8396-D05473B0DD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1288" y="1711296"/>
                      <a:ext cx="1535748" cy="27796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6557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1916C1F0-436E-474F-B86F-4EA58C66E7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8" name="TextBox 117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1916C1F0-436E-474F-B86F-4EA58C66E7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7460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91AA942-4FD0-464D-8F96-BFDE3F6E17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15566" y="1707232"/>
                      <a:ext cx="86743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9" name="TextBox 118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91AA942-4FD0-464D-8F96-BFDE3F6E17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15566" y="1707232"/>
                      <a:ext cx="867434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412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CB2304E0-47FC-4D46-B141-5BFA7C9D54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0" name="TextBox 119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B2304E0-47FC-4D46-B141-5BFA7C9D54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0526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Straight Arrow Connector 121">
                  <a:extLst>
                    <a:ext uri="{FF2B5EF4-FFF2-40B4-BE49-F238E27FC236}">
                      <a16:creationId xmlns="" xmlns:a16="http://schemas.microsoft.com/office/drawing/2014/main" id="{7E937703-41E3-CE4E-8AB7-DF279E9331C3}"/>
                    </a:ext>
                  </a:extLst>
                </p:cNvPr>
                <p:cNvCxnSpPr/>
                <p:nvPr/>
              </p:nvCxnSpPr>
              <p:spPr>
                <a:xfrm>
                  <a:off x="4724552" y="3297836"/>
                  <a:ext cx="12589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E67E30C0-B6AB-4D4B-9413-E1755C7AAF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80077" y="3297810"/>
                      <a:ext cx="4627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3" name="TextBox 12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E67E30C0-B6AB-4D4B-9413-E1755C7AAF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0077" y="3297810"/>
                      <a:ext cx="462744" cy="2462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609B9C0-8D1F-0F49-AA9F-E850D84B28FD}"/>
                </a:ext>
              </a:extLst>
            </p:cNvPr>
            <p:cNvSpPr txBox="1"/>
            <p:nvPr/>
          </p:nvSpPr>
          <p:spPr>
            <a:xfrm>
              <a:off x="4016189" y="1979275"/>
              <a:ext cx="1485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Secant Line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18657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457D6C8E-620C-FA4B-9DAC-623856D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-94269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Representation of Derivative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5</a:t>
            </a:fld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2247DC-D314-6140-9768-875D84332144}"/>
              </a:ext>
            </a:extLst>
          </p:cNvPr>
          <p:cNvGrpSpPr/>
          <p:nvPr/>
        </p:nvGrpSpPr>
        <p:grpSpPr>
          <a:xfrm>
            <a:off x="-1438268" y="-396015"/>
            <a:ext cx="13047676" cy="5744094"/>
            <a:chOff x="-1438268" y="-396015"/>
            <a:chExt cx="13047676" cy="574409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37F62032-2A53-364F-90AE-A7BDAFF0219A}"/>
                </a:ext>
              </a:extLst>
            </p:cNvPr>
            <p:cNvGrpSpPr/>
            <p:nvPr/>
          </p:nvGrpSpPr>
          <p:grpSpPr>
            <a:xfrm>
              <a:off x="-1438268" y="-396015"/>
              <a:ext cx="13047676" cy="5744094"/>
              <a:chOff x="-1438268" y="-396015"/>
              <a:chExt cx="13047676" cy="574409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5B70AAEB-1F90-7A4C-ADBE-A671DC8FD989}"/>
                  </a:ext>
                </a:extLst>
              </p:cNvPr>
              <p:cNvGrpSpPr/>
              <p:nvPr/>
            </p:nvGrpSpPr>
            <p:grpSpPr>
              <a:xfrm>
                <a:off x="-1438268" y="-396015"/>
                <a:ext cx="6770812" cy="5744094"/>
                <a:chOff x="713766" y="-1039677"/>
                <a:chExt cx="6770812" cy="5744094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="" xmlns:a16="http://schemas.microsoft.com/office/drawing/2014/main" id="{4F867A76-00B4-5443-A1BF-9247162A39BC}"/>
                    </a:ext>
                  </a:extLst>
                </p:cNvPr>
                <p:cNvGrpSpPr/>
                <p:nvPr/>
              </p:nvGrpSpPr>
              <p:grpSpPr>
                <a:xfrm>
                  <a:off x="713766" y="-1039677"/>
                  <a:ext cx="6461406" cy="5744094"/>
                  <a:chOff x="635794" y="-1386194"/>
                  <a:chExt cx="6461406" cy="5744094"/>
                </a:xfrm>
              </p:grpSpPr>
              <p:sp>
                <p:nvSpPr>
                  <p:cNvPr id="18" name="Arc 17">
                    <a:extLst>
                      <a:ext uri="{FF2B5EF4-FFF2-40B4-BE49-F238E27FC236}">
                        <a16:creationId xmlns="" xmlns:a16="http://schemas.microsoft.com/office/drawing/2014/main" id="{E9E25C32-0365-6845-80E0-80198B069791}"/>
                      </a:ext>
                    </a:extLst>
                  </p:cNvPr>
                  <p:cNvSpPr/>
                  <p:nvPr/>
                </p:nvSpPr>
                <p:spPr>
                  <a:xfrm flipV="1">
                    <a:off x="635794" y="-1386194"/>
                    <a:ext cx="5384006" cy="4396087"/>
                  </a:xfrm>
                  <a:prstGeom prst="arc">
                    <a:avLst>
                      <a:gd name="adj1" fmla="val 15601308"/>
                      <a:gd name="adj2" fmla="val 21475848"/>
                    </a:avLst>
                  </a:prstGeom>
                  <a:ln w="19050">
                    <a:solidFill>
                      <a:srgbClr val="009E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dirty="0"/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="" xmlns:a16="http://schemas.microsoft.com/office/drawing/2014/main" id="{264C3A34-486B-5E46-BB58-FE8985AE6BE3}"/>
                      </a:ext>
                    </a:extLst>
                  </p:cNvPr>
                  <p:cNvGrpSpPr/>
                  <p:nvPr/>
                </p:nvGrpSpPr>
                <p:grpSpPr>
                  <a:xfrm>
                    <a:off x="2489200" y="469900"/>
                    <a:ext cx="4608000" cy="3888000"/>
                    <a:chOff x="2489200" y="469900"/>
                    <a:chExt cx="4608000" cy="3888000"/>
                  </a:xfrm>
                </p:grpSpPr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="" xmlns:a16="http://schemas.microsoft.com/office/drawing/2014/main" id="{61AA4C1F-AD7C-BB46-B769-5D785E7268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9200" y="3581400"/>
                      <a:ext cx="460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="" xmlns:a16="http://schemas.microsoft.com/office/drawing/2014/main" id="{29B00DEB-123A-7D48-9F02-A9B36A3046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>
                      <a:off x="1739000" y="2413900"/>
                      <a:ext cx="388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3" name="Group 32">
                      <a:extLst>
                        <a:ext uri="{FF2B5EF4-FFF2-40B4-BE49-F238E27FC236}">
                          <a16:creationId xmlns="" xmlns:a16="http://schemas.microsoft.com/office/drawing/2014/main" id="{937044D3-26B9-7643-808B-D83E122B9D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78940" y="1460500"/>
                      <a:ext cx="2236060" cy="2124000"/>
                      <a:chOff x="3678940" y="1460500"/>
                      <a:chExt cx="2236060" cy="2124000"/>
                    </a:xfrm>
                  </p:grpSpPr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="" xmlns:a16="http://schemas.microsoft.com/office/drawing/2014/main" id="{8E249A99-982F-6C46-8DD2-1E611FFA49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05500" y="1460500"/>
                        <a:ext cx="0" cy="2124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="" xmlns:a16="http://schemas.microsoft.com/office/drawing/2014/main" id="{9BBCB122-873C-7948-BCA5-D3A6B9233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22800" y="2737325"/>
                        <a:ext cx="0" cy="828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="" xmlns:a16="http://schemas.microsoft.com/office/drawing/2014/main" id="{8B76E9C8-2A8B-0A47-A631-39B38DF63A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3000" y="147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="" xmlns:a16="http://schemas.microsoft.com/office/drawing/2014/main" id="{E71EEE70-62E2-1445-A065-FAFA9B1F14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74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="" xmlns:a16="http://schemas.microsoft.com/office/drawing/2014/main" id="{87E3A79C-AFF2-4341-B93B-E99AB800D0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1440" y="2738205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2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="" xmlns:a16="http://schemas.microsoft.com/office/drawing/2014/main" id="{931766C0-5634-3E43-AEA2-8E435D9AC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091832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2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38243ED0-8D1C-2543-AB0C-F5438AB9DB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08112" y="1227450"/>
                      <a:ext cx="2339015" cy="2354650"/>
                    </a:xfrm>
                    <a:prstGeom prst="line">
                      <a:avLst/>
                    </a:prstGeom>
                    <a:ln w="12700">
                      <a:solidFill>
                        <a:schemeClr val="accent2">
                          <a:lumMod val="50000"/>
                          <a:alpha val="20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="" xmlns:a16="http://schemas.microsoft.com/office/drawing/2014/main" id="{CB18EB20-1D93-D644-95C6-1B193AC7D0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536623" y="1620672"/>
                      <a:ext cx="2610504" cy="1955287"/>
                    </a:xfrm>
                    <a:prstGeom prst="line">
                      <a:avLst/>
                    </a:prstGeom>
                    <a:ln w="12700">
                      <a:solidFill>
                        <a:schemeClr val="accent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="" xmlns:a16="http://schemas.microsoft.com/office/drawing/2014/main" id="{395382D7-BB7F-0E48-A016-F059080102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4500" y="2077595"/>
                      <a:ext cx="0" cy="1512000"/>
                    </a:xfrm>
                    <a:prstGeom prst="line">
                      <a:avLst/>
                    </a:prstGeom>
                    <a:ln w="12700">
                      <a:solidFill>
                        <a:srgbClr val="FE7F0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Oval 64">
                      <a:extLst>
                        <a:ext uri="{FF2B5EF4-FFF2-40B4-BE49-F238E27FC236}">
                          <a16:creationId xmlns="" xmlns:a16="http://schemas.microsoft.com/office/drawing/2014/main" id="{55245FFA-3F3A-824F-A18A-51D9665D11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74509" y="2705354"/>
                      <a:ext cx="90000" cy="90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5CD5C9F-0FA3-8E47-A275-3353A734BC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3" name="TextBox 11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55CD5C9F-0FA3-8E47-A275-3353A734BC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826CCB1E-8554-5042-92F7-FF26F5EE0D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95950" y="3924673"/>
                      <a:ext cx="7738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4" name="TextBox 113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826CCB1E-8554-5042-92F7-FF26F5EE0D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95950" y="3924673"/>
                      <a:ext cx="773896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AD1A01F-45AF-DA4A-BEC2-0C9BCDA80D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5" name="TextBox 114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0AD1A01F-45AF-DA4A-BEC2-0C9BCDA80D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C419F941-9724-A845-9AEF-22D7EF0BC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419F941-9724-A845-9AEF-22D7EF0BC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AE308D22-FEC3-3B49-8396-D05473B0DD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47725" y="2319013"/>
                      <a:ext cx="1535748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7" name="TextBox 11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E308D22-FEC3-3B49-8396-D05473B0DD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47725" y="2319013"/>
                      <a:ext cx="1535748" cy="27796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655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1916C1F0-436E-474F-B86F-4EA58C66E7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8" name="TextBox 117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1916C1F0-436E-474F-B86F-4EA58C66E7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7742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91AA942-4FD0-464D-8F96-BFDE3F6E17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8286" y="2279403"/>
                      <a:ext cx="86743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9" name="TextBox 118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91AA942-4FD0-464D-8F96-BFDE3F6E17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48286" y="2279403"/>
                      <a:ext cx="867434" cy="24622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4348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CB2304E0-47FC-4D46-B141-5BFA7C9D54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0" name="TextBox 119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B2304E0-47FC-4D46-B141-5BFA7C9D54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0526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Straight Arrow Connector 121">
                  <a:extLst>
                    <a:ext uri="{FF2B5EF4-FFF2-40B4-BE49-F238E27FC236}">
                      <a16:creationId xmlns="" xmlns:a16="http://schemas.microsoft.com/office/drawing/2014/main" id="{7E937703-41E3-CE4E-8AB7-DF279E9331C3}"/>
                    </a:ext>
                  </a:extLst>
                </p:cNvPr>
                <p:cNvCxnSpPr/>
                <p:nvPr/>
              </p:nvCxnSpPr>
              <p:spPr>
                <a:xfrm>
                  <a:off x="4724552" y="3297836"/>
                  <a:ext cx="125892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alpha val="2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E67E30C0-B6AB-4D4B-9413-E1755C7AAF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55407" y="3334927"/>
                      <a:ext cx="4627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3" name="TextBox 12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E67E30C0-B6AB-4D4B-9413-E1755C7AAF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55407" y="3334927"/>
                      <a:ext cx="462744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>
                  <a:extLst>
                    <a:ext uri="{FF2B5EF4-FFF2-40B4-BE49-F238E27FC236}">
                      <a16:creationId xmlns="" xmlns:a16="http://schemas.microsoft.com/office/drawing/2014/main" id="{24D904C6-670F-E549-A237-306D6FDF422F}"/>
                    </a:ext>
                  </a:extLst>
                </p:cNvPr>
                <p:cNvCxnSpPr/>
                <p:nvPr/>
              </p:nvCxnSpPr>
              <p:spPr>
                <a:xfrm>
                  <a:off x="4715762" y="3304084"/>
                  <a:ext cx="900000" cy="0"/>
                </a:xfrm>
                <a:prstGeom prst="straightConnector1">
                  <a:avLst/>
                </a:prstGeom>
                <a:ln w="12700">
                  <a:solidFill>
                    <a:schemeClr val="accent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E746BEDD-E525-464F-B33F-5E0CABF44A52}"/>
                      </a:ext>
                    </a:extLst>
                  </p:cNvPr>
                  <p:cNvSpPr txBox="1"/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Gradient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Slope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3" name="TextBox 42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E746BEDD-E525-464F-B33F-5E0CABF44A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844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16AE350-DBB1-294C-A031-579ADE5C4418}"/>
                </a:ext>
              </a:extLst>
            </p:cNvPr>
            <p:cNvSpPr txBox="1"/>
            <p:nvPr/>
          </p:nvSpPr>
          <p:spPr>
            <a:xfrm>
              <a:off x="4033751" y="2383088"/>
              <a:ext cx="1485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FE7F0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Secant Line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83915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39" name="Title 1">
            <a:extLst>
              <a:ext uri="{FF2B5EF4-FFF2-40B4-BE49-F238E27FC236}">
                <a16:creationId xmlns="" xmlns:a16="http://schemas.microsoft.com/office/drawing/2014/main" id="{10D6A5C8-8FC2-5C48-A0DA-C29D0D53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-94269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Representation of Derivative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6</a:t>
            </a:fld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CB0E720-1FB0-BC4A-9ECA-76D5020AA3EC}"/>
              </a:ext>
            </a:extLst>
          </p:cNvPr>
          <p:cNvGrpSpPr/>
          <p:nvPr/>
        </p:nvGrpSpPr>
        <p:grpSpPr>
          <a:xfrm>
            <a:off x="-1442881" y="-401732"/>
            <a:ext cx="13052289" cy="5744094"/>
            <a:chOff x="-1442881" y="-401732"/>
            <a:chExt cx="13052289" cy="574409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0912800-A297-7F44-934A-B0210FDDDE44}"/>
                </a:ext>
              </a:extLst>
            </p:cNvPr>
            <p:cNvGrpSpPr/>
            <p:nvPr/>
          </p:nvGrpSpPr>
          <p:grpSpPr>
            <a:xfrm>
              <a:off x="-1442881" y="-401732"/>
              <a:ext cx="13052289" cy="5744094"/>
              <a:chOff x="-1442881" y="-401732"/>
              <a:chExt cx="13052289" cy="574409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C966BE0B-96A4-EA44-84E8-BD31CFD0F0F6}"/>
                  </a:ext>
                </a:extLst>
              </p:cNvPr>
              <p:cNvGrpSpPr/>
              <p:nvPr/>
            </p:nvGrpSpPr>
            <p:grpSpPr>
              <a:xfrm>
                <a:off x="-1442881" y="-401732"/>
                <a:ext cx="6770812" cy="5744094"/>
                <a:chOff x="713766" y="-1039677"/>
                <a:chExt cx="6770812" cy="5744094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="" xmlns:a16="http://schemas.microsoft.com/office/drawing/2014/main" id="{4F867A76-00B4-5443-A1BF-9247162A39BC}"/>
                    </a:ext>
                  </a:extLst>
                </p:cNvPr>
                <p:cNvGrpSpPr/>
                <p:nvPr/>
              </p:nvGrpSpPr>
              <p:grpSpPr>
                <a:xfrm>
                  <a:off x="713766" y="-1039677"/>
                  <a:ext cx="6461406" cy="5744094"/>
                  <a:chOff x="635794" y="-1386194"/>
                  <a:chExt cx="6461406" cy="5744094"/>
                </a:xfrm>
              </p:grpSpPr>
              <p:sp>
                <p:nvSpPr>
                  <p:cNvPr id="18" name="Arc 17">
                    <a:extLst>
                      <a:ext uri="{FF2B5EF4-FFF2-40B4-BE49-F238E27FC236}">
                        <a16:creationId xmlns="" xmlns:a16="http://schemas.microsoft.com/office/drawing/2014/main" id="{E9E25C32-0365-6845-80E0-80198B069791}"/>
                      </a:ext>
                    </a:extLst>
                  </p:cNvPr>
                  <p:cNvSpPr/>
                  <p:nvPr/>
                </p:nvSpPr>
                <p:spPr>
                  <a:xfrm flipV="1">
                    <a:off x="635794" y="-1386194"/>
                    <a:ext cx="5384006" cy="4396087"/>
                  </a:xfrm>
                  <a:prstGeom prst="arc">
                    <a:avLst>
                      <a:gd name="adj1" fmla="val 15601308"/>
                      <a:gd name="adj2" fmla="val 21475848"/>
                    </a:avLst>
                  </a:prstGeom>
                  <a:ln w="19050">
                    <a:solidFill>
                      <a:srgbClr val="009E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dirty="0"/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="" xmlns:a16="http://schemas.microsoft.com/office/drawing/2014/main" id="{264C3A34-486B-5E46-BB58-FE8985AE6BE3}"/>
                      </a:ext>
                    </a:extLst>
                  </p:cNvPr>
                  <p:cNvGrpSpPr/>
                  <p:nvPr/>
                </p:nvGrpSpPr>
                <p:grpSpPr>
                  <a:xfrm>
                    <a:off x="2489200" y="469900"/>
                    <a:ext cx="4608000" cy="3888000"/>
                    <a:chOff x="2489200" y="469900"/>
                    <a:chExt cx="4608000" cy="3888000"/>
                  </a:xfrm>
                </p:grpSpPr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="" xmlns:a16="http://schemas.microsoft.com/office/drawing/2014/main" id="{61AA4C1F-AD7C-BB46-B769-5D785E7268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9200" y="3581400"/>
                      <a:ext cx="460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="" xmlns:a16="http://schemas.microsoft.com/office/drawing/2014/main" id="{29B00DEB-123A-7D48-9F02-A9B36A3046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>
                      <a:off x="1739000" y="2413900"/>
                      <a:ext cx="388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3" name="Group 32">
                      <a:extLst>
                        <a:ext uri="{FF2B5EF4-FFF2-40B4-BE49-F238E27FC236}">
                          <a16:creationId xmlns="" xmlns:a16="http://schemas.microsoft.com/office/drawing/2014/main" id="{937044D3-26B9-7643-808B-D83E122B9D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76445" y="1460500"/>
                      <a:ext cx="2238555" cy="2124000"/>
                      <a:chOff x="3676445" y="1460500"/>
                      <a:chExt cx="2238555" cy="2124000"/>
                    </a:xfrm>
                  </p:grpSpPr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="" xmlns:a16="http://schemas.microsoft.com/office/drawing/2014/main" id="{8E249A99-982F-6C46-8DD2-1E611FFA49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05500" y="1460500"/>
                        <a:ext cx="0" cy="2124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="" xmlns:a16="http://schemas.microsoft.com/office/drawing/2014/main" id="{9BBCB122-873C-7948-BCA5-D3A6B9233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22800" y="2737325"/>
                        <a:ext cx="0" cy="828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="" xmlns:a16="http://schemas.microsoft.com/office/drawing/2014/main" id="{8B76E9C8-2A8B-0A47-A631-39B38DF63A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3000" y="147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="" xmlns:a16="http://schemas.microsoft.com/office/drawing/2014/main" id="{E71EEE70-62E2-1445-A065-FAFA9B1F14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74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="" xmlns:a16="http://schemas.microsoft.com/office/drawing/2014/main" id="{87E3A79C-AFF2-4341-B93B-E99AB800D0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1440" y="2738205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2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="" xmlns:a16="http://schemas.microsoft.com/office/drawing/2014/main" id="{931766C0-5634-3E43-AEA2-8E435D9AC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091832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E7F01">
                            <a:alpha val="3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="" xmlns:a16="http://schemas.microsoft.com/office/drawing/2014/main" id="{0908609B-6638-624D-8B02-50844301EF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6445" y="2740705"/>
                        <a:ext cx="1512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7030A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="" xmlns:a16="http://schemas.microsoft.com/office/drawing/2014/main" id="{E3306383-8B95-7542-BB5F-4BA0D32AC9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6445" y="2391157"/>
                        <a:ext cx="1512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7030A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38243ED0-8D1C-2543-AB0C-F5438AB9DB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08112" y="1227450"/>
                      <a:ext cx="2339015" cy="2354650"/>
                    </a:xfrm>
                    <a:prstGeom prst="line">
                      <a:avLst/>
                    </a:prstGeom>
                    <a:ln w="12700">
                      <a:solidFill>
                        <a:schemeClr val="accent2">
                          <a:lumMod val="50000"/>
                          <a:alpha val="2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="" xmlns:a16="http://schemas.microsoft.com/office/drawing/2014/main" id="{CBF6BE22-9D3A-474A-9252-BADF409515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282847" y="1807535"/>
                      <a:ext cx="2857398" cy="1779879"/>
                    </a:xfrm>
                    <a:prstGeom prst="line">
                      <a:avLst/>
                    </a:prstGeom>
                    <a:ln w="12700">
                      <a:solidFill>
                        <a:srgbClr val="7030A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="" xmlns:a16="http://schemas.microsoft.com/office/drawing/2014/main" id="{CB18EB20-1D93-D644-95C6-1B193AC7D0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536623" y="1620672"/>
                      <a:ext cx="2610504" cy="1955287"/>
                    </a:xfrm>
                    <a:prstGeom prst="line">
                      <a:avLst/>
                    </a:prstGeom>
                    <a:ln w="12700">
                      <a:solidFill>
                        <a:srgbClr val="FE7F01">
                          <a:alpha val="30000"/>
                        </a:srgb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="" xmlns:a16="http://schemas.microsoft.com/office/drawing/2014/main" id="{395382D7-BB7F-0E48-A016-F059080102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4500" y="2077595"/>
                      <a:ext cx="0" cy="1512000"/>
                    </a:xfrm>
                    <a:prstGeom prst="line">
                      <a:avLst/>
                    </a:prstGeom>
                    <a:ln w="12700">
                      <a:solidFill>
                        <a:srgbClr val="FE7F01">
                          <a:alpha val="30000"/>
                        </a:srgb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Oval 64">
                      <a:extLst>
                        <a:ext uri="{FF2B5EF4-FFF2-40B4-BE49-F238E27FC236}">
                          <a16:creationId xmlns="" xmlns:a16="http://schemas.microsoft.com/office/drawing/2014/main" id="{55245FFA-3F3A-824F-A18A-51D9665D11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74509" y="2705354"/>
                      <a:ext cx="90000" cy="90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="" xmlns:a16="http://schemas.microsoft.com/office/drawing/2014/main" id="{B0AA6774-30A4-B946-BEC0-0AE698A1A5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98226" y="2391157"/>
                      <a:ext cx="0" cy="1188000"/>
                    </a:xfrm>
                    <a:prstGeom prst="line">
                      <a:avLst/>
                    </a:prstGeom>
                    <a:ln w="12700">
                      <a:solidFill>
                        <a:srgbClr val="7030A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5CD5C9F-0FA3-8E47-A275-3353A734BC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3" name="TextBox 11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55CD5C9F-0FA3-8E47-A275-3353A734BC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826CCB1E-8554-5042-92F7-FF26F5EE0D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8715" y="3924673"/>
                      <a:ext cx="7738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4" name="TextBox 113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826CCB1E-8554-5042-92F7-FF26F5EE0D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98715" y="3924673"/>
                      <a:ext cx="773896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AD1A01F-45AF-DA4A-BEC2-0C9BCDA80D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5" name="TextBox 114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0AD1A01F-45AF-DA4A-BEC2-0C9BCDA80D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C419F941-9724-A845-9AEF-22D7EF0BC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419F941-9724-A845-9AEF-22D7EF0BC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7" name="TextBox 116">
                      <a:extLst>
                        <a:ext uri="{FF2B5EF4-FFF2-40B4-BE49-F238E27FC236}">
                          <a16:creationId xmlns:a16="http://schemas.microsoft.com/office/drawing/2014/main" id="{AE308D22-FEC3-3B49-8396-D05473B0DD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40430" y="2611319"/>
                      <a:ext cx="1535748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7" name="TextBox 116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E308D22-FEC3-3B49-8396-D05473B0DD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40430" y="2611319"/>
                      <a:ext cx="1535748" cy="27796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6557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1916C1F0-436E-474F-B86F-4EA58C66E7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8" name="TextBox 117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1916C1F0-436E-474F-B86F-4EA58C66E7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7742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91AA942-4FD0-464D-8F96-BFDE3F6E17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8286" y="2594193"/>
                      <a:ext cx="86743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9" name="TextBox 118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A91AA942-4FD0-464D-8F96-BFDE3F6E17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48286" y="2594193"/>
                      <a:ext cx="867434" cy="24622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4412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CB2304E0-47FC-4D46-B141-5BFA7C9D54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0" name="TextBox 119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B2304E0-47FC-4D46-B141-5BFA7C9D54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3514" b="-26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Straight Arrow Connector 121">
                  <a:extLst>
                    <a:ext uri="{FF2B5EF4-FFF2-40B4-BE49-F238E27FC236}">
                      <a16:creationId xmlns="" xmlns:a16="http://schemas.microsoft.com/office/drawing/2014/main" id="{7E937703-41E3-CE4E-8AB7-DF279E9331C3}"/>
                    </a:ext>
                  </a:extLst>
                </p:cNvPr>
                <p:cNvCxnSpPr/>
                <p:nvPr/>
              </p:nvCxnSpPr>
              <p:spPr>
                <a:xfrm>
                  <a:off x="4724552" y="3297836"/>
                  <a:ext cx="125892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E67E30C0-B6AB-4D4B-9413-E1755C7AAF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55407" y="3334927"/>
                      <a:ext cx="46274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3" name="TextBox 12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E67E30C0-B6AB-4D4B-9413-E1755C7AAF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55407" y="3334927"/>
                      <a:ext cx="462744" cy="24622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>
                  <a:extLst>
                    <a:ext uri="{FF2B5EF4-FFF2-40B4-BE49-F238E27FC236}">
                      <a16:creationId xmlns="" xmlns:a16="http://schemas.microsoft.com/office/drawing/2014/main" id="{24D904C6-670F-E549-A237-306D6FDF422F}"/>
                    </a:ext>
                  </a:extLst>
                </p:cNvPr>
                <p:cNvCxnSpPr/>
                <p:nvPr/>
              </p:nvCxnSpPr>
              <p:spPr>
                <a:xfrm>
                  <a:off x="4715762" y="3304084"/>
                  <a:ext cx="900000" cy="0"/>
                </a:xfrm>
                <a:prstGeom prst="straightConnector1">
                  <a:avLst/>
                </a:prstGeom>
                <a:ln w="12700">
                  <a:solidFill>
                    <a:schemeClr val="accent2">
                      <a:alpha val="3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="" xmlns:a16="http://schemas.microsoft.com/office/drawing/2014/main" id="{DE1329C1-D81E-BE49-9FF1-E983DDD58B15}"/>
                    </a:ext>
                  </a:extLst>
                </p:cNvPr>
                <p:cNvCxnSpPr/>
                <p:nvPr/>
              </p:nvCxnSpPr>
              <p:spPr>
                <a:xfrm>
                  <a:off x="4710767" y="3306584"/>
                  <a:ext cx="540000" cy="0"/>
                </a:xfrm>
                <a:prstGeom prst="straightConnector1">
                  <a:avLst/>
                </a:prstGeom>
                <a:ln w="127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1547E261-F370-1F43-9EEE-EC43334A0B44}"/>
                      </a:ext>
                    </a:extLst>
                  </p:cNvPr>
                  <p:cNvSpPr txBox="1"/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Gradient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Slope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1547E261-F370-1F43-9EEE-EC43334A0B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844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B88F797-9717-3743-A7A7-21AAF5556791}"/>
                </a:ext>
              </a:extLst>
            </p:cNvPr>
            <p:cNvSpPr txBox="1"/>
            <p:nvPr/>
          </p:nvSpPr>
          <p:spPr>
            <a:xfrm>
              <a:off x="3986377" y="2519858"/>
              <a:ext cx="1485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Secant Line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50749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39" name="Title 1">
            <a:extLst>
              <a:ext uri="{FF2B5EF4-FFF2-40B4-BE49-F238E27FC236}">
                <a16:creationId xmlns="" xmlns:a16="http://schemas.microsoft.com/office/drawing/2014/main" id="{678CCEBE-8226-154B-9262-CA772922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-94269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Geometrical Representation of Derivative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7</a:t>
            </a:fld>
            <a:endParaRPr lang="en-US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63B430-31A0-E649-833F-72C2934738F2}"/>
                  </a:ext>
                </a:extLst>
              </p:cNvPr>
              <p:cNvSpPr txBox="1"/>
              <p:nvPr/>
            </p:nvSpPr>
            <p:spPr>
              <a:xfrm>
                <a:off x="1732812" y="5272725"/>
                <a:ext cx="7822663" cy="1547731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Principle: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differentiable at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exists (is finite). 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A63B430-31A0-E649-833F-72C293473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2" y="5272725"/>
                <a:ext cx="7822663" cy="1547731"/>
              </a:xfrm>
              <a:prstGeom prst="rect">
                <a:avLst/>
              </a:prstGeom>
              <a:blipFill>
                <a:blip r:embed="rId5"/>
                <a:stretch>
                  <a:fillRect l="-808" t="-1600" b="-7200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1C58B7-B69A-9A48-BA49-BD1E8E64943E}"/>
                  </a:ext>
                </a:extLst>
              </p:cNvPr>
              <p:cNvSpPr/>
              <p:nvPr/>
            </p:nvSpPr>
            <p:spPr>
              <a:xfrm>
                <a:off x="5959367" y="4362980"/>
                <a:ext cx="5674681" cy="809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71C58B7-B69A-9A48-BA49-BD1E8E64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67" y="4362980"/>
                <a:ext cx="5674681" cy="809132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3CCC164-78B2-8643-A65E-81E5203B6B8B}"/>
              </a:ext>
            </a:extLst>
          </p:cNvPr>
          <p:cNvGrpSpPr/>
          <p:nvPr/>
        </p:nvGrpSpPr>
        <p:grpSpPr>
          <a:xfrm>
            <a:off x="-1442341" y="-391123"/>
            <a:ext cx="13051749" cy="5744094"/>
            <a:chOff x="-1442341" y="-391123"/>
            <a:chExt cx="13051749" cy="574409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6C96EE7-C759-EF4D-AEFC-2C901F620617}"/>
                </a:ext>
              </a:extLst>
            </p:cNvPr>
            <p:cNvGrpSpPr/>
            <p:nvPr/>
          </p:nvGrpSpPr>
          <p:grpSpPr>
            <a:xfrm>
              <a:off x="-1442341" y="-391123"/>
              <a:ext cx="13051749" cy="5744094"/>
              <a:chOff x="-1442341" y="-391123"/>
              <a:chExt cx="13051749" cy="574409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5F208CD1-B449-4C4F-9BB5-61992DBCAB7A}"/>
                  </a:ext>
                </a:extLst>
              </p:cNvPr>
              <p:cNvGrpSpPr/>
              <p:nvPr/>
            </p:nvGrpSpPr>
            <p:grpSpPr>
              <a:xfrm>
                <a:off x="-1442341" y="-391123"/>
                <a:ext cx="6770812" cy="5744094"/>
                <a:chOff x="713766" y="-1039677"/>
                <a:chExt cx="6770812" cy="5744094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="" xmlns:a16="http://schemas.microsoft.com/office/drawing/2014/main" id="{4F867A76-00B4-5443-A1BF-9247162A39BC}"/>
                    </a:ext>
                  </a:extLst>
                </p:cNvPr>
                <p:cNvGrpSpPr/>
                <p:nvPr/>
              </p:nvGrpSpPr>
              <p:grpSpPr>
                <a:xfrm>
                  <a:off x="713766" y="-1039677"/>
                  <a:ext cx="6461406" cy="5744094"/>
                  <a:chOff x="635794" y="-1386194"/>
                  <a:chExt cx="6461406" cy="5744094"/>
                </a:xfrm>
              </p:grpSpPr>
              <p:sp>
                <p:nvSpPr>
                  <p:cNvPr id="18" name="Arc 17">
                    <a:extLst>
                      <a:ext uri="{FF2B5EF4-FFF2-40B4-BE49-F238E27FC236}">
                        <a16:creationId xmlns="" xmlns:a16="http://schemas.microsoft.com/office/drawing/2014/main" id="{E9E25C32-0365-6845-80E0-80198B069791}"/>
                      </a:ext>
                    </a:extLst>
                  </p:cNvPr>
                  <p:cNvSpPr/>
                  <p:nvPr/>
                </p:nvSpPr>
                <p:spPr>
                  <a:xfrm flipV="1">
                    <a:off x="635794" y="-1386194"/>
                    <a:ext cx="5384006" cy="4396087"/>
                  </a:xfrm>
                  <a:prstGeom prst="arc">
                    <a:avLst>
                      <a:gd name="adj1" fmla="val 15601308"/>
                      <a:gd name="adj2" fmla="val 21475848"/>
                    </a:avLst>
                  </a:prstGeom>
                  <a:ln w="19050">
                    <a:solidFill>
                      <a:srgbClr val="009E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dirty="0"/>
                  </a:p>
                </p:txBody>
              </p:sp>
              <p:grpSp>
                <p:nvGrpSpPr>
                  <p:cNvPr id="111" name="Group 110">
                    <a:extLst>
                      <a:ext uri="{FF2B5EF4-FFF2-40B4-BE49-F238E27FC236}">
                        <a16:creationId xmlns="" xmlns:a16="http://schemas.microsoft.com/office/drawing/2014/main" id="{264C3A34-486B-5E46-BB58-FE8985AE6BE3}"/>
                      </a:ext>
                    </a:extLst>
                  </p:cNvPr>
                  <p:cNvGrpSpPr/>
                  <p:nvPr/>
                </p:nvGrpSpPr>
                <p:grpSpPr>
                  <a:xfrm>
                    <a:off x="2489200" y="469900"/>
                    <a:ext cx="4608000" cy="3888000"/>
                    <a:chOff x="2489200" y="469900"/>
                    <a:chExt cx="4608000" cy="3888000"/>
                  </a:xfrm>
                </p:grpSpPr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="" xmlns:a16="http://schemas.microsoft.com/office/drawing/2014/main" id="{61AA4C1F-AD7C-BB46-B769-5D785E7268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89200" y="3581400"/>
                      <a:ext cx="460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="" xmlns:a16="http://schemas.microsoft.com/office/drawing/2014/main" id="{29B00DEB-123A-7D48-9F02-A9B36A3046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>
                      <a:off x="1739000" y="2413900"/>
                      <a:ext cx="3888000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3" name="Group 32">
                      <a:extLst>
                        <a:ext uri="{FF2B5EF4-FFF2-40B4-BE49-F238E27FC236}">
                          <a16:creationId xmlns="" xmlns:a16="http://schemas.microsoft.com/office/drawing/2014/main" id="{937044D3-26B9-7643-808B-D83E122B9D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76445" y="1460500"/>
                      <a:ext cx="2238555" cy="2124000"/>
                      <a:chOff x="3676445" y="1460500"/>
                      <a:chExt cx="2238555" cy="2124000"/>
                    </a:xfrm>
                  </p:grpSpPr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="" xmlns:a16="http://schemas.microsoft.com/office/drawing/2014/main" id="{8E249A99-982F-6C46-8DD2-1E611FFA49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05500" y="1460500"/>
                        <a:ext cx="0" cy="2124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="" xmlns:a16="http://schemas.microsoft.com/office/drawing/2014/main" id="{9BBCB122-873C-7948-BCA5-D3A6B9233C6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622800" y="2737325"/>
                        <a:ext cx="0" cy="8280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="" xmlns:a16="http://schemas.microsoft.com/office/drawing/2014/main" id="{8B76E9C8-2A8B-0A47-A631-39B38DF63A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3000" y="147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="" xmlns:a16="http://schemas.microsoft.com/office/drawing/2014/main" id="{E71EEE70-62E2-1445-A065-FAFA9B1F146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743200"/>
                        <a:ext cx="223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>
                            <a:alpha val="2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="" xmlns:a16="http://schemas.microsoft.com/office/drawing/2014/main" id="{87E3A79C-AFF2-4341-B93B-E99AB800D0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81440" y="2738205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2">
                            <a:alpha val="2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="" xmlns:a16="http://schemas.microsoft.com/office/drawing/2014/main" id="{931766C0-5634-3E43-AEA2-8E435D9AC4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8940" y="2091832"/>
                        <a:ext cx="1836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FE7F01">
                            <a:alpha val="3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="" xmlns:a16="http://schemas.microsoft.com/office/drawing/2014/main" id="{0908609B-6638-624D-8B02-50844301EF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6445" y="2740705"/>
                        <a:ext cx="1512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7030A0">
                            <a:alpha val="3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="" xmlns:a16="http://schemas.microsoft.com/office/drawing/2014/main" id="{E3306383-8B95-7542-BB5F-4BA0D32AC9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676445" y="2391157"/>
                        <a:ext cx="1512000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7030A0">
                            <a:alpha val="30000"/>
                          </a:srgb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="" xmlns:a16="http://schemas.microsoft.com/office/drawing/2014/main" id="{38243ED0-8D1C-2543-AB0C-F5438AB9DB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08112" y="1227450"/>
                      <a:ext cx="2339015" cy="2354650"/>
                    </a:xfrm>
                    <a:prstGeom prst="line">
                      <a:avLst/>
                    </a:prstGeom>
                    <a:ln w="12700">
                      <a:solidFill>
                        <a:schemeClr val="accent2">
                          <a:lumMod val="50000"/>
                          <a:alpha val="2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="" xmlns:a16="http://schemas.microsoft.com/office/drawing/2014/main" id="{CBF6BE22-9D3A-474A-9252-BADF409515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282847" y="1807535"/>
                      <a:ext cx="2857398" cy="1779879"/>
                    </a:xfrm>
                    <a:prstGeom prst="line">
                      <a:avLst/>
                    </a:prstGeom>
                    <a:ln w="12700">
                      <a:solidFill>
                        <a:srgbClr val="7030A0">
                          <a:alpha val="30000"/>
                        </a:srgb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="" xmlns:a16="http://schemas.microsoft.com/office/drawing/2014/main" id="{CB18EB20-1D93-D644-95C6-1B193AC7D0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536623" y="1620672"/>
                      <a:ext cx="2610504" cy="1955287"/>
                    </a:xfrm>
                    <a:prstGeom prst="line">
                      <a:avLst/>
                    </a:prstGeom>
                    <a:ln w="12700">
                      <a:solidFill>
                        <a:srgbClr val="FE7F01">
                          <a:alpha val="30000"/>
                        </a:srgb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="" xmlns:a16="http://schemas.microsoft.com/office/drawing/2014/main" id="{395382D7-BB7F-0E48-A016-F059080102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24500" y="2077595"/>
                      <a:ext cx="0" cy="1512000"/>
                    </a:xfrm>
                    <a:prstGeom prst="line">
                      <a:avLst/>
                    </a:prstGeom>
                    <a:ln w="12700">
                      <a:solidFill>
                        <a:srgbClr val="FE7F01">
                          <a:alpha val="30000"/>
                        </a:srgb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Oval 64">
                      <a:extLst>
                        <a:ext uri="{FF2B5EF4-FFF2-40B4-BE49-F238E27FC236}">
                          <a16:creationId xmlns="" xmlns:a16="http://schemas.microsoft.com/office/drawing/2014/main" id="{55245FFA-3F3A-824F-A18A-51D9665D11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574509" y="2705354"/>
                      <a:ext cx="90000" cy="90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="" xmlns:a16="http://schemas.microsoft.com/office/drawing/2014/main" id="{096185C1-6AA8-2B44-B016-03FFC12339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07758" y="2111929"/>
                      <a:ext cx="3432487" cy="1461976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="" xmlns:a16="http://schemas.microsoft.com/office/drawing/2014/main" id="{B0AA6774-30A4-B946-BEC0-0AE698A1A5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198226" y="2391157"/>
                      <a:ext cx="0" cy="1188000"/>
                    </a:xfrm>
                    <a:prstGeom prst="line">
                      <a:avLst/>
                    </a:prstGeom>
                    <a:ln w="12700">
                      <a:solidFill>
                        <a:srgbClr val="7030A0">
                          <a:alpha val="30000"/>
                        </a:srgb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55CD5C9F-0FA3-8E47-A275-3353A734BC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3" name="TextBox 11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55CD5C9F-0FA3-8E47-A275-3353A734BC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20251" y="3913718"/>
                      <a:ext cx="326059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AD1A01F-45AF-DA4A-BEC2-0C9BCDA80D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5" name="TextBox 114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0AD1A01F-45AF-DA4A-BEC2-0C9BCDA80D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8519" y="3729052"/>
                      <a:ext cx="326059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C419F941-9724-A845-9AEF-22D7EF0BCF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x-none" dirty="0"/>
                    </a:p>
                  </p:txBody>
                </p:sp>
              </mc:Choice>
              <mc:Fallback>
                <p:sp>
                  <p:nvSpPr>
                    <p:cNvPr id="116" name="TextBox 115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419F941-9724-A845-9AEF-22D7EF0BCF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46900" y="646741"/>
                      <a:ext cx="326059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18" name="TextBox 117">
                      <a:extLst>
                        <a:ext uri="{FF2B5EF4-FFF2-40B4-BE49-F238E27FC236}">
                          <a16:creationId xmlns:a16="http://schemas.microsoft.com/office/drawing/2014/main" id="{1916C1F0-436E-474F-B86F-4EA58C66E7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18" name="TextBox 117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1916C1F0-436E-474F-B86F-4EA58C66E7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47572" y="2840280"/>
                      <a:ext cx="776980" cy="27796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7742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CB2304E0-47FC-4D46-B141-5BFA7C9D54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0" name="TextBox 119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CB2304E0-47FC-4D46-B141-5BFA7C9D54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3561" y="2959822"/>
                      <a:ext cx="466146" cy="24622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0526" b="-315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Straight Arrow Connector 121">
                  <a:extLst>
                    <a:ext uri="{FF2B5EF4-FFF2-40B4-BE49-F238E27FC236}">
                      <a16:creationId xmlns="" xmlns:a16="http://schemas.microsoft.com/office/drawing/2014/main" id="{7E937703-41E3-CE4E-8AB7-DF279E9331C3}"/>
                    </a:ext>
                  </a:extLst>
                </p:cNvPr>
                <p:cNvCxnSpPr/>
                <p:nvPr/>
              </p:nvCxnSpPr>
              <p:spPr>
                <a:xfrm>
                  <a:off x="4724552" y="3297836"/>
                  <a:ext cx="125892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alpha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E67E30C0-B6AB-4D4B-9413-E1755C7AAF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83750" y="3334927"/>
                      <a:ext cx="68193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oMath>
                        </m:oMathPara>
                      </a14:m>
                      <a:endParaRPr lang="x-none" sz="1600" dirty="0"/>
                    </a:p>
                  </p:txBody>
                </p:sp>
              </mc:Choice>
              <mc:Fallback>
                <p:sp>
                  <p:nvSpPr>
                    <p:cNvPr id="123" name="TextBox 122">
                      <a:extLst>
                        <a:ext uri="{FF2B5EF4-FFF2-40B4-BE49-F238E27FC236}">
                          <a16:creationId xmlns:a14="http://schemas.microsoft.com/office/drawing/2010/main" xmlns="" xmlns:a16="http://schemas.microsoft.com/office/drawing/2014/main" id="{E67E30C0-B6AB-4D4B-9413-E1755C7AAF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83750" y="3334927"/>
                      <a:ext cx="681936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x-non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>
                  <a:extLst>
                    <a:ext uri="{FF2B5EF4-FFF2-40B4-BE49-F238E27FC236}">
                      <a16:creationId xmlns="" xmlns:a16="http://schemas.microsoft.com/office/drawing/2014/main" id="{24D904C6-670F-E549-A237-306D6FDF422F}"/>
                    </a:ext>
                  </a:extLst>
                </p:cNvPr>
                <p:cNvCxnSpPr/>
                <p:nvPr/>
              </p:nvCxnSpPr>
              <p:spPr>
                <a:xfrm>
                  <a:off x="4715762" y="3304084"/>
                  <a:ext cx="900000" cy="0"/>
                </a:xfrm>
                <a:prstGeom prst="straightConnector1">
                  <a:avLst/>
                </a:prstGeom>
                <a:ln w="12700">
                  <a:solidFill>
                    <a:schemeClr val="accent2">
                      <a:alpha val="3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="" xmlns:a16="http://schemas.microsoft.com/office/drawing/2014/main" id="{DE1329C1-D81E-BE49-9FF1-E983DDD58B15}"/>
                    </a:ext>
                  </a:extLst>
                </p:cNvPr>
                <p:cNvCxnSpPr/>
                <p:nvPr/>
              </p:nvCxnSpPr>
              <p:spPr>
                <a:xfrm>
                  <a:off x="4710767" y="3306584"/>
                  <a:ext cx="540000" cy="0"/>
                </a:xfrm>
                <a:prstGeom prst="straightConnector1">
                  <a:avLst/>
                </a:prstGeom>
                <a:ln w="12700">
                  <a:solidFill>
                    <a:srgbClr val="7030A0">
                      <a:alpha val="30000"/>
                    </a:srgb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C5B915A-40DF-BA49-AD31-B2EFEAB679C5}"/>
                      </a:ext>
                    </a:extLst>
                  </p:cNvPr>
                  <p:cNvSpPr txBox="1"/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Gradient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Slope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change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48" name="TextBox 47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8C5B915A-40DF-BA49-AD31-B2EFEAB679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538" y="1369818"/>
                    <a:ext cx="4922870" cy="301454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844"/>
                    </a:stretch>
                  </a:blipFill>
                </p:spPr>
                <p:txBody>
                  <a:bodyPr/>
                  <a:lstStyle/>
                  <a:p>
                    <a:r>
                      <a:rPr lang="x-non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0FE84B0-0AFA-B946-8699-964BE791178C}"/>
                </a:ext>
              </a:extLst>
            </p:cNvPr>
            <p:cNvSpPr txBox="1"/>
            <p:nvPr/>
          </p:nvSpPr>
          <p:spPr>
            <a:xfrm>
              <a:off x="4016189" y="1979275"/>
              <a:ext cx="1485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Secant Line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3D6A911-23E9-D74B-8A14-9712791FD3C4}"/>
                </a:ext>
              </a:extLst>
            </p:cNvPr>
            <p:cNvSpPr txBox="1"/>
            <p:nvPr/>
          </p:nvSpPr>
          <p:spPr>
            <a:xfrm>
              <a:off x="4044240" y="2905167"/>
              <a:ext cx="1485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Tangent Line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7645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  <a:blipFill>
                <a:blip r:embed="rId4"/>
                <a:stretch>
                  <a:fillRect l="-1171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8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016949" y="9278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49" y="9278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411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blipFill>
                <a:blip r:embed="rId7"/>
                <a:stretch>
                  <a:fillRect l="-766" b="-5882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4274634" y="2564595"/>
                <a:ext cx="1757854" cy="724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2564595"/>
                <a:ext cx="1757854" cy="724686"/>
              </a:xfrm>
              <a:prstGeom prst="rect">
                <a:avLst/>
              </a:prstGeom>
              <a:blipFill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040156" y="1455107"/>
                <a:ext cx="5592544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56" y="1455107"/>
                <a:ext cx="5592544" cy="1043940"/>
              </a:xfrm>
              <a:prstGeom prst="rect">
                <a:avLst/>
              </a:prstGeom>
              <a:blipFill>
                <a:blip r:embed="rId9"/>
                <a:stretch>
                  <a:fillRect l="-1587" t="-4819" b="-12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4274634" y="3354829"/>
                <a:ext cx="126694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3354829"/>
                <a:ext cx="1266949" cy="786177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4274634" y="4206554"/>
                <a:ext cx="1260089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4206554"/>
                <a:ext cx="1260089" cy="573427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4274634" y="4845529"/>
                <a:ext cx="746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4845529"/>
                <a:ext cx="7462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2343678" y="5372743"/>
                <a:ext cx="2730171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78" y="5372743"/>
                <a:ext cx="2730171" cy="793872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3152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Find the derivative of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first principle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-94269"/>
                <a:ext cx="11914194" cy="857063"/>
              </a:xfrm>
              <a:blipFill>
                <a:blip r:embed="rId4"/>
                <a:stretch>
                  <a:fillRect l="-1171" b="-597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9</a:t>
            </a:fld>
            <a:endParaRPr lang="en-US" sz="1600" dirty="0"/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016949" y="927894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49" y="927894"/>
                <a:ext cx="6283884" cy="461665"/>
              </a:xfrm>
              <a:prstGeom prst="rect">
                <a:avLst/>
              </a:prstGeom>
              <a:blipFill>
                <a:blip r:embed="rId6"/>
                <a:stretch>
                  <a:fillRect l="-1411" t="-8108" b="-2973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15" y="1691311"/>
                <a:ext cx="3275885" cy="830997"/>
              </a:xfrm>
              <a:prstGeom prst="rect">
                <a:avLst/>
              </a:prstGeom>
              <a:blipFill>
                <a:blip r:embed="rId7"/>
                <a:stretch>
                  <a:fillRect l="-766" b="-5882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AFC2DB-1337-0F46-A053-0C0426A3A565}"/>
                  </a:ext>
                </a:extLst>
              </p:cNvPr>
              <p:cNvSpPr/>
              <p:nvPr/>
            </p:nvSpPr>
            <p:spPr>
              <a:xfrm>
                <a:off x="4274634" y="2564595"/>
                <a:ext cx="2344681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2564595"/>
                <a:ext cx="2344681" cy="793551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2040156" y="1455107"/>
                <a:ext cx="5592544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First Principle</a:t>
                </a:r>
                <a:r>
                  <a:rPr lang="en-US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x-none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56" y="1455107"/>
                <a:ext cx="5592544" cy="1043940"/>
              </a:xfrm>
              <a:prstGeom prst="rect">
                <a:avLst/>
              </a:prstGeom>
              <a:blipFill>
                <a:blip r:embed="rId9"/>
                <a:stretch>
                  <a:fillRect l="-1587" t="-4819" b="-12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85E14A-A036-2E48-8C49-5BDADA0DB6B6}"/>
                  </a:ext>
                </a:extLst>
              </p:cNvPr>
              <p:cNvSpPr/>
              <p:nvPr/>
            </p:nvSpPr>
            <p:spPr>
              <a:xfrm>
                <a:off x="4274634" y="3354829"/>
                <a:ext cx="1266949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3354829"/>
                <a:ext cx="1266949" cy="793551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47E23D-5364-8749-8BB7-51DEE53FB1D0}"/>
                  </a:ext>
                </a:extLst>
              </p:cNvPr>
              <p:cNvSpPr/>
              <p:nvPr/>
            </p:nvSpPr>
            <p:spPr>
              <a:xfrm>
                <a:off x="4274634" y="4206554"/>
                <a:ext cx="1260089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4206554"/>
                <a:ext cx="1260089" cy="573427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83DED-E9C0-124C-A75A-F2C32B94C386}"/>
                  </a:ext>
                </a:extLst>
              </p:cNvPr>
              <p:cNvSpPr/>
              <p:nvPr/>
            </p:nvSpPr>
            <p:spPr>
              <a:xfrm>
                <a:off x="4274634" y="4845529"/>
                <a:ext cx="746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634" y="4845529"/>
                <a:ext cx="7462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5587B6-2724-2043-8D56-C161AB59D02C}"/>
                  </a:ext>
                </a:extLst>
              </p:cNvPr>
              <p:cNvSpPr/>
              <p:nvPr/>
            </p:nvSpPr>
            <p:spPr>
              <a:xfrm>
                <a:off x="2318278" y="5372743"/>
                <a:ext cx="2752613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278" y="5372743"/>
                <a:ext cx="2752613" cy="793872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400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2700</TotalTime>
  <Words>139</Words>
  <Application>Microsoft Macintosh PowerPoint</Application>
  <PresentationFormat>Custom</PresentationFormat>
  <Paragraphs>299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Differentiation (Part – 1)</vt:lpstr>
      <vt:lpstr>Function</vt:lpstr>
      <vt:lpstr>Concept of Derivative</vt:lpstr>
      <vt:lpstr>Geometrical Representation of Derivative</vt:lpstr>
      <vt:lpstr>Geometrical Representation of Derivative</vt:lpstr>
      <vt:lpstr>Geometrical Representation of Derivative</vt:lpstr>
      <vt:lpstr>Geometrical Representation of Derivative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Exercise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windows 7</cp:lastModifiedBy>
  <cp:revision>192</cp:revision>
  <dcterms:created xsi:type="dcterms:W3CDTF">2020-03-18T12:06:53Z</dcterms:created>
  <dcterms:modified xsi:type="dcterms:W3CDTF">2021-04-06T14:44:38Z</dcterms:modified>
</cp:coreProperties>
</file>