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4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39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64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24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5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9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97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08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85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21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B532-3194-4311-AB64-C72269EADFA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253C468-23CA-4E2E-ADEC-C4D9EAB8542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5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58643-5986-4518-AB88-E717504D37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Neural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F5303-331B-47BF-A274-55498A5BE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182-15-11711</a:t>
            </a:r>
          </a:p>
          <a:p>
            <a:r>
              <a:rPr lang="en-US"/>
              <a:t>BEBE KHODEZATUL KOBRA</a:t>
            </a:r>
          </a:p>
        </p:txBody>
      </p:sp>
    </p:spTree>
    <p:extLst>
      <p:ext uri="{BB962C8B-B14F-4D97-AF65-F5344CB8AC3E}">
        <p14:creationId xmlns:p14="http://schemas.microsoft.com/office/powerpoint/2010/main" val="65200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8886-0CC7-4891-B3C0-61E229771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neuron networks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C29658-1490-4262-9E58-E79A79F88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9432" y="2721621"/>
            <a:ext cx="3839015" cy="30364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EC4E9-1334-473B-B927-8293109F8853}"/>
              </a:ext>
            </a:extLst>
          </p:cNvPr>
          <p:cNvSpPr txBox="1"/>
          <p:nvPr/>
        </p:nvSpPr>
        <p:spPr>
          <a:xfrm>
            <a:off x="1111348" y="2011681"/>
            <a:ext cx="80361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dirty="0"/>
              <a:t>supervised learning</a:t>
            </a:r>
          </a:p>
          <a:p>
            <a:pPr lvl="1"/>
            <a:r>
              <a:rPr lang="en-US" dirty="0"/>
              <a:t>gradient descent</a:t>
            </a:r>
          </a:p>
        </p:txBody>
      </p:sp>
    </p:spTree>
    <p:extLst>
      <p:ext uri="{BB962C8B-B14F-4D97-AF65-F5344CB8AC3E}">
        <p14:creationId xmlns:p14="http://schemas.microsoft.com/office/powerpoint/2010/main" val="247247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68FC-E43F-4D06-9799-7FE7B85C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Connectionist Models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9322EBC-1F06-4B71-B7B7-7C643DF6EDE9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84727" y="2016125"/>
            <a:ext cx="5136870" cy="3449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9039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49DAF-9573-4067-B5CA-3C3C525F7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highly non-linear functions</a:t>
            </a:r>
          </a:p>
        </p:txBody>
      </p:sp>
      <p:pic>
        <p:nvPicPr>
          <p:cNvPr id="4" name="Content Placeholder 3" descr="XOR_problem">
            <a:extLst>
              <a:ext uri="{FF2B5EF4-FFF2-40B4-BE49-F238E27FC236}">
                <a16:creationId xmlns:a16="http://schemas.microsoft.com/office/drawing/2014/main" id="{20426DA0-44CD-4117-BAB7-6A92D3009B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85985" y="3068734"/>
            <a:ext cx="3067050" cy="2524125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DD9044-CA22-4C9D-94C2-E6003F5FA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0054" y="3509555"/>
            <a:ext cx="4114800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7629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BAA83-0562-4DD6-9FB1-1FBE4061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highly non-linear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E484-8C40-4927-9A5D-54D9F3B45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f: X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Y</a:t>
            </a:r>
          </a:p>
          <a:p>
            <a:r>
              <a:rPr lang="en-US" dirty="0"/>
              <a:t>f might be non-linear function</a:t>
            </a:r>
          </a:p>
          <a:p>
            <a:r>
              <a:rPr lang="en-US" dirty="0"/>
              <a:t>X (vector of) continuous and/or discrete vars</a:t>
            </a:r>
          </a:p>
          <a:p>
            <a:r>
              <a:rPr lang="en-US" dirty="0"/>
              <a:t>Y (vector of) continuous and/or discrete vars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03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567E-B228-4282-93FD-D1B39785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86E2-BFD0-414B-B676-7E153CC6F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78197160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58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Neural Networks</vt:lpstr>
      <vt:lpstr>Artificial neuron networks </vt:lpstr>
      <vt:lpstr>Connectionist Models</vt:lpstr>
      <vt:lpstr>Learning highly non-linear functions</vt:lpstr>
      <vt:lpstr>Learning highly non-linear functions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lupin khodeza</dc:creator>
  <cp:lastModifiedBy>lupin khodeza</cp:lastModifiedBy>
  <cp:revision>10</cp:revision>
  <dcterms:created xsi:type="dcterms:W3CDTF">2022-04-12T10:06:56Z</dcterms:created>
  <dcterms:modified xsi:type="dcterms:W3CDTF">2022-04-12T10:16:34Z</dcterms:modified>
</cp:coreProperties>
</file>