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sldIdLst>
    <p:sldId id="272" r:id="rId2"/>
    <p:sldId id="257" r:id="rId3"/>
    <p:sldId id="264" r:id="rId4"/>
    <p:sldId id="276" r:id="rId5"/>
    <p:sldId id="279" r:id="rId6"/>
    <p:sldId id="259" r:id="rId7"/>
    <p:sldId id="261" r:id="rId8"/>
    <p:sldId id="270" r:id="rId9"/>
    <p:sldId id="274" r:id="rId10"/>
    <p:sldId id="285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1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00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3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0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1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6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CE0C65-E249-4AB9-AEC8-6C672D958086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B0DC-15FE-42A7-B473-FAD0FBF53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4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34803" cy="1400530"/>
          </a:xfrm>
        </p:spPr>
        <p:txBody>
          <a:bodyPr/>
          <a:lstStyle/>
          <a:p>
            <a:pPr algn="ctr"/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626" y="1502229"/>
            <a:ext cx="9764985" cy="514676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Food storage and plant layout design</a:t>
            </a:r>
          </a:p>
          <a:p>
            <a:pPr algn="ctr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Hazard Management</a:t>
            </a:r>
            <a:endParaRPr lang="en-US" sz="3600" dirty="0"/>
          </a:p>
        </p:txBody>
      </p:sp>
      <p:pic>
        <p:nvPicPr>
          <p:cNvPr id="4" name="Content Placeholder 3" descr="h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330" y="1476103"/>
            <a:ext cx="10528663" cy="50945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461" y="2459504"/>
            <a:ext cx="8510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457200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Thank you for patience hearing</a:t>
            </a:r>
          </a:p>
        </p:txBody>
      </p:sp>
    </p:spTree>
    <p:extLst>
      <p:ext uri="{BB962C8B-B14F-4D97-AF65-F5344CB8AC3E}">
        <p14:creationId xmlns:p14="http://schemas.microsoft.com/office/powerpoint/2010/main" val="36367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1. Layout diagrams/design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2. Plant location consideration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3. Food Storage location consideration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4. Safety issues/measures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5. Hazard/accident management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7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851302"/>
            <a:ext cx="8962932" cy="690115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What is a Plant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Layout?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lant-layout-production-management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03" y="1528354"/>
            <a:ext cx="9483634" cy="4720046"/>
          </a:xfrm>
        </p:spPr>
      </p:pic>
    </p:spTree>
    <p:extLst>
      <p:ext uri="{BB962C8B-B14F-4D97-AF65-F5344CB8AC3E}">
        <p14:creationId xmlns:p14="http://schemas.microsoft.com/office/powerpoint/2010/main" val="389304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69" y="539260"/>
            <a:ext cx="9061939" cy="5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6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8" y="316523"/>
            <a:ext cx="9870831" cy="62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569" y="886472"/>
            <a:ext cx="9101265" cy="895436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Objectives of plant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69" y="2414953"/>
            <a:ext cx="10153860" cy="376200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400" dirty="0"/>
              <a:t>1. Minimizing handling of materials.</a:t>
            </a:r>
          </a:p>
          <a:p>
            <a:pPr marL="0" indent="0" fontAlgn="base">
              <a:buNone/>
            </a:pPr>
            <a:r>
              <a:rPr lang="en-US" sz="2400" dirty="0"/>
              <a:t>2. Maintaining flexibility of operations.</a:t>
            </a:r>
          </a:p>
          <a:p>
            <a:pPr marL="0" indent="0" fontAlgn="base">
              <a:buNone/>
            </a:pPr>
            <a:r>
              <a:rPr lang="en-US" sz="2400" dirty="0"/>
              <a:t>3. Ensuring optimum utilization of men, materials, equipment and available space.</a:t>
            </a:r>
          </a:p>
          <a:p>
            <a:pPr marL="0" indent="0" fontAlgn="base">
              <a:buNone/>
            </a:pPr>
            <a:r>
              <a:rPr lang="en-US" sz="2400" dirty="0"/>
              <a:t>4. Achieving good work flow and avoiding accumulation of work.</a:t>
            </a:r>
          </a:p>
          <a:p>
            <a:pPr marL="0" indent="0" fontAlgn="base">
              <a:buNone/>
            </a:pPr>
            <a:r>
              <a:rPr lang="en-US" sz="2400" dirty="0"/>
              <a:t>5. Minimizing delays and bottlenecks in the production system.</a:t>
            </a:r>
          </a:p>
          <a:p>
            <a:pPr marL="0" indent="0" fontAlgn="base">
              <a:buNone/>
            </a:pPr>
            <a:r>
              <a:rPr lang="en-US" sz="2400" dirty="0"/>
              <a:t>6. Ensuring safety of workmen by minimizing and eliminating the chances of accidents.</a:t>
            </a:r>
          </a:p>
        </p:txBody>
      </p:sp>
    </p:spTree>
    <p:extLst>
      <p:ext uri="{BB962C8B-B14F-4D97-AF65-F5344CB8AC3E}">
        <p14:creationId xmlns:p14="http://schemas.microsoft.com/office/powerpoint/2010/main" val="96314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8" y="502920"/>
            <a:ext cx="8981886" cy="1032803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9"/>
            <a:ext cx="8111026" cy="271837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/>
              <a:t>7. Providing for effective supervision and production control.</a:t>
            </a:r>
          </a:p>
          <a:p>
            <a:pPr marL="0" indent="0" fontAlgn="base">
              <a:buNone/>
            </a:pPr>
            <a:r>
              <a:rPr lang="en-US" sz="2400" dirty="0"/>
              <a:t>8. Minimizing work-in-process inventory.</a:t>
            </a:r>
          </a:p>
          <a:p>
            <a:pPr marL="0" indent="0" fontAlgn="base">
              <a:buNone/>
            </a:pPr>
            <a:r>
              <a:rPr lang="en-US" sz="2400" dirty="0"/>
              <a:t>9. Providing sufficient and conveniently located service </a:t>
            </a:r>
            <a:r>
              <a:rPr lang="en-US" sz="2400" dirty="0" smtClean="0"/>
              <a:t>centers</a:t>
            </a:r>
            <a:r>
              <a:rPr lang="en-US" sz="2400" dirty="0"/>
              <a:t>.</a:t>
            </a:r>
          </a:p>
          <a:p>
            <a:pPr marL="0" indent="0" fontAlgn="base">
              <a:buNone/>
            </a:pPr>
            <a:r>
              <a:rPr lang="en-US" sz="2400" dirty="0"/>
              <a:t>10. Flexibility in design to adapt to the changing future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345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046" y="769241"/>
            <a:ext cx="7794504" cy="696144"/>
          </a:xfrm>
        </p:spPr>
        <p:txBody>
          <a:bodyPr/>
          <a:lstStyle/>
          <a:p>
            <a:r>
              <a:rPr lang="en-US" sz="3600" b="1" dirty="0"/>
              <a:t>Steps involved in designing a plant layout</a:t>
            </a:r>
            <a:br>
              <a:rPr lang="en-US" sz="3600" b="1" dirty="0"/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046" y="2052919"/>
            <a:ext cx="9214339" cy="425409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/>
              <a:t>1. </a:t>
            </a:r>
            <a:r>
              <a:rPr lang="en-US" sz="2400" b="1" dirty="0"/>
              <a:t>Collection of required </a:t>
            </a:r>
            <a:r>
              <a:rPr lang="en-US" sz="2400" b="1" dirty="0" smtClean="0"/>
              <a:t>data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2. </a:t>
            </a:r>
            <a:r>
              <a:rPr lang="en-US" sz="2400" b="1" dirty="0"/>
              <a:t>Preparation of blueprint for the floor </a:t>
            </a:r>
            <a:r>
              <a:rPr lang="en-US" sz="2400" b="1" dirty="0" smtClean="0"/>
              <a:t>plan</a:t>
            </a:r>
          </a:p>
          <a:p>
            <a:pPr marL="0" indent="0" fontAlgn="base">
              <a:buNone/>
            </a:pPr>
            <a:r>
              <a:rPr lang="en-US" sz="2400" dirty="0"/>
              <a:t>3. </a:t>
            </a:r>
            <a:r>
              <a:rPr lang="en-US" sz="2400" b="1" dirty="0"/>
              <a:t>Preparation of process chart and flow </a:t>
            </a:r>
            <a:r>
              <a:rPr lang="en-US" sz="2400" b="1" dirty="0" smtClean="0"/>
              <a:t>diagram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4. </a:t>
            </a:r>
            <a:r>
              <a:rPr lang="en-US" sz="2400" b="1" dirty="0"/>
              <a:t>Preparation of draft </a:t>
            </a:r>
            <a:r>
              <a:rPr lang="en-US" sz="2400" b="1" dirty="0" smtClean="0"/>
              <a:t>layout</a:t>
            </a: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5. </a:t>
            </a:r>
            <a:r>
              <a:rPr lang="en-US" sz="2400" b="1" dirty="0"/>
              <a:t>Test </a:t>
            </a:r>
            <a:r>
              <a:rPr lang="en-US" sz="2400" b="1" dirty="0" smtClean="0"/>
              <a:t>run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fontAlgn="base">
              <a:buNone/>
            </a:pPr>
            <a:endParaRPr lang="en-US" sz="2400" b="1" u="sng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9220"/>
          </a:xfrm>
        </p:spPr>
        <p:txBody>
          <a:bodyPr/>
          <a:lstStyle/>
          <a:p>
            <a:r>
              <a:rPr lang="en-US" dirty="0"/>
              <a:t>Managing risks and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99846"/>
            <a:ext cx="9904657" cy="4548553"/>
          </a:xfrm>
        </p:spPr>
        <p:txBody>
          <a:bodyPr/>
          <a:lstStyle/>
          <a:p>
            <a:pPr fontAlgn="t"/>
            <a:r>
              <a:rPr lang="en-US" dirty="0" smtClean="0"/>
              <a:t>Identify </a:t>
            </a:r>
            <a:r>
              <a:rPr lang="en-US" dirty="0"/>
              <a:t>workplace hazards</a:t>
            </a:r>
          </a:p>
          <a:p>
            <a:pPr fontAlgn="t"/>
            <a:r>
              <a:rPr lang="en-US" dirty="0" smtClean="0"/>
              <a:t>Assess </a:t>
            </a:r>
            <a:r>
              <a:rPr lang="en-US" dirty="0"/>
              <a:t>risks</a:t>
            </a:r>
          </a:p>
          <a:p>
            <a:pPr fontAlgn="t"/>
            <a:r>
              <a:rPr lang="en-US" dirty="0" smtClean="0"/>
              <a:t>Manage </a:t>
            </a:r>
            <a:r>
              <a:rPr lang="en-US" dirty="0"/>
              <a:t>risks</a:t>
            </a:r>
          </a:p>
          <a:p>
            <a:pPr fontAlgn="t"/>
            <a:r>
              <a:rPr lang="en-US" dirty="0" smtClean="0"/>
              <a:t>Monitor </a:t>
            </a:r>
            <a:r>
              <a:rPr lang="en-US" dirty="0"/>
              <a:t>control methods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54" y="1423852"/>
            <a:ext cx="5838092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185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PowerPoint Presentation</vt:lpstr>
      <vt:lpstr>                             Topics</vt:lpstr>
      <vt:lpstr>What is a Plant Layout? </vt:lpstr>
      <vt:lpstr>PowerPoint Presentation</vt:lpstr>
      <vt:lpstr>PowerPoint Presentation</vt:lpstr>
      <vt:lpstr>Objectives of plant layout</vt:lpstr>
      <vt:lpstr>Continue</vt:lpstr>
      <vt:lpstr>Steps involved in designing a plant layout </vt:lpstr>
      <vt:lpstr>Managing risks and hazards</vt:lpstr>
      <vt:lpstr>Hazard Management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Mrs Emon</cp:lastModifiedBy>
  <cp:revision>42</cp:revision>
  <dcterms:created xsi:type="dcterms:W3CDTF">2018-10-28T16:13:55Z</dcterms:created>
  <dcterms:modified xsi:type="dcterms:W3CDTF">2020-05-13T06:53:48Z</dcterms:modified>
</cp:coreProperties>
</file>