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3CA3C8-0EC7-45A6-A264-7990B7CF2C9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3CA3C8-0EC7-45A6-A264-7990B7CF2C9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3CA3C8-0EC7-45A6-A264-7990B7CF2C9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kak_arafin@daffodilvarsity.edu.b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763000" cy="2971799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2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Welcome</a:t>
            </a:r>
            <a:r>
              <a:rPr lang="en-US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br>
              <a:rPr lang="en-US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4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Physics-I (Basic Physics for SWE)</a:t>
            </a:r>
            <a:endParaRPr lang="en-US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772400" cy="2286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2971800"/>
          <a:ext cx="7772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2286000"/>
              </a:tblGrid>
              <a:tr h="2286000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Course Moderator: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Dr. Sk. Abdul Kader </a:t>
                      </a:r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Arafin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Ph.D.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Associate Professor (Physics)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Department of GED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Daffodil International University</a:t>
                      </a:r>
                    </a:p>
                    <a:p>
                      <a:r>
                        <a:rPr kumimoji="0" lang="en-US" sz="14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E-Mail: </a:t>
                      </a:r>
                      <a:r>
                        <a:rPr kumimoji="0" lang="en-US" sz="14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Skak_arafin@daffodilvarsity.edu.bd</a:t>
                      </a:r>
                      <a:endParaRPr kumimoji="0" lang="en-US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4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Cell No: 01711979182, 01625572990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C:\Users\User\Desktop\PP Size Pi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971800"/>
            <a:ext cx="2133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ctive-learning-clipart-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12981"/>
            <a:ext cx="8229600" cy="266227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Are we in learning?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What is mechanics?</a:t>
            </a: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Why we are learning mechanics?</a:t>
            </a: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What is reference point and reference frame?</a:t>
            </a: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Why reference point and reference frame are important?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Reference frame for dimensions and motion in dimension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What are in this week??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One dimension to two dimension</a:t>
            </a:r>
          </a:p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Projectile, projectile motion and trajectory</a:t>
            </a:r>
          </a:p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Why x-axis velocity has no changes and y-axis velocity changes with time in projectile motion</a:t>
            </a:r>
          </a:p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What is maximum height, time to maximum height, time to reach maximum distance (Range) and maximum distance (Range)</a:t>
            </a:r>
          </a:p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Practice on projectile related examples!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This week…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 Practice for understanding:</a:t>
            </a:r>
          </a:p>
          <a:p>
            <a:pPr lvl="0"/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A Cricket player kicks a ball at an angle of 45</a:t>
            </a:r>
            <a:r>
              <a:rPr lang="en-US" baseline="30000" dirty="0" smtClean="0">
                <a:solidFill>
                  <a:srgbClr val="7030A0"/>
                </a:solidFill>
              </a:rPr>
              <a:t>0</a:t>
            </a:r>
            <a:r>
              <a:rPr lang="en-US" dirty="0" smtClean="0">
                <a:solidFill>
                  <a:srgbClr val="7030A0"/>
                </a:solidFill>
              </a:rPr>
              <a:t> from the horizontal with an initial speed of 25m/s. Assume that the ball moves in a vertical plane 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i</a:t>
            </a:r>
            <a:r>
              <a:rPr lang="en-US" dirty="0" smtClean="0">
                <a:solidFill>
                  <a:srgbClr val="7030A0"/>
                </a:solidFill>
              </a:rPr>
              <a:t>) When the ball will reach the highest point of its trajectory? 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(ii) How high does the ball go? 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(iii) When the ball will strike the ground?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(iv) What is the horizontal range of the ball? 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(v) A fielder 60m directly away from the strike of the ball would like to catch the ball, Find the velocity of the fielder.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This week…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 Practice for understanding: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A bomber is flying at a constant horizontal velocity of 1000 km/hr at an elevation of 2000m directly above its target. At what angle of sight should a bomb be released to strike the target? (g= 9.8 m/s</a:t>
            </a:r>
            <a:r>
              <a:rPr lang="en-US" baseline="30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This week…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ogether-for-Yes-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1" y="1481138"/>
            <a:ext cx="7162800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We can…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278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Concourse</vt:lpstr>
      <vt:lpstr>Welcome  Physics-I (Basic Physics for SWE)</vt:lpstr>
      <vt:lpstr>Are we in learning? </vt:lpstr>
      <vt:lpstr>What are in this week??</vt:lpstr>
      <vt:lpstr>This week…</vt:lpstr>
      <vt:lpstr>This week…</vt:lpstr>
      <vt:lpstr>This week…</vt:lpstr>
      <vt:lpstr>We can…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</cp:revision>
  <dcterms:created xsi:type="dcterms:W3CDTF">2020-05-11T05:29:18Z</dcterms:created>
  <dcterms:modified xsi:type="dcterms:W3CDTF">2021-01-20T03:53:24Z</dcterms:modified>
</cp:coreProperties>
</file>