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186182-2E9F-41E6-B122-BD124CE505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6C9957-B1E5-4100-9C7D-E55CAF5DFC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5C346-FD02-4B01-B9E8-CBEFA063B1CC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8DF38C-632A-4171-9FFF-7B905A5E08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E7B30-DCCA-4F3E-AC10-D4A7A2436D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B196-D4E0-45C6-819B-F55002CBE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95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43DA7-3A7B-4500-823E-2FCBF1B8FEF3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F8D71-E2E4-442F-96C2-4E7E680203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4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F8D71-E2E4-442F-96C2-4E7E6802031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3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2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6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546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06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404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6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12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8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4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7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8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3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3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64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2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7D11-C5FF-40E7-B1B8-1E094C2EFF97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7136A8-6475-44B1-A835-D586C37FD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8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B9FB9-79DD-4113-B589-43FF79489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9093" y="3255865"/>
            <a:ext cx="6499548" cy="2059213"/>
          </a:xfrm>
        </p:spPr>
        <p:txBody>
          <a:bodyPr>
            <a:normAutofit fontScale="90000"/>
          </a:bodyPr>
          <a:lstStyle/>
          <a:p>
            <a:pPr algn="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400" dirty="0"/>
              <a:t>Chapter – 4 </a:t>
            </a:r>
            <a:br>
              <a:rPr lang="en-US" sz="4400" dirty="0"/>
            </a:br>
            <a:r>
              <a:rPr lang="en-US" sz="4400" dirty="0"/>
              <a:t>How to Get Ideas and Turn into a Screenplay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83471-97F5-410C-84A8-3472EDFF3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3582" y="5421085"/>
            <a:ext cx="3340326" cy="942393"/>
          </a:xfrm>
        </p:spPr>
        <p:txBody>
          <a:bodyPr>
            <a:normAutofit/>
          </a:bodyPr>
          <a:lstStyle/>
          <a:p>
            <a:pPr algn="r"/>
            <a:r>
              <a:rPr lang="en-US" b="1" i="1" dirty="0"/>
              <a:t>Presented by </a:t>
            </a:r>
          </a:p>
          <a:p>
            <a:pPr algn="r"/>
            <a:r>
              <a:rPr lang="en-US" b="1" i="1" dirty="0"/>
              <a:t>Sadia Mustafa </a:t>
            </a:r>
            <a:r>
              <a:rPr lang="en-US" b="1" i="1" dirty="0" err="1"/>
              <a:t>Sraboni</a:t>
            </a:r>
            <a:endParaRPr lang="en-US" b="1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95A458-3590-412D-AFE5-31C78ED7C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908" y="494522"/>
            <a:ext cx="4191000" cy="279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2502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CA76-DEA1-4EB3-8C0B-707A0FA2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4 Parts of Visual Writing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ADA2E-F47B-461D-9E0B-C4C921ADF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Scene action</a:t>
            </a:r>
          </a:p>
          <a:p>
            <a:r>
              <a:rPr lang="en-US" b="1" dirty="0"/>
              <a:t>Character appearance</a:t>
            </a:r>
          </a:p>
          <a:p>
            <a:r>
              <a:rPr lang="en-US" b="1" dirty="0"/>
              <a:t>Location appearance</a:t>
            </a:r>
          </a:p>
          <a:p>
            <a:r>
              <a:rPr lang="en-US" b="1" dirty="0"/>
              <a:t>Character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74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0FD87-B12F-483B-9940-D707F25B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scriptwriter needs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A3484-BC6C-476C-BF32-AE3CFEC6D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Immerse yourself in film script writing theory</a:t>
            </a:r>
          </a:p>
          <a:p>
            <a:pPr fontAlgn="base"/>
            <a:r>
              <a:rPr lang="en-US" b="1" dirty="0"/>
              <a:t>Write visually</a:t>
            </a:r>
          </a:p>
          <a:p>
            <a:pPr fontAlgn="base"/>
            <a:r>
              <a:rPr lang="en-US" b="1" dirty="0"/>
              <a:t>Keep lots of white space on the page</a:t>
            </a:r>
          </a:p>
          <a:p>
            <a:pPr fontAlgn="base"/>
            <a:r>
              <a:rPr lang="en-US" b="1" dirty="0"/>
              <a:t>Write, write, write, every day</a:t>
            </a:r>
          </a:p>
          <a:p>
            <a:pPr fontAlgn="base"/>
            <a:r>
              <a:rPr lang="en-US" b="1" dirty="0"/>
              <a:t>Understand that writing is rewriting</a:t>
            </a:r>
          </a:p>
          <a:p>
            <a:pPr fontAlgn="base"/>
            <a:r>
              <a:rPr lang="en-US" b="1" dirty="0"/>
              <a:t>Push their imagination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5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D1ED-3CD0-4E0D-B313-94763F6A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732E1A-FE88-4845-AE45-4238A83F55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231" y="2189584"/>
            <a:ext cx="7084218" cy="3778250"/>
          </a:xfrm>
        </p:spPr>
      </p:pic>
    </p:spTree>
    <p:extLst>
      <p:ext uri="{BB962C8B-B14F-4D97-AF65-F5344CB8AC3E}">
        <p14:creationId xmlns:p14="http://schemas.microsoft.com/office/powerpoint/2010/main" val="41684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85F2-4916-4F53-8C2D-3BFD2090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Dynamic Ways to Come up with Movie Ideas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BA0FA-84DA-473A-80B0-2B5EDB54E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Take a walk </a:t>
            </a:r>
            <a:endParaRPr lang="en-US" dirty="0"/>
          </a:p>
          <a:p>
            <a:r>
              <a:rPr lang="en-US" b="1" dirty="0"/>
              <a:t> Read the Newspaper and Magazines</a:t>
            </a:r>
            <a:endParaRPr lang="en-US" dirty="0"/>
          </a:p>
          <a:p>
            <a:r>
              <a:rPr lang="en-US" b="1" dirty="0"/>
              <a:t> Watch a movie</a:t>
            </a:r>
          </a:p>
          <a:p>
            <a:r>
              <a:rPr lang="en-US" b="1" dirty="0"/>
              <a:t> What's going on in your life? </a:t>
            </a:r>
          </a:p>
          <a:p>
            <a:r>
              <a:rPr lang="en-US" b="1" dirty="0"/>
              <a:t> Steal from the classics </a:t>
            </a:r>
            <a:endParaRPr lang="en-US" dirty="0"/>
          </a:p>
          <a:p>
            <a:r>
              <a:rPr lang="en-US" b="1" dirty="0"/>
              <a:t> Mine the public domain</a:t>
            </a:r>
          </a:p>
          <a:p>
            <a:r>
              <a:rPr lang="en-US" b="1" dirty="0"/>
              <a:t> Start at the end of one of your old screenplays </a:t>
            </a:r>
            <a:endParaRPr lang="en-US" dirty="0"/>
          </a:p>
          <a:p>
            <a:r>
              <a:rPr lang="en-US" b="1" dirty="0"/>
              <a:t> What happens in one location? </a:t>
            </a:r>
          </a:p>
          <a:p>
            <a:r>
              <a:rPr lang="en-US" b="1" dirty="0"/>
              <a:t> Tap into history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0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82CF1-AD70-4A69-820A-8A82CF00D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 Ways to Come up with Movie Ideas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753EE-0C01-4266-80DE-CB85959A5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Tell me about your favorite holiday </a:t>
            </a:r>
          </a:p>
          <a:p>
            <a:r>
              <a:rPr lang="en-US" b="1" dirty="0"/>
              <a:t> Explore a local legend</a:t>
            </a:r>
          </a:p>
          <a:p>
            <a:r>
              <a:rPr lang="en-US" b="1" dirty="0"/>
              <a:t> See what's trending </a:t>
            </a:r>
          </a:p>
          <a:p>
            <a:r>
              <a:rPr lang="en-US" b="1" dirty="0"/>
              <a:t> Pick a public figure </a:t>
            </a:r>
            <a:endParaRPr lang="en-US" dirty="0"/>
          </a:p>
          <a:p>
            <a:r>
              <a:rPr lang="en-US" b="1" dirty="0"/>
              <a:t> Tell the story behind a joke</a:t>
            </a:r>
            <a:endParaRPr lang="en-US" dirty="0"/>
          </a:p>
          <a:p>
            <a:r>
              <a:rPr lang="en-US" b="1" dirty="0"/>
              <a:t> Take the villain's point of view </a:t>
            </a:r>
            <a:endParaRPr lang="en-US" dirty="0"/>
          </a:p>
          <a:p>
            <a:r>
              <a:rPr lang="en-US" b="1" dirty="0"/>
              <a:t> Read a lot</a:t>
            </a:r>
          </a:p>
          <a:p>
            <a:r>
              <a:rPr lang="en-US" b="1" dirty="0"/>
              <a:t> At the movies</a:t>
            </a:r>
          </a:p>
          <a:p>
            <a:r>
              <a:rPr lang="en-US" b="1" dirty="0"/>
              <a:t> On the television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0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0B04-1685-44E7-A41A-FA0918CE1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Dynamic Ways to Come up with Movie Ideas 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886F8-DB75-476C-AC03-073DECF4A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Documentaries and True Crime Podcasts</a:t>
            </a:r>
          </a:p>
          <a:p>
            <a:r>
              <a:rPr lang="en-US" b="1" dirty="0"/>
              <a:t> News Broadcasts and Channels</a:t>
            </a:r>
          </a:p>
          <a:p>
            <a:r>
              <a:rPr lang="en-US" b="1" dirty="0"/>
              <a:t> Your Life and the People You Know</a:t>
            </a:r>
          </a:p>
          <a:p>
            <a:r>
              <a:rPr lang="en-US" b="1" dirty="0"/>
              <a:t> Study other writers’ loglines</a:t>
            </a:r>
          </a:p>
          <a:p>
            <a:r>
              <a:rPr lang="en-US" b="1" dirty="0"/>
              <a:t> Making new friends</a:t>
            </a:r>
          </a:p>
          <a:p>
            <a:r>
              <a:rPr lang="en-US" b="1" dirty="0"/>
              <a:t> Travel new places</a:t>
            </a:r>
          </a:p>
          <a:p>
            <a:r>
              <a:rPr lang="en-US" b="1" dirty="0"/>
              <a:t> Take random thing and notice how it looks or works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018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B1AB-54ED-4216-AEE7-3F387F79B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 Ways to Spark Your Imagination When You Need It Most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F24A6-BD3E-4F7B-BF3E-3D920FF9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Focus on One Concept, Story, or Character Issue at a Time </a:t>
            </a:r>
          </a:p>
          <a:p>
            <a:r>
              <a:rPr lang="en-US" b="1" dirty="0"/>
              <a:t>Visualize Multiple Situations, Outcomes, and Choices for Each Story Moment</a:t>
            </a:r>
          </a:p>
          <a:p>
            <a:r>
              <a:rPr lang="en-US" b="1" dirty="0"/>
              <a:t>When You Start a Writing Project, Begin Reading a New Book</a:t>
            </a:r>
          </a:p>
          <a:p>
            <a:r>
              <a:rPr lang="en-US" b="1" dirty="0"/>
              <a:t>Use Exercise to Release Endorphins and Increase Different Thinking</a:t>
            </a:r>
          </a:p>
          <a:p>
            <a:r>
              <a:rPr lang="en-US" b="1" dirty="0"/>
              <a:t>Go to Sleep with Story and Character Questions On Your Mind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7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8F1F0-9ABA-4A8C-A7FD-F99A475D2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Most Effective Screenwriting Exercises to Boost Creativity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29032-4FA1-4435-9602-DEB0E09A4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Other Words</a:t>
            </a:r>
          </a:p>
          <a:p>
            <a:r>
              <a:rPr lang="en-US" b="1" dirty="0"/>
              <a:t>An Ordinary Thing</a:t>
            </a:r>
          </a:p>
          <a:p>
            <a:r>
              <a:rPr lang="en-US" b="1" dirty="0"/>
              <a:t>A Slight Change</a:t>
            </a:r>
          </a:p>
          <a:p>
            <a:r>
              <a:rPr lang="en-US" b="1" dirty="0"/>
              <a:t>Time to Read</a:t>
            </a:r>
          </a:p>
          <a:p>
            <a:r>
              <a:rPr lang="en-US" b="1" dirty="0"/>
              <a:t>Everything is Upside Down</a:t>
            </a:r>
          </a:p>
          <a:p>
            <a:r>
              <a:rPr lang="en-US" b="1" dirty="0"/>
              <a:t>Almost Innocent Theft</a:t>
            </a:r>
          </a:p>
          <a:p>
            <a:r>
              <a:rPr lang="en-US" b="1" dirty="0"/>
              <a:t>Bare Dialogue</a:t>
            </a:r>
          </a:p>
          <a:p>
            <a:r>
              <a:rPr lang="en-US" b="1" dirty="0"/>
              <a:t>From Life to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0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E5B0-139A-451F-BBED-B59D1ACD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Finding and Developing Ideas for  Screenplay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60491-98E2-4B17-B50F-A2E98E2C0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What is the story about?</a:t>
            </a:r>
          </a:p>
          <a:p>
            <a:pPr lvl="0"/>
            <a:r>
              <a:rPr lang="en-US" b="1" dirty="0"/>
              <a:t>What genre or type of story is it?</a:t>
            </a:r>
          </a:p>
          <a:p>
            <a:pPr lvl="0"/>
            <a:r>
              <a:rPr lang="en-US" b="1" dirty="0"/>
              <a:t>Why would audiences want to see the story?</a:t>
            </a:r>
          </a:p>
          <a:p>
            <a:pPr lvl="0"/>
            <a:r>
              <a:rPr lang="en-US" b="1" dirty="0"/>
              <a:t>What is it about the story that will attract an audience?</a:t>
            </a:r>
          </a:p>
          <a:p>
            <a:pPr lvl="0"/>
            <a:r>
              <a:rPr lang="en-US" b="1" dirty="0"/>
              <a:t>Who are the characters?</a:t>
            </a:r>
          </a:p>
          <a:p>
            <a:pPr lvl="0"/>
            <a:r>
              <a:rPr lang="en-US" b="1" dirty="0"/>
              <a:t>What does the main character want to achieve?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4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D80B-C260-4184-9074-007035E6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Finding and Developing Ideas for  Screenplay (cont.)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F40C5-4276-4847-9B5C-7B6ECE657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What does the main character do to achieve his goal? (the choices they make)</a:t>
            </a:r>
          </a:p>
          <a:p>
            <a:pPr lvl="0"/>
            <a:r>
              <a:rPr lang="en-US" b="1" dirty="0"/>
              <a:t>What are their obstacles?</a:t>
            </a:r>
          </a:p>
          <a:p>
            <a:pPr lvl="0"/>
            <a:r>
              <a:rPr lang="en-US" b="1" dirty="0"/>
              <a:t>What or who is standing in their way and why?</a:t>
            </a:r>
          </a:p>
          <a:p>
            <a:pPr lvl="0"/>
            <a:r>
              <a:rPr lang="en-US" b="1" dirty="0"/>
              <a:t>Will they achieve what they want? Will the ending be successful or not?</a:t>
            </a:r>
          </a:p>
          <a:p>
            <a:pPr lvl="0"/>
            <a:r>
              <a:rPr lang="en-US" b="1" dirty="0"/>
              <a:t>What do the characters learn by the end of the story?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0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C20C-17EB-4D34-943A-0246EC723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Simple Rules for Turning Your Idea into a Screenplay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1590A-B59B-4FD5-8663-9891997E3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Understand Proper Screenplay Format</a:t>
            </a:r>
            <a:endParaRPr lang="en-US" dirty="0"/>
          </a:p>
          <a:p>
            <a:r>
              <a:rPr lang="en-US" b="1" dirty="0"/>
              <a:t>Create a Logline</a:t>
            </a:r>
          </a:p>
          <a:p>
            <a:r>
              <a:rPr lang="en-US" b="1" dirty="0"/>
              <a:t>Free writing</a:t>
            </a:r>
            <a:endParaRPr lang="en-US" dirty="0"/>
          </a:p>
          <a:p>
            <a:r>
              <a:rPr lang="en-US" b="1" dirty="0"/>
              <a:t>Make an Outline</a:t>
            </a:r>
            <a:endParaRPr lang="en-US" dirty="0"/>
          </a:p>
          <a:p>
            <a:r>
              <a:rPr lang="en-US" b="1" dirty="0"/>
              <a:t>Write a Treatment</a:t>
            </a:r>
          </a:p>
          <a:p>
            <a:r>
              <a:rPr lang="en-US" b="1" dirty="0"/>
              <a:t>Defining your characters</a:t>
            </a:r>
          </a:p>
          <a:p>
            <a:r>
              <a:rPr lang="en-US" b="1" dirty="0"/>
              <a:t>Creating Notecards</a:t>
            </a:r>
            <a:endParaRPr lang="en-US" dirty="0"/>
          </a:p>
          <a:p>
            <a:r>
              <a:rPr lang="en-US" b="1" dirty="0"/>
              <a:t>Write the First Draft and Make Revisions</a:t>
            </a:r>
          </a:p>
          <a:p>
            <a:r>
              <a:rPr lang="en-US" b="1" dirty="0"/>
              <a:t>Collecting Research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197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279</TotalTime>
  <Words>352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Wisp</vt:lpstr>
      <vt:lpstr>      Chapter – 4  How to Get Ideas and Turn into a Screenplay</vt:lpstr>
      <vt:lpstr>Dynamic Ways to Come up with Movie Ideas </vt:lpstr>
      <vt:lpstr>Dynamic Ways to Come up with Movie Ideas (cont.)</vt:lpstr>
      <vt:lpstr>Dynamic Ways to Come up with Movie Ideas (cont.)</vt:lpstr>
      <vt:lpstr>5 Ways to Spark Your Imagination When You Need It Most </vt:lpstr>
      <vt:lpstr>Most Effective Screenwriting Exercises to Boost Creativity</vt:lpstr>
      <vt:lpstr>Finding and Developing Ideas for  Screenplay </vt:lpstr>
      <vt:lpstr>Finding and Developing Ideas for  Screenplay (cont.)</vt:lpstr>
      <vt:lpstr>Simple Rules for Turning Your Idea into a Screenplay   </vt:lpstr>
      <vt:lpstr>The 4 Parts of Visual Writing </vt:lpstr>
      <vt:lpstr>A scriptwriter needs to remember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Sadia Mustafa</dc:creator>
  <cp:lastModifiedBy>Sadia Mustafa</cp:lastModifiedBy>
  <cp:revision>27</cp:revision>
  <dcterms:created xsi:type="dcterms:W3CDTF">2021-04-03T09:58:25Z</dcterms:created>
  <dcterms:modified xsi:type="dcterms:W3CDTF">2022-02-03T15:38:08Z</dcterms:modified>
</cp:coreProperties>
</file>