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Case: 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Shafikul</a:t>
            </a:r>
            <a:r>
              <a:rPr lang="en-US" dirty="0" smtClean="0"/>
              <a:t> has made an agreement with </a:t>
            </a:r>
            <a:r>
              <a:rPr lang="en-US" dirty="0" err="1" smtClean="0"/>
              <a:t>Titu</a:t>
            </a:r>
            <a:r>
              <a:rPr lang="en-US" dirty="0" smtClean="0"/>
              <a:t> to kill Jamal. According to the “validity of contract” what type of contract is this? Make your </a:t>
            </a:r>
            <a:r>
              <a:rPr lang="en-US" dirty="0" err="1" smtClean="0"/>
              <a:t>judgement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Solution:   Step 1: According to the “Validity of </a:t>
            </a:r>
            <a:r>
              <a:rPr lang="en-US" smtClean="0"/>
              <a:t>Contract” this </a:t>
            </a:r>
            <a:r>
              <a:rPr lang="en-US" dirty="0" smtClean="0"/>
              <a:t>is an illegal contract.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2: The agreement to kill someone is not according to law. This is an act against law.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3: The contract which is against law is an illegal contract.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320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37</TotalTime>
  <Words>95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Gill Sans MT</vt:lpstr>
      <vt:lpstr>Wingdings 2</vt:lpstr>
      <vt:lpstr>Dividend</vt:lpstr>
      <vt:lpstr>Sample Case: Chapter 1</vt:lpstr>
      <vt:lpstr>Case: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1</dc:title>
  <dc:creator>Lenovo</dc:creator>
  <cp:lastModifiedBy>Lenovo</cp:lastModifiedBy>
  <cp:revision>2</cp:revision>
  <dcterms:created xsi:type="dcterms:W3CDTF">2020-05-25T13:42:26Z</dcterms:created>
  <dcterms:modified xsi:type="dcterms:W3CDTF">2020-05-25T14:19:36Z</dcterms:modified>
</cp:coreProperties>
</file>