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7" r:id="rId3"/>
    <p:sldId id="262" r:id="rId4"/>
    <p:sldId id="256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E2B4-68C8-DD4F-9A69-8DE61D0A7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4719B-A968-1541-B948-86EFDFAAA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BF7F-C271-1A40-978C-D425D690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33BBE-9D2C-0C43-A7D3-1D46DDC0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93BB-1B91-844E-BA3B-0CBC93B1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2FBA-69F3-3041-92A7-045DA86F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F6D0B-2A89-E64A-B6AA-DBEC4A0E6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FA18B-4685-4C4D-A542-EB6B1C8F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69AD5-9240-F941-B1FD-82EE07B1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2CFA-0A91-8D40-BE40-92EC0C3B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8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4EBAD-02C9-1045-9954-8005B19C9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E5D9F-1AE9-3649-91A3-3721A81E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E848-BE8B-1C44-B18A-BCF00121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54EC5-8FFC-3B44-92D7-F926240E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F021-D38A-D441-BC15-E4EC65F3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BA6A-E83D-7543-B6E1-4C2AF94D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CA802-5975-3742-899A-2114AB1D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11EC2-73E4-724F-B427-C62248A1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7A2E5-CAC3-564B-B4F6-C1B7EA0E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C08A5-94DE-D74D-AC81-253BDC3D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2D6D-2DBD-AE40-8517-6B381DBD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36AF-7F9B-B24F-B425-0A136AF51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77524-F758-B049-B943-4B5542FB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FEEF6-98C2-E745-9039-5E31D11E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22CD8-187D-424B-AA77-5F9A72C0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5E73-DF95-3A42-A473-841306A9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2EDB-DFBD-9446-9BF9-60156B1CF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27E69-898F-A24A-A96A-5EFB972C4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AA3F5-B010-A149-80D6-07F7E9B4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1991D-9DEC-A744-8618-BD979807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DFFE7-4C2D-6442-9816-931E2922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43A9-A874-3A4E-8FA0-3DA9B107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734F8-C870-9A48-9B65-01827FEC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96913-5984-E546-BC44-4435D2C36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22033-30CA-9E48-90CE-EFC2C3982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BE46A-47FB-3F4A-9CC4-8AF4ED7A2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8F943-2615-D946-B9BC-82AA2BB4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8CCFC-D87E-9B4F-A9AE-007BFB15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2932A-6415-494F-860A-EC98E5E6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54D2-ACA2-1F46-89A2-D36F7466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81E02-1130-6E4C-AF47-A898DA84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EB0E2-A3DE-6A4B-B9F7-FB009BBE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2FA42-AD2B-7D41-88DD-E697D7F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3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42F7B-A4B6-7447-A2A8-4A1702E7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2B5DB-50E4-6F4E-8593-D3466998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38CAC-8D19-184C-BCED-EFEBA6B1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8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31CC-1334-304D-80CF-9CC1C2E7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E964-4807-DD4D-8CB2-88B86066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CFA22-C9CA-E849-A90A-7D525C7A8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5260A-653E-0049-A201-F76C2D8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791E9-0AD5-214C-AD4D-A3276CED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847F8-25ED-BE4E-A1EA-92CE5F4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8F2-B7D8-5947-A7A4-C7B82BEE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B7CE8-D75F-3347-9C4C-BB7E79E58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2E26D-5311-D447-9198-5EE3CBEA2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0DE62-0D31-DD4D-AD35-B136DE31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4310C-4F21-0042-A382-2A0D2592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CD354-E529-9B40-AE00-E0ECC505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5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59065-F32F-FE43-9A90-822A45C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F744-DB24-5549-8EDC-8CDE55A0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0C0-6CE4-4C4F-8E9B-11546D73E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AFA-5CB9-5A4C-98F9-C1F84A121E1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51D8-F037-9D45-8445-F4AB8D59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065F5-505F-4743-AFD6-F23B20A85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65D3-2524-AE48-8660-5000C920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705E-CE9C-1648-A2A7-FFC284EEB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948"/>
            <a:ext cx="10515600" cy="2083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A Case Study Analysis-A guide to doing it right</a:t>
            </a:r>
          </a:p>
          <a:p>
            <a:pPr marL="0" indent="0" algn="ctr">
              <a:buNone/>
            </a:pPr>
            <a:endParaRPr lang="en-US" sz="4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ctr">
              <a:buNone/>
            </a:pPr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By Dr. AKM Mohsin</a:t>
            </a:r>
          </a:p>
        </p:txBody>
      </p:sp>
    </p:spTree>
    <p:extLst>
      <p:ext uri="{BB962C8B-B14F-4D97-AF65-F5344CB8AC3E}">
        <p14:creationId xmlns:p14="http://schemas.microsoft.com/office/powerpoint/2010/main" val="35509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/>
              <a:t>Cont.…..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90028" y="1775087"/>
            <a:ext cx="8011943" cy="40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5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/>
              <a:t>Cont.…..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22301" y="2029697"/>
            <a:ext cx="9547398" cy="27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/>
              <a:t>Solutions: Step-1 (Summary)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4246" y="1995803"/>
            <a:ext cx="8823508" cy="28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/>
              <a:t>Solutions: Step-2 (Identification of problem)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4246" y="2604752"/>
            <a:ext cx="8823508" cy="16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/>
              <a:t>Solutions: Step-2 (Identification of problem)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4246" y="2604752"/>
            <a:ext cx="8823508" cy="16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/>
              <a:t>Solutions: Step-3 (Assumptions)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4847" y="1994016"/>
            <a:ext cx="8742305" cy="33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Solutions: Step-4 (Consequences of the problem)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4847" y="2063350"/>
            <a:ext cx="8742305" cy="32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Solutions: Step-5 (Solutions to the problem)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69637" y="2063350"/>
            <a:ext cx="8052724" cy="32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Questions Answer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6648" y="1739260"/>
            <a:ext cx="7578704" cy="42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ED48-B5DE-F447-8FB2-16B6B051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104" y="2650321"/>
            <a:ext cx="6305791" cy="112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81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23DD-E867-F243-86E7-5364AA99D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679" y="258934"/>
            <a:ext cx="11790684" cy="897811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800" dirty="0"/>
              <a:t>Why Case Study?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9066D2C-978D-D549-BB64-ADD200B7B914}"/>
              </a:ext>
            </a:extLst>
          </p:cNvPr>
          <p:cNvSpPr/>
          <p:nvPr/>
        </p:nvSpPr>
        <p:spPr>
          <a:xfrm>
            <a:off x="3973974" y="1841101"/>
            <a:ext cx="4244052" cy="74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driven decision making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1B7519-0994-144D-9601-981219D0BC55}"/>
              </a:ext>
            </a:extLst>
          </p:cNvPr>
          <p:cNvSpPr/>
          <p:nvPr/>
        </p:nvSpPr>
        <p:spPr>
          <a:xfrm>
            <a:off x="3973974" y="2942144"/>
            <a:ext cx="4244052" cy="74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Complex real world scenarios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179A16-A7F7-9B48-9F13-0F5349894132}"/>
              </a:ext>
            </a:extLst>
          </p:cNvPr>
          <p:cNvSpPr/>
          <p:nvPr/>
        </p:nvSpPr>
        <p:spPr>
          <a:xfrm>
            <a:off x="3973974" y="4079351"/>
            <a:ext cx="4244052" cy="74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Open ended problems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37FBB15-6E66-9F42-A5EA-84D6E940E0EE}"/>
              </a:ext>
            </a:extLst>
          </p:cNvPr>
          <p:cNvSpPr/>
          <p:nvPr/>
        </p:nvSpPr>
        <p:spPr>
          <a:xfrm>
            <a:off x="3973974" y="5100098"/>
            <a:ext cx="4244052" cy="740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Discussion &amp; Dialogue</a:t>
            </a:r>
          </a:p>
        </p:txBody>
      </p:sp>
    </p:spTree>
    <p:extLst>
      <p:ext uri="{BB962C8B-B14F-4D97-AF65-F5344CB8AC3E}">
        <p14:creationId xmlns:p14="http://schemas.microsoft.com/office/powerpoint/2010/main" val="242342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23DD-E867-F243-86E7-5364AA99D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679" y="258934"/>
            <a:ext cx="11790684" cy="897811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800" dirty="0"/>
              <a:t>Situation Analysis</a:t>
            </a: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AFC78A43-3A36-5248-B054-38B05EB748EF}"/>
              </a:ext>
            </a:extLst>
          </p:cNvPr>
          <p:cNvSpPr/>
          <p:nvPr/>
        </p:nvSpPr>
        <p:spPr>
          <a:xfrm rot="1997537">
            <a:off x="3700400" y="2031326"/>
            <a:ext cx="2391755" cy="13771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B7FA82F4-3CF0-6F40-8608-FCB4F2481C4D}"/>
              </a:ext>
            </a:extLst>
          </p:cNvPr>
          <p:cNvSpPr/>
          <p:nvPr/>
        </p:nvSpPr>
        <p:spPr>
          <a:xfrm rot="6840992">
            <a:off x="5464918" y="2848127"/>
            <a:ext cx="2321980" cy="14088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F26DB8F8-3EA2-4447-AF24-E8974F0E3B95}"/>
              </a:ext>
            </a:extLst>
          </p:cNvPr>
          <p:cNvSpPr/>
          <p:nvPr/>
        </p:nvSpPr>
        <p:spPr>
          <a:xfrm rot="8873106">
            <a:off x="4553444" y="3763600"/>
            <a:ext cx="1208929" cy="22721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7078A-DDA2-A645-B541-94B979569249}"/>
              </a:ext>
            </a:extLst>
          </p:cNvPr>
          <p:cNvSpPr txBox="1"/>
          <p:nvPr/>
        </p:nvSpPr>
        <p:spPr>
          <a:xfrm>
            <a:off x="1030935" y="1738874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 the case study at least 2 times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DB4FA-8792-C24C-B466-DAD64F01AF90}"/>
              </a:ext>
            </a:extLst>
          </p:cNvPr>
          <p:cNvSpPr txBox="1"/>
          <p:nvPr/>
        </p:nvSpPr>
        <p:spPr>
          <a:xfrm>
            <a:off x="7490102" y="2967335"/>
            <a:ext cx="3107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the weaknesses and opportunities/resources situation of the firm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5B6C8D-ACEC-1E49-ADA6-7CC3E30516FD}"/>
              </a:ext>
            </a:extLst>
          </p:cNvPr>
          <p:cNvSpPr txBox="1"/>
          <p:nvPr/>
        </p:nvSpPr>
        <p:spPr>
          <a:xfrm>
            <a:off x="1272000" y="4748037"/>
            <a:ext cx="310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note of key actors and their issues/perspectives</a:t>
            </a:r>
          </a:p>
        </p:txBody>
      </p:sp>
    </p:spTree>
    <p:extLst>
      <p:ext uri="{BB962C8B-B14F-4D97-AF65-F5344CB8AC3E}">
        <p14:creationId xmlns:p14="http://schemas.microsoft.com/office/powerpoint/2010/main" val="318172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41F16-5A59-7641-8AD0-9C7A95A5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774700"/>
            <a:ext cx="109982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5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41F16-5A59-7641-8AD0-9C7A95A5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054" y="774700"/>
            <a:ext cx="10139891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41F16-5A59-7641-8AD0-9C7A95A5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054" y="1162369"/>
            <a:ext cx="10139891" cy="45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41F16-5A59-7641-8AD0-9C7A95A5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2770" y="1066959"/>
            <a:ext cx="9786459" cy="47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1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41F16-5A59-7641-8AD0-9C7A95A5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66505" y="951389"/>
            <a:ext cx="9458989" cy="49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0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737-48C0-8340-830B-192CD0A0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/>
              <a:t>Case Study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1EDD6-AD4E-B947-A038-B5C67C18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34" y="1856110"/>
            <a:ext cx="9185827" cy="36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121</Words>
  <Application>Microsoft Macintosh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Office Theme</vt:lpstr>
      <vt:lpstr>PowerPoint Presentation</vt:lpstr>
      <vt:lpstr>Why Case Study?</vt:lpstr>
      <vt:lpstr>Situation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Analysis</vt:lpstr>
      <vt:lpstr>Cont.…..</vt:lpstr>
      <vt:lpstr>Cont.…..</vt:lpstr>
      <vt:lpstr>Solutions: Step-1 (Summary)</vt:lpstr>
      <vt:lpstr>Solutions: Step-2 (Identification of problem)</vt:lpstr>
      <vt:lpstr>Solutions: Step-2 (Identification of problem)</vt:lpstr>
      <vt:lpstr>Solutions: Step-3 (Assumptions)</vt:lpstr>
      <vt:lpstr>Solutions: Step-4 (Consequences of the problem)</vt:lpstr>
      <vt:lpstr>Solutions: Step-5 (Solutions to the problem)</vt:lpstr>
      <vt:lpstr>Questions Answer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AKM Mohsin</dc:creator>
  <cp:lastModifiedBy>AKM Mohsin</cp:lastModifiedBy>
  <cp:revision>22</cp:revision>
  <dcterms:created xsi:type="dcterms:W3CDTF">2021-10-31T16:40:21Z</dcterms:created>
  <dcterms:modified xsi:type="dcterms:W3CDTF">2021-10-31T18:46:42Z</dcterms:modified>
</cp:coreProperties>
</file>