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1416" y="-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gramiz.com/c-programming/c-do-while-loop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cap="none" smtClean="0"/>
              <a:t>7 </a:t>
            </a:r>
            <a:r>
              <a:rPr lang="en-US" cap="none" dirty="0" smtClean="0"/>
              <a:t>C Programs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/>
              <a:t>Professor Dr. Md. Ismail Jabiullah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xmlns="" val="1190097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215105"/>
            <a:ext cx="10364451" cy="524483"/>
          </a:xfrm>
        </p:spPr>
        <p:txBody>
          <a:bodyPr>
            <a:normAutofit/>
          </a:bodyPr>
          <a:lstStyle/>
          <a:p>
            <a:r>
              <a:rPr lang="en-US" sz="2400" b="1" cap="none" dirty="0" smtClean="0">
                <a:solidFill>
                  <a:srgbClr val="FF0000"/>
                </a:solidFill>
              </a:rPr>
              <a:t>Program 1: C Program To Print An Integer (Entered By The User)</a:t>
            </a:r>
            <a:endParaRPr lang="en-US" sz="2400" b="1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87506"/>
            <a:ext cx="10363826" cy="847165"/>
          </a:xfrm>
        </p:spPr>
        <p:txBody>
          <a:bodyPr>
            <a:noAutofit/>
          </a:bodyPr>
          <a:lstStyle/>
          <a:p>
            <a:r>
              <a:rPr lang="en-US" sz="2400" cap="none" dirty="0" smtClean="0"/>
              <a:t>In this example, the integer entered by the user is stored in a variable and printed on the screen.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05118" y="3821916"/>
            <a:ext cx="6614832" cy="2902734"/>
          </a:xfrm>
          <a:prstGeom prst="rect">
            <a:avLst/>
          </a:prstGeom>
          <a:solidFill>
            <a:srgbClr val="F5F5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128016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4078F2"/>
                </a:solidFill>
                <a:effectLst/>
                <a:latin typeface="Droid Sans Mono"/>
              </a:rPr>
              <a:t>#include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Droid Sans Mono"/>
              </a:rPr>
              <a:t>&lt;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50A14F"/>
                </a:solidFill>
                <a:effectLst/>
                <a:latin typeface="Droid Sans Mono"/>
              </a:rPr>
              <a:t>stdio.h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Droid Sans Mono"/>
              </a:rPr>
              <a:t>&gt;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Droid Sans Mono"/>
              </a:rPr>
              <a:t> </a:t>
            </a:r>
          </a:p>
          <a:p>
            <a:pPr marL="0" marR="0" lvl="0" indent="0" algn="l" defTabSz="128016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Droid Sans Mono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Droid Sans Mono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4078F2"/>
                </a:solidFill>
                <a:effectLst/>
                <a:latin typeface="Droid Sans Mono"/>
              </a:rPr>
              <a:t>main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Droid Sans Mono"/>
              </a:rPr>
              <a:t>() </a:t>
            </a:r>
          </a:p>
          <a:p>
            <a:pPr marL="0" marR="0" lvl="0" indent="0" algn="l" defTabSz="128016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Droid Sans Mono"/>
              </a:rPr>
              <a:t>{ </a:t>
            </a:r>
          </a:p>
          <a:p>
            <a:pPr marR="0" lvl="0" indent="228600" algn="l" defTabSz="128016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Droid Sans Mono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Droid Sans Mono"/>
              </a:rPr>
              <a:t> number; </a:t>
            </a:r>
          </a:p>
          <a:p>
            <a:pPr marR="0" lvl="0" indent="228600" algn="l" defTabSz="128016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Droid Sans Mono"/>
              </a:rPr>
              <a:t>printf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Droid Sans Mono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Droid Sans Mono"/>
              </a:rPr>
              <a:t>"Enter an integer: 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Droid Sans Mono"/>
              </a:rPr>
              <a:t>);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0A1A7"/>
                </a:solidFill>
                <a:effectLst/>
                <a:latin typeface="Droid Sans Mono"/>
              </a:rPr>
              <a:t>// reads and stores input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Droid Sans Mono"/>
              </a:rPr>
              <a:t> </a:t>
            </a:r>
          </a:p>
          <a:p>
            <a:pPr marR="0" lvl="0" indent="228600" algn="l" defTabSz="128016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Droid Sans Mono"/>
              </a:rPr>
              <a:t>scanf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Droid Sans Mono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Droid Sans Mono"/>
              </a:rPr>
              <a:t>"%d"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Droid Sans Mono"/>
              </a:rPr>
              <a:t>, &amp;number);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0A1A7"/>
                </a:solidFill>
                <a:effectLst/>
                <a:latin typeface="Droid Sans Mono"/>
              </a:rPr>
              <a:t>// displays output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Droid Sans Mono"/>
              </a:rPr>
              <a:t> </a:t>
            </a:r>
          </a:p>
          <a:p>
            <a:pPr marR="0" lvl="0" indent="228600" algn="l" defTabSz="128016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Droid Sans Mono"/>
              </a:rPr>
              <a:t>printf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Droid Sans Mono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Droid Sans Mono"/>
              </a:rPr>
              <a:t>"You entered: %d"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Droid Sans Mono"/>
              </a:rPr>
              <a:t>, number); </a:t>
            </a:r>
          </a:p>
          <a:p>
            <a:pPr marR="0" lvl="0" indent="228600" algn="l" defTabSz="128016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Droid Sans Mono"/>
              </a:rPr>
              <a:t>return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Droid Sans Mono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Droid Sans Mono"/>
              </a:rPr>
              <a:t>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Droid Sans Mono"/>
              </a:rPr>
              <a:t>; </a:t>
            </a:r>
          </a:p>
          <a:p>
            <a:pPr marL="0" marR="0" lvl="0" indent="0" algn="l" defTabSz="128016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Droid Sans Mono"/>
              </a:rPr>
              <a:t>}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35208" y="3110984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euclid_circular_a"/>
              </a:rPr>
              <a:t>Output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5118" y="3282434"/>
            <a:ext cx="17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  <a:latin typeface="euclid_circular_a"/>
              </a:rPr>
              <a:t>Program Code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8305800" y="4468246"/>
            <a:ext cx="3390900" cy="738664"/>
          </a:xfrm>
          <a:prstGeom prst="rect">
            <a:avLst/>
          </a:prstGeom>
          <a:solidFill>
            <a:srgbClr val="F5F5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65E"/>
                </a:solidFill>
                <a:effectLst/>
                <a:latin typeface="Droid Sans Mono"/>
              </a:rPr>
              <a:t>Enter an integer: 25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65E"/>
                </a:solidFill>
                <a:effectLst/>
                <a:latin typeface="Droid Sans Mono"/>
              </a:rPr>
              <a:t>You entered: 25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4766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215105"/>
            <a:ext cx="10364451" cy="524483"/>
          </a:xfrm>
        </p:spPr>
        <p:txBody>
          <a:bodyPr>
            <a:normAutofit/>
          </a:bodyPr>
          <a:lstStyle/>
          <a:p>
            <a:r>
              <a:rPr lang="en-US" sz="2400" b="1" cap="none" dirty="0" smtClean="0">
                <a:solidFill>
                  <a:srgbClr val="FF0000"/>
                </a:solidFill>
              </a:rPr>
              <a:t>Program 2: </a:t>
            </a:r>
            <a:r>
              <a:rPr lang="en-US" sz="2400" b="1" cap="none" dirty="0" smtClean="0"/>
              <a:t>C program to count number of digits in an integer</a:t>
            </a:r>
            <a:endParaRPr lang="en-US" sz="2400" b="1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0424" y="887506"/>
            <a:ext cx="11278226" cy="123554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example, you will learn to count the number of digits in an integer entered by the user.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program takes an integer from the user and calculates the number of digits.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if the user enters </a:t>
            </a:r>
            <a:r>
              <a:rPr lang="en-US" sz="1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2319</a:t>
            </a: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output of the program will be </a:t>
            </a:r>
            <a:r>
              <a:rPr lang="en-US" sz="1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05118" y="2450137"/>
            <a:ext cx="6576732" cy="4431983"/>
          </a:xfrm>
          <a:prstGeom prst="rect">
            <a:avLst/>
          </a:prstGeom>
          <a:solidFill>
            <a:srgbClr val="F5F5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4078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#include 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 err="1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4078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 = 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"Enter an integer: 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"%</a:t>
            </a:r>
            <a:r>
              <a:rPr lang="en-US" dirty="0" err="1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lld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&amp;n); </a:t>
            </a:r>
            <a:r>
              <a:rPr lang="en-US" dirty="0">
                <a:solidFill>
                  <a:srgbClr val="A0A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iterate until n becomes 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0A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dirty="0">
                <a:solidFill>
                  <a:srgbClr val="A0A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remove last digit from n in each iteration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0A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dirty="0">
                <a:solidFill>
                  <a:srgbClr val="A0A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count by 1 in each iteration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 != 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n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/= 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>
                <a:solidFill>
                  <a:srgbClr val="A0A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n = n/10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++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"Number of digits: %d"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count);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530608" y="2152437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euclid_circular_a"/>
              </a:rPr>
              <a:t>Output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5118" y="2152437"/>
            <a:ext cx="17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  <a:latin typeface="euclid_circular_a"/>
              </a:rPr>
              <a:t>Program Code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8458200" y="2986751"/>
            <a:ext cx="3390900" cy="615553"/>
          </a:xfrm>
          <a:prstGeom prst="rect">
            <a:avLst/>
          </a:prstGeom>
          <a:solidFill>
            <a:srgbClr val="F5F5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2526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 </a:t>
            </a:r>
            <a:r>
              <a:rPr lang="en-US" sz="2000" dirty="0">
                <a:solidFill>
                  <a:srgbClr val="2526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integer: 3452 Number of digits: 4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02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215105"/>
            <a:ext cx="10364451" cy="524483"/>
          </a:xfrm>
        </p:spPr>
        <p:txBody>
          <a:bodyPr>
            <a:normAutofit/>
          </a:bodyPr>
          <a:lstStyle/>
          <a:p>
            <a:r>
              <a:rPr lang="en-US" sz="2400" b="1" cap="none" dirty="0" smtClean="0">
                <a:solidFill>
                  <a:srgbClr val="FF0000"/>
                </a:solidFill>
              </a:rPr>
              <a:t>Program 3: </a:t>
            </a:r>
            <a:r>
              <a:rPr lang="en-US" sz="2400" b="1" cap="none" dirty="0" smtClean="0"/>
              <a:t>C program to count number of digits in an integer</a:t>
            </a:r>
            <a:endParaRPr lang="en-US" sz="2400" b="1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0424" y="887506"/>
            <a:ext cx="11278226" cy="123554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example, you will learn to count the number of digits in an integer entered by the user.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program takes an integer from the user and calculates the number of digits.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if the user enters </a:t>
            </a:r>
            <a:r>
              <a:rPr lang="en-US" sz="1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2319</a:t>
            </a: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output of the program will be </a:t>
            </a:r>
            <a:r>
              <a:rPr lang="en-US" sz="1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05118" y="2450137"/>
            <a:ext cx="4862232" cy="4431983"/>
          </a:xfrm>
          <a:prstGeom prst="rect">
            <a:avLst/>
          </a:prstGeom>
          <a:solidFill>
            <a:srgbClr val="F5F5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4078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#include 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 err="1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4078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 = 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"Enter an integer: 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"%</a:t>
            </a:r>
            <a:r>
              <a:rPr lang="en-US" dirty="0" err="1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lld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&amp;n); </a:t>
            </a:r>
            <a:r>
              <a:rPr lang="en-US" dirty="0">
                <a:solidFill>
                  <a:srgbClr val="A0A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iterate until n becomes 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0A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dirty="0">
                <a:solidFill>
                  <a:srgbClr val="A0A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remove last digit from n in each iteration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0A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dirty="0">
                <a:solidFill>
                  <a:srgbClr val="A0A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count by 1 in each iteration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 != 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n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/= 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>
                <a:solidFill>
                  <a:srgbClr val="A0A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n = n/10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++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"Number of digits: %d"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count);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78083" y="1722052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euclid_circular_a"/>
              </a:rPr>
              <a:t>Output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5118" y="2152437"/>
            <a:ext cx="17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  <a:latin typeface="euclid_circular_a"/>
              </a:rPr>
              <a:t>Program Code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72150" y="3070938"/>
            <a:ext cx="6153150" cy="3600986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integer entered by the user is stored in variable 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Then the 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556F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loop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is iterated until the test expression 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n! = 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is evaluated to 0 (false).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After the first iteration, the value of 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will be 345 and the 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is incremented to 1.</a:t>
            </a:r>
          </a:p>
          <a:p>
            <a:pPr marL="3429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After the second iteration, the value of 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will be 34 and the 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is incremented to 2.</a:t>
            </a:r>
          </a:p>
          <a:p>
            <a:pPr marL="3429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After the third iteration, the value of 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will be 3 and the 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is incremented to 3.</a:t>
            </a:r>
          </a:p>
          <a:p>
            <a:pPr marL="3429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After the fourth iteration, the value of 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will be 0 and the 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is incremented to 4.</a:t>
            </a:r>
          </a:p>
          <a:p>
            <a:pPr marL="3429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Then the test expression of the loop is evaluated to false and the loop terminates.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092333" y="2060104"/>
            <a:ext cx="3238500" cy="553998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65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Enter an integer: 3452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65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Number of digits: 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47287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215105"/>
            <a:ext cx="10364451" cy="524483"/>
          </a:xfrm>
        </p:spPr>
        <p:txBody>
          <a:bodyPr>
            <a:normAutofit/>
          </a:bodyPr>
          <a:lstStyle/>
          <a:p>
            <a:r>
              <a:rPr lang="en-US" sz="2400" b="1" cap="none" dirty="0" smtClean="0">
                <a:solidFill>
                  <a:srgbClr val="FF0000"/>
                </a:solidFill>
              </a:rPr>
              <a:t>Program 4: </a:t>
            </a:r>
            <a:r>
              <a:rPr lang="en-US" sz="2400" b="1" cap="none" dirty="0" smtClean="0"/>
              <a:t>C program to display factors of a number</a:t>
            </a:r>
            <a:endParaRPr lang="en-US" sz="2400" b="1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0423" y="887506"/>
            <a:ext cx="10550409" cy="834546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/>
              <a:t>In this example, you will learn to find all the factors of an integer entered by the user. This program takes a positive integer from the user and displays all the positive factors of that number.</a:t>
            </a:r>
            <a:endParaRPr lang="en-US" cap="none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05118" y="2251577"/>
            <a:ext cx="4862232" cy="4524315"/>
          </a:xfrm>
          <a:prstGeom prst="rect">
            <a:avLst/>
          </a:prstGeom>
          <a:solidFill>
            <a:srgbClr val="F5F5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4078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#include 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 err="1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4078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pPr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"Enter a positive integer: 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"%d"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&amp;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"Factors of %d are: 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&lt;= 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++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pPr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== 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pPr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"%d 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  <a:p>
            <a:pPr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  <a:p>
            <a:pPr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78083" y="1722052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euclid_circular_a"/>
              </a:rPr>
              <a:t>Output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5118" y="1925554"/>
            <a:ext cx="17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  <a:latin typeface="euclid_circular_a"/>
              </a:rPr>
              <a:t>Program Code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896101" y="2079153"/>
            <a:ext cx="4591050" cy="553998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2526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 a positive integer: 60 </a:t>
            </a:r>
            <a:endParaRPr lang="en-US" dirty="0" smtClean="0">
              <a:solidFill>
                <a:srgbClr val="2526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526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</a:t>
            </a:r>
            <a:r>
              <a:rPr lang="en-US" dirty="0">
                <a:solidFill>
                  <a:srgbClr val="2526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60 are: 1 2 3 4 5 6 10 12 15 20 30 60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5615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215105"/>
            <a:ext cx="10364451" cy="524483"/>
          </a:xfrm>
        </p:spPr>
        <p:txBody>
          <a:bodyPr>
            <a:normAutofit/>
          </a:bodyPr>
          <a:lstStyle/>
          <a:p>
            <a:r>
              <a:rPr lang="en-US" sz="2400" b="1" cap="none" dirty="0" smtClean="0">
                <a:solidFill>
                  <a:srgbClr val="FF0000"/>
                </a:solidFill>
              </a:rPr>
              <a:t>Program 5: </a:t>
            </a:r>
            <a:r>
              <a:rPr lang="en-US" sz="2400" b="1" cap="none" dirty="0" smtClean="0"/>
              <a:t>C program to check whether a number is positive or negative</a:t>
            </a:r>
            <a:endParaRPr lang="en-US" sz="2400" b="1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0423" y="887506"/>
            <a:ext cx="10550409" cy="834546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/>
              <a:t>In this example, you will learn to check whether a number (entered by the user) is negative or positive.</a:t>
            </a:r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05118" y="2343915"/>
            <a:ext cx="4862232" cy="4339650"/>
          </a:xfrm>
          <a:prstGeom prst="rect">
            <a:avLst/>
          </a:prstGeom>
          <a:solidFill>
            <a:srgbClr val="F5F5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4078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#include </a:t>
            </a:r>
            <a:r>
              <a:rPr lang="en-US" sz="1600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1600" dirty="0" err="1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US" sz="1600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4078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endParaRPr lang="en-US" sz="1600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en-US" sz="1600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1600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"Enter a number: "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sz="1600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"%lf"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&amp;</a:t>
            </a:r>
            <a:r>
              <a:rPr lang="en-US" sz="1600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sz="1600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600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&lt;= </a:t>
            </a:r>
            <a:r>
              <a:rPr lang="en-US" sz="1600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1600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600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== </a:t>
            </a:r>
            <a:r>
              <a:rPr lang="en-US" sz="1600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1600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"You entered 0."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sz="1600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1600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"You entered a negative number."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sz="1600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1600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"You entered a positive number."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sz="1600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600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1600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79584" y="1995137"/>
            <a:ext cx="4810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Check Positive or Negative Using Nested if...else</a:t>
            </a:r>
          </a:p>
        </p:txBody>
      </p:sp>
      <p:sp>
        <p:nvSpPr>
          <p:cNvPr id="9" name="Rectangle 8"/>
          <p:cNvSpPr/>
          <p:nvPr/>
        </p:nvSpPr>
        <p:spPr>
          <a:xfrm>
            <a:off x="605118" y="1925554"/>
            <a:ext cx="5744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  <a:latin typeface="euclid_circular_a"/>
              </a:rPr>
              <a:t>Program Code </a:t>
            </a:r>
            <a:r>
              <a:rPr lang="en-US" b="1" dirty="0"/>
              <a:t>Check Positive or Negative Using if...</a:t>
            </a:r>
            <a:r>
              <a:rPr lang="en-US" b="1" dirty="0" smtClean="0"/>
              <a:t>else</a:t>
            </a:r>
            <a:endParaRPr lang="en-US" b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989077" y="2544930"/>
            <a:ext cx="4591050" cy="3877985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4078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#include 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 err="1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4078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"Enter a number: 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"%lf"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&amp;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"You entered a negative number."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"You entered a positive number."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"You entered 0."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4425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215105"/>
            <a:ext cx="10364451" cy="524483"/>
          </a:xfrm>
        </p:spPr>
        <p:txBody>
          <a:bodyPr>
            <a:normAutofit/>
          </a:bodyPr>
          <a:lstStyle/>
          <a:p>
            <a:r>
              <a:rPr lang="en-US" sz="2400" b="1" cap="none" dirty="0" smtClean="0">
                <a:solidFill>
                  <a:srgbClr val="FF0000"/>
                </a:solidFill>
              </a:rPr>
              <a:t>Program 6: </a:t>
            </a:r>
            <a:r>
              <a:rPr lang="en-US" sz="2400" b="1" cap="none" dirty="0" smtClean="0"/>
              <a:t>C program to find GCD of two numbers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0423" y="887506"/>
            <a:ext cx="10550409" cy="834546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on different ways to calculate GCD of two integers (for both positive and negative integers) using loops and decision making statements.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05118" y="2574751"/>
            <a:ext cx="4862232" cy="3877985"/>
          </a:xfrm>
          <a:prstGeom prst="rect">
            <a:avLst/>
          </a:prstGeom>
          <a:solidFill>
            <a:srgbClr val="F5F5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4078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#include 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 err="1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4078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n1, n2, 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gcd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"Enter two integers: 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"%d %d"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&amp;n1, &amp;n2);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smtClean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&lt;= n1 &amp;&amp; 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&lt;= n2; ++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dirty="0">
                <a:solidFill>
                  <a:srgbClr val="A0A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Checks if </a:t>
            </a:r>
            <a:r>
              <a:rPr lang="en-US" dirty="0" err="1">
                <a:solidFill>
                  <a:srgbClr val="A0A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A0A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factor of both integers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if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(n1%i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&amp;&amp; n2%i==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 err="1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gcd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"G.C.D of %d and %d is %d"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n1, n2, </a:t>
            </a:r>
            <a:r>
              <a:rPr lang="en-US" dirty="0" err="1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gcd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22334" y="1823687"/>
            <a:ext cx="5769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Example #2: GCD Using while loop and if...else Statement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605118" y="1925554"/>
            <a:ext cx="4964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Example #1: GCD Using for loop and if Statement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400800" y="2164620"/>
            <a:ext cx="5103127" cy="4524315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4078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#include 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 err="1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4078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n1, n2;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"Enter two positive integers: 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"%d %d"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,&amp;n1,&amp;n2);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(n1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!=n2)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(n1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n2)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n1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-= n2;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n2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-= n1;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"GCD = %d"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,n1);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5935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215105"/>
            <a:ext cx="10364451" cy="524483"/>
          </a:xfrm>
        </p:spPr>
        <p:txBody>
          <a:bodyPr>
            <a:normAutofit/>
          </a:bodyPr>
          <a:lstStyle/>
          <a:p>
            <a:r>
              <a:rPr lang="en-US" sz="2400" b="1" cap="none" dirty="0" smtClean="0">
                <a:solidFill>
                  <a:srgbClr val="FF0000"/>
                </a:solidFill>
              </a:rPr>
              <a:t>Program 5: </a:t>
            </a:r>
            <a:r>
              <a:rPr lang="en-US" sz="2400" b="1" cap="none" dirty="0" smtClean="0"/>
              <a:t>C program to find GCD of two numbers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0423" y="887506"/>
            <a:ext cx="10550409" cy="834546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on different ways to calculate GCD of two integers (for both positive and negative integers) using loops and decision making statements.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624918" y="1470757"/>
            <a:ext cx="4862232" cy="5262979"/>
          </a:xfrm>
          <a:prstGeom prst="rect">
            <a:avLst/>
          </a:prstGeom>
          <a:solidFill>
            <a:srgbClr val="F5F5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4078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#include 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 err="1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4078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n1, n2;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"Enter two integers: 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"%d %d"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,&amp;n1,&amp;n2); </a:t>
            </a:r>
            <a:r>
              <a:rPr lang="en-US" dirty="0">
                <a:solidFill>
                  <a:srgbClr val="A0A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if user enters negative number, sign of the number is changed to positive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n1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 n1 &gt; 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? n1 : -n1;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n2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 n2 &gt; 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? n2 : -n2;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(n1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!=n2)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if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(n1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n2)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n1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-= n2;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else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n2 -= n1;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} </a:t>
            </a: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"GCD = %d"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,n1);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5118" y="1925554"/>
            <a:ext cx="5741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Example #3: GCD for both positive and negative numbers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0155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215105"/>
            <a:ext cx="10364451" cy="524483"/>
          </a:xfrm>
        </p:spPr>
        <p:txBody>
          <a:bodyPr>
            <a:normAutofit/>
          </a:bodyPr>
          <a:lstStyle/>
          <a:p>
            <a:r>
              <a:rPr lang="en-US" sz="2400" b="1" cap="none" dirty="0" smtClean="0">
                <a:solidFill>
                  <a:srgbClr val="FF0000"/>
                </a:solidFill>
              </a:rPr>
              <a:t>Program 7: </a:t>
            </a:r>
            <a:r>
              <a:rPr lang="en-US" sz="2400" b="1" cap="none" dirty="0" smtClean="0"/>
              <a:t>C program to find LCM of two numbers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66701" y="601756"/>
            <a:ext cx="11925300" cy="834546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on different ways to calculate LCM of two integers (for both positive and negative integers) using loops and decision making statements.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391400" y="3825248"/>
            <a:ext cx="4095750" cy="553998"/>
          </a:xfrm>
          <a:prstGeom prst="rect">
            <a:avLst/>
          </a:prstGeom>
          <a:solidFill>
            <a:srgbClr val="F5F5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2526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 two positive integers: 72 120 </a:t>
            </a:r>
            <a:endParaRPr lang="en-US" dirty="0" smtClean="0">
              <a:solidFill>
                <a:srgbClr val="2526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526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2526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LCM of 72 and 120 is 360.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605118" y="1201654"/>
            <a:ext cx="2392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LCM using while and if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09868" y="1570991"/>
            <a:ext cx="6019800" cy="5262979"/>
          </a:xfrm>
          <a:prstGeom prst="rect">
            <a:avLst/>
          </a:prstGeom>
          <a:solidFill>
            <a:srgbClr val="F5F5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4078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#include 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 err="1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4078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n1, n2, min;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"Enter two positive integers: 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"%d %d"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&amp;n1, &amp;n2); </a:t>
            </a:r>
            <a:r>
              <a:rPr lang="en-US" dirty="0">
                <a:solidFill>
                  <a:srgbClr val="A0A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maximum number between n1 and n2 is stored in min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(n1 &gt; n2) ? n1 : n2;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if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(min % n1 == 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&amp;&amp; min % n2 == 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{ </a:t>
            </a: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 err="1" smtClean="0">
                <a:solidFill>
                  <a:srgbClr val="C184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50A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"The LCM of %d and %d is %d."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n1, n2, min);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break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} </a:t>
            </a: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++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  <a:p>
            <a:pPr lvl="0"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A62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9868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solidFill>
                <a:srgbClr val="383A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0686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76</TotalTime>
  <Words>1344</Words>
  <Application>Microsoft Office PowerPoint</Application>
  <PresentationFormat>Custom</PresentationFormat>
  <Paragraphs>204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Droplet</vt:lpstr>
      <vt:lpstr>7 C Programs</vt:lpstr>
      <vt:lpstr>Program 1: C Program To Print An Integer (Entered By The User)</vt:lpstr>
      <vt:lpstr>Program 2: C program to count number of digits in an integer</vt:lpstr>
      <vt:lpstr>Program 3: C program to count number of digits in an integer</vt:lpstr>
      <vt:lpstr>Program 4: C program to display factors of a number</vt:lpstr>
      <vt:lpstr>Program 5: C program to check whether a number is positive or negative</vt:lpstr>
      <vt:lpstr>Program 6: C program to find GCD of two numbers</vt:lpstr>
      <vt:lpstr>Program 5: C program to find GCD of two numbers</vt:lpstr>
      <vt:lpstr>Program 7: C program to find LCM of two numbers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 C Programs</dc:title>
  <dc:creator>Home</dc:creator>
  <cp:lastModifiedBy>Home</cp:lastModifiedBy>
  <cp:revision>11</cp:revision>
  <dcterms:created xsi:type="dcterms:W3CDTF">2020-08-17T04:15:21Z</dcterms:created>
  <dcterms:modified xsi:type="dcterms:W3CDTF">2021-07-27T12:26:58Z</dcterms:modified>
</cp:coreProperties>
</file>