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5143500" cx="9144000"/>
  <p:notesSz cx="6858000" cy="9144000"/>
  <p:embeddedFontLst>
    <p:embeddedFont>
      <p:font typeface="Dosis"/>
      <p:regular r:id="rId14"/>
      <p:bold r:id="rId15"/>
    </p:embeddedFont>
    <p:embeddedFont>
      <p:font typeface="Raleway"/>
      <p:regular r:id="rId16"/>
      <p:bold r:id="rId17"/>
      <p:italic r:id="rId18"/>
      <p:boldItalic r:id="rId19"/>
    </p:embeddedFont>
    <p:embeddedFont>
      <p:font typeface="Lato"/>
      <p:regular r:id="rId20"/>
      <p:bold r:id="rId21"/>
      <p:italic r:id="rId22"/>
      <p:boldItalic r:id="rId23"/>
    </p:embeddedFont>
    <p:embeddedFont>
      <p:font typeface="Average Sans"/>
      <p:regular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5" roundtripDataSignature="AMtx7minKDbqaGahUJoUka/dHFX2jT3A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Lato-regular.fntdata"/><Relationship Id="rId22" Type="http://schemas.openxmlformats.org/officeDocument/2006/relationships/font" Target="fonts/Lato-italic.fntdata"/><Relationship Id="rId21" Type="http://schemas.openxmlformats.org/officeDocument/2006/relationships/font" Target="fonts/Lato-bold.fntdata"/><Relationship Id="rId24" Type="http://schemas.openxmlformats.org/officeDocument/2006/relationships/font" Target="fonts/AverageSans-regular.fntdata"/><Relationship Id="rId23" Type="http://schemas.openxmlformats.org/officeDocument/2006/relationships/font" Target="fonts/Lato-bold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font" Target="fonts/Dosis-bold.fntdata"/><Relationship Id="rId14" Type="http://schemas.openxmlformats.org/officeDocument/2006/relationships/font" Target="fonts/Dosis-regular.fntdata"/><Relationship Id="rId17" Type="http://schemas.openxmlformats.org/officeDocument/2006/relationships/font" Target="fonts/Raleway-bold.fntdata"/><Relationship Id="rId16" Type="http://schemas.openxmlformats.org/officeDocument/2006/relationships/font" Target="fonts/Raleway-regular.fntdata"/><Relationship Id="rId19" Type="http://schemas.openxmlformats.org/officeDocument/2006/relationships/font" Target="fonts/Raleway-boldItalic.fntdata"/><Relationship Id="rId18" Type="http://schemas.openxmlformats.org/officeDocument/2006/relationships/font" Target="fonts/Raleway-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299"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1pPr>
            <a:lvl2pPr indent="-298450" lvl="1" marL="9144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2pPr>
            <a:lvl3pPr indent="-298450" lvl="2" marL="13716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3pPr>
            <a:lvl4pPr indent="-298450" lvl="3" marL="18288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4pPr>
            <a:lvl5pPr indent="-298450" lvl="4" marL="22860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5pPr>
            <a:lvl6pPr indent="-298450" lvl="5" marL="27432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6pPr>
            <a:lvl7pPr indent="-298450" lvl="6" marL="32004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7pPr>
            <a:lvl8pPr indent="-298450" lvl="7" marL="36576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8pPr>
            <a:lvl9pPr indent="-298450" lvl="8" marL="41148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2: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p5: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p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p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5" name="Google Shape;115;p1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2" name="Google Shape;122;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8" name="Google Shape;128;p16:notes"/>
          <p:cNvSpPr/>
          <p:nvPr>
            <p:ph idx="2" type="sldImg"/>
          </p:nvPr>
        </p:nvSpPr>
        <p:spPr>
          <a:xfrm>
            <a:off x="381175" y="685800"/>
            <a:ext cx="6096299"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2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5" name="Google Shape;135;p23:notes"/>
          <p:cNvSpPr/>
          <p:nvPr>
            <p:ph idx="2" type="sldImg"/>
          </p:nvPr>
        </p:nvSpPr>
        <p:spPr>
          <a:xfrm>
            <a:off x="381175" y="685800"/>
            <a:ext cx="6096299"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g12d15da3dd1_1_141"/>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g12d15da3dd1_1_141"/>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g12d15da3dd1_1_141"/>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g12d15da3dd1_1_141"/>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g12d15da3dd1_1_141"/>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g12d15da3dd1_1_14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g12d15da3dd1_1_192"/>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g12d15da3dd1_1_192"/>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g12d15da3dd1_1_192"/>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g12d15da3dd1_1_192"/>
          <p:cNvSpPr txBox="1"/>
          <p:nvPr>
            <p:ph idx="1" type="body"/>
          </p:nvPr>
        </p:nvSpPr>
        <p:spPr>
          <a:xfrm>
            <a:off x="853950" y="2919450"/>
            <a:ext cx="74361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5" name="Google Shape;65;g12d15da3dd1_1_19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g12d15da3dd1_1_19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p:cSld name="TITLE_1">
    <p:spTree>
      <p:nvGrpSpPr>
        <p:cNvPr id="68" name="Shape 68"/>
        <p:cNvGrpSpPr/>
        <p:nvPr/>
      </p:nvGrpSpPr>
      <p:grpSpPr>
        <a:xfrm>
          <a:off x="0" y="0"/>
          <a:ext cx="0" cy="0"/>
          <a:chOff x="0" y="0"/>
          <a:chExt cx="0" cy="0"/>
        </a:xfrm>
      </p:grpSpPr>
      <p:sp>
        <p:nvSpPr>
          <p:cNvPr id="69" name="Google Shape;69;g12d15da3dd1_1_200"/>
          <p:cNvSpPr/>
          <p:nvPr/>
        </p:nvSpPr>
        <p:spPr>
          <a:xfrm rot="10800000">
            <a:off x="-150" y="4156674"/>
            <a:ext cx="9144000" cy="276600"/>
          </a:xfrm>
          <a:prstGeom prst="rect">
            <a:avLst/>
          </a:prstGeom>
          <a:solidFill>
            <a:srgbClr val="000000">
              <a:alpha val="196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 name="Google Shape;70;g12d15da3dd1_1_200"/>
          <p:cNvSpPr/>
          <p:nvPr/>
        </p:nvSpPr>
        <p:spPr>
          <a:xfrm flipH="1">
            <a:off x="-150" y="0"/>
            <a:ext cx="9144000" cy="4156800"/>
          </a:xfrm>
          <a:prstGeom prst="rect">
            <a:avLst/>
          </a:prstGeom>
          <a:solidFill>
            <a:srgbClr val="0DB7C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 name="Google Shape;71;g12d15da3dd1_1_200"/>
          <p:cNvSpPr txBox="1"/>
          <p:nvPr>
            <p:ph type="ctrTitle"/>
          </p:nvPr>
        </p:nvSpPr>
        <p:spPr>
          <a:xfrm>
            <a:off x="685800" y="2525225"/>
            <a:ext cx="5309700" cy="1159800"/>
          </a:xfrm>
          <a:prstGeom prst="rect">
            <a:avLst/>
          </a:prstGeom>
          <a:noFill/>
          <a:ln>
            <a:noFill/>
          </a:ln>
        </p:spPr>
        <p:txBody>
          <a:bodyPr anchorCtr="0" anchor="b" bIns="91425" lIns="91425" spcFirstLastPara="1" rIns="91425" wrap="square" tIns="91425">
            <a:noAutofit/>
          </a:bodyPr>
          <a:lstStyle>
            <a:lvl1pPr lvl="0" rtl="0" algn="l">
              <a:lnSpc>
                <a:spcPct val="100000"/>
              </a:lnSpc>
              <a:spcBef>
                <a:spcPts val="0"/>
              </a:spcBef>
              <a:spcAft>
                <a:spcPts val="0"/>
              </a:spcAft>
              <a:buClr>
                <a:srgbClr val="FFFFFF"/>
              </a:buClr>
              <a:buSzPts val="6000"/>
              <a:buNone/>
              <a:defRPr sz="6000">
                <a:solidFill>
                  <a:srgbClr val="FFFFFF"/>
                </a:solidFill>
              </a:defRPr>
            </a:lvl1pPr>
            <a:lvl2pPr lvl="1" rtl="0" algn="l">
              <a:lnSpc>
                <a:spcPct val="100000"/>
              </a:lnSpc>
              <a:spcBef>
                <a:spcPts val="0"/>
              </a:spcBef>
              <a:spcAft>
                <a:spcPts val="0"/>
              </a:spcAft>
              <a:buClr>
                <a:srgbClr val="FFFFFF"/>
              </a:buClr>
              <a:buSzPts val="6000"/>
              <a:buNone/>
              <a:defRPr sz="6000">
                <a:solidFill>
                  <a:srgbClr val="FFFFFF"/>
                </a:solidFill>
              </a:defRPr>
            </a:lvl2pPr>
            <a:lvl3pPr lvl="2" rtl="0" algn="l">
              <a:lnSpc>
                <a:spcPct val="100000"/>
              </a:lnSpc>
              <a:spcBef>
                <a:spcPts val="0"/>
              </a:spcBef>
              <a:spcAft>
                <a:spcPts val="0"/>
              </a:spcAft>
              <a:buClr>
                <a:srgbClr val="FFFFFF"/>
              </a:buClr>
              <a:buSzPts val="6000"/>
              <a:buNone/>
              <a:defRPr sz="6000">
                <a:solidFill>
                  <a:srgbClr val="FFFFFF"/>
                </a:solidFill>
              </a:defRPr>
            </a:lvl3pPr>
            <a:lvl4pPr lvl="3" rtl="0" algn="l">
              <a:lnSpc>
                <a:spcPct val="100000"/>
              </a:lnSpc>
              <a:spcBef>
                <a:spcPts val="0"/>
              </a:spcBef>
              <a:spcAft>
                <a:spcPts val="0"/>
              </a:spcAft>
              <a:buClr>
                <a:srgbClr val="FFFFFF"/>
              </a:buClr>
              <a:buSzPts val="6000"/>
              <a:buNone/>
              <a:defRPr sz="6000">
                <a:solidFill>
                  <a:srgbClr val="FFFFFF"/>
                </a:solidFill>
              </a:defRPr>
            </a:lvl4pPr>
            <a:lvl5pPr lvl="4" rtl="0" algn="l">
              <a:lnSpc>
                <a:spcPct val="100000"/>
              </a:lnSpc>
              <a:spcBef>
                <a:spcPts val="0"/>
              </a:spcBef>
              <a:spcAft>
                <a:spcPts val="0"/>
              </a:spcAft>
              <a:buClr>
                <a:srgbClr val="FFFFFF"/>
              </a:buClr>
              <a:buSzPts val="6000"/>
              <a:buNone/>
              <a:defRPr sz="6000">
                <a:solidFill>
                  <a:srgbClr val="FFFFFF"/>
                </a:solidFill>
              </a:defRPr>
            </a:lvl5pPr>
            <a:lvl6pPr lvl="5" rtl="0" algn="l">
              <a:lnSpc>
                <a:spcPct val="100000"/>
              </a:lnSpc>
              <a:spcBef>
                <a:spcPts val="0"/>
              </a:spcBef>
              <a:spcAft>
                <a:spcPts val="0"/>
              </a:spcAft>
              <a:buClr>
                <a:srgbClr val="FFFFFF"/>
              </a:buClr>
              <a:buSzPts val="6000"/>
              <a:buNone/>
              <a:defRPr sz="6000">
                <a:solidFill>
                  <a:srgbClr val="FFFFFF"/>
                </a:solidFill>
              </a:defRPr>
            </a:lvl6pPr>
            <a:lvl7pPr lvl="6" rtl="0" algn="l">
              <a:lnSpc>
                <a:spcPct val="100000"/>
              </a:lnSpc>
              <a:spcBef>
                <a:spcPts val="0"/>
              </a:spcBef>
              <a:spcAft>
                <a:spcPts val="0"/>
              </a:spcAft>
              <a:buClr>
                <a:srgbClr val="FFFFFF"/>
              </a:buClr>
              <a:buSzPts val="6000"/>
              <a:buNone/>
              <a:defRPr sz="6000">
                <a:solidFill>
                  <a:srgbClr val="FFFFFF"/>
                </a:solidFill>
              </a:defRPr>
            </a:lvl7pPr>
            <a:lvl8pPr lvl="7" rtl="0" algn="l">
              <a:lnSpc>
                <a:spcPct val="100000"/>
              </a:lnSpc>
              <a:spcBef>
                <a:spcPts val="0"/>
              </a:spcBef>
              <a:spcAft>
                <a:spcPts val="0"/>
              </a:spcAft>
              <a:buClr>
                <a:srgbClr val="FFFFFF"/>
              </a:buClr>
              <a:buSzPts val="6000"/>
              <a:buNone/>
              <a:defRPr sz="6000">
                <a:solidFill>
                  <a:srgbClr val="FFFFFF"/>
                </a:solidFill>
              </a:defRPr>
            </a:lvl8pPr>
            <a:lvl9pPr lvl="8" rtl="0" algn="l">
              <a:lnSpc>
                <a:spcPct val="100000"/>
              </a:lnSpc>
              <a:spcBef>
                <a:spcPts val="0"/>
              </a:spcBef>
              <a:spcAft>
                <a:spcPts val="0"/>
              </a:spcAft>
              <a:buClr>
                <a:srgbClr val="FFFFFF"/>
              </a:buClr>
              <a:buSzPts val="6000"/>
              <a:buNone/>
              <a:defRPr sz="6000">
                <a:solidFill>
                  <a:srgbClr val="FFFFFF"/>
                </a:solidFill>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 + 3 columns">
    <p:spTree>
      <p:nvGrpSpPr>
        <p:cNvPr id="72" name="Shape 72"/>
        <p:cNvGrpSpPr/>
        <p:nvPr/>
      </p:nvGrpSpPr>
      <p:grpSpPr>
        <a:xfrm>
          <a:off x="0" y="0"/>
          <a:ext cx="0" cy="0"/>
          <a:chOff x="0" y="0"/>
          <a:chExt cx="0" cy="0"/>
        </a:xfrm>
      </p:grpSpPr>
      <p:sp>
        <p:nvSpPr>
          <p:cNvPr id="73" name="Google Shape;73;g12d15da3dd1_1_204"/>
          <p:cNvSpPr/>
          <p:nvPr/>
        </p:nvSpPr>
        <p:spPr>
          <a:xfrm flipH="1">
            <a:off x="-75" y="0"/>
            <a:ext cx="669600" cy="5143500"/>
          </a:xfrm>
          <a:prstGeom prst="rect">
            <a:avLst/>
          </a:prstGeom>
          <a:solidFill>
            <a:srgbClr val="000000">
              <a:alpha val="196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 name="Google Shape;74;g12d15da3dd1_1_204"/>
          <p:cNvSpPr/>
          <p:nvPr/>
        </p:nvSpPr>
        <p:spPr>
          <a:xfrm flipH="1">
            <a:off x="-75" y="0"/>
            <a:ext cx="669600" cy="1140000"/>
          </a:xfrm>
          <a:prstGeom prst="rect">
            <a:avLst/>
          </a:prstGeom>
          <a:solidFill>
            <a:srgbClr val="0DB7C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 name="Google Shape;75;g12d15da3dd1_1_204"/>
          <p:cNvSpPr txBox="1"/>
          <p:nvPr>
            <p:ph type="title"/>
          </p:nvPr>
        </p:nvSpPr>
        <p:spPr>
          <a:xfrm>
            <a:off x="844425" y="5597"/>
            <a:ext cx="3552600" cy="1140000"/>
          </a:xfrm>
          <a:prstGeom prst="rect">
            <a:avLst/>
          </a:prstGeom>
          <a:noFill/>
          <a:ln>
            <a:noFill/>
          </a:ln>
        </p:spPr>
        <p:txBody>
          <a:bodyPr anchorCtr="0" anchor="b" bIns="91425" lIns="91425" spcFirstLastPara="1" rIns="91425" wrap="square" tIns="91425">
            <a:noAutofit/>
          </a:bodyPr>
          <a:lstStyle>
            <a:lvl1pPr lvl="0" rtl="0" algn="l">
              <a:lnSpc>
                <a:spcPct val="100000"/>
              </a:lnSpc>
              <a:spcBef>
                <a:spcPts val="0"/>
              </a:spcBef>
              <a:spcAft>
                <a:spcPts val="0"/>
              </a:spcAft>
              <a:buSzPts val="2400"/>
              <a:buNone/>
              <a:defRPr/>
            </a:lvl1pPr>
            <a:lvl2pPr lvl="1" rtl="0" algn="l">
              <a:lnSpc>
                <a:spcPct val="100000"/>
              </a:lnSpc>
              <a:spcBef>
                <a:spcPts val="0"/>
              </a:spcBef>
              <a:spcAft>
                <a:spcPts val="0"/>
              </a:spcAft>
              <a:buSzPts val="2400"/>
              <a:buNone/>
              <a:defRPr/>
            </a:lvl2pPr>
            <a:lvl3pPr lvl="2" rtl="0" algn="l">
              <a:lnSpc>
                <a:spcPct val="100000"/>
              </a:lnSpc>
              <a:spcBef>
                <a:spcPts val="0"/>
              </a:spcBef>
              <a:spcAft>
                <a:spcPts val="0"/>
              </a:spcAft>
              <a:buSzPts val="2400"/>
              <a:buNone/>
              <a:defRPr/>
            </a:lvl3pPr>
            <a:lvl4pPr lvl="3" rtl="0" algn="l">
              <a:lnSpc>
                <a:spcPct val="100000"/>
              </a:lnSpc>
              <a:spcBef>
                <a:spcPts val="0"/>
              </a:spcBef>
              <a:spcAft>
                <a:spcPts val="0"/>
              </a:spcAft>
              <a:buSzPts val="2400"/>
              <a:buNone/>
              <a:defRPr/>
            </a:lvl4pPr>
            <a:lvl5pPr lvl="4" rtl="0" algn="l">
              <a:lnSpc>
                <a:spcPct val="100000"/>
              </a:lnSpc>
              <a:spcBef>
                <a:spcPts val="0"/>
              </a:spcBef>
              <a:spcAft>
                <a:spcPts val="0"/>
              </a:spcAft>
              <a:buSzPts val="2400"/>
              <a:buNone/>
              <a:defRPr/>
            </a:lvl5pPr>
            <a:lvl6pPr lvl="5" rtl="0" algn="l">
              <a:lnSpc>
                <a:spcPct val="100000"/>
              </a:lnSpc>
              <a:spcBef>
                <a:spcPts val="0"/>
              </a:spcBef>
              <a:spcAft>
                <a:spcPts val="0"/>
              </a:spcAft>
              <a:buSzPts val="2400"/>
              <a:buNone/>
              <a:defRPr/>
            </a:lvl6pPr>
            <a:lvl7pPr lvl="6" rtl="0" algn="l">
              <a:lnSpc>
                <a:spcPct val="100000"/>
              </a:lnSpc>
              <a:spcBef>
                <a:spcPts val="0"/>
              </a:spcBef>
              <a:spcAft>
                <a:spcPts val="0"/>
              </a:spcAft>
              <a:buSzPts val="2400"/>
              <a:buNone/>
              <a:defRPr/>
            </a:lvl7pPr>
            <a:lvl8pPr lvl="7" rtl="0" algn="l">
              <a:lnSpc>
                <a:spcPct val="100000"/>
              </a:lnSpc>
              <a:spcBef>
                <a:spcPts val="0"/>
              </a:spcBef>
              <a:spcAft>
                <a:spcPts val="0"/>
              </a:spcAft>
              <a:buSzPts val="2400"/>
              <a:buNone/>
              <a:defRPr/>
            </a:lvl8pPr>
            <a:lvl9pPr lvl="8" rtl="0" algn="l">
              <a:lnSpc>
                <a:spcPct val="100000"/>
              </a:lnSpc>
              <a:spcBef>
                <a:spcPts val="0"/>
              </a:spcBef>
              <a:spcAft>
                <a:spcPts val="0"/>
              </a:spcAft>
              <a:buSzPts val="2400"/>
              <a:buNone/>
              <a:defRPr/>
            </a:lvl9pPr>
          </a:lstStyle>
          <a:p/>
        </p:txBody>
      </p:sp>
      <p:sp>
        <p:nvSpPr>
          <p:cNvPr id="76" name="Google Shape;76;g12d15da3dd1_1_204"/>
          <p:cNvSpPr txBox="1"/>
          <p:nvPr>
            <p:ph idx="1" type="body"/>
          </p:nvPr>
        </p:nvSpPr>
        <p:spPr>
          <a:xfrm>
            <a:off x="844425" y="1548525"/>
            <a:ext cx="1918800" cy="3225000"/>
          </a:xfrm>
          <a:prstGeom prst="rect">
            <a:avLst/>
          </a:prstGeom>
          <a:noFill/>
          <a:ln>
            <a:noFill/>
          </a:ln>
        </p:spPr>
        <p:txBody>
          <a:bodyPr anchorCtr="0" anchor="t" bIns="91425" lIns="91425" spcFirstLastPara="1" rIns="91425" wrap="square" tIns="91425">
            <a:noAutofit/>
          </a:bodyPr>
          <a:lstStyle>
            <a:lvl1pPr indent="-342900" lvl="0" marL="457200" rtl="0" algn="l">
              <a:lnSpc>
                <a:spcPct val="100000"/>
              </a:lnSpc>
              <a:spcBef>
                <a:spcPts val="0"/>
              </a:spcBef>
              <a:spcAft>
                <a:spcPts val="0"/>
              </a:spcAft>
              <a:buSzPts val="1800"/>
              <a:buChar char="▹"/>
              <a:defRPr sz="1800"/>
            </a:lvl1pPr>
            <a:lvl2pPr indent="-342900" lvl="1" marL="914400" rtl="0" algn="l">
              <a:lnSpc>
                <a:spcPct val="100000"/>
              </a:lnSpc>
              <a:spcBef>
                <a:spcPts val="0"/>
              </a:spcBef>
              <a:spcAft>
                <a:spcPts val="0"/>
              </a:spcAft>
              <a:buSzPts val="1800"/>
              <a:buChar char="▸"/>
              <a:defRPr sz="1800"/>
            </a:lvl2pPr>
            <a:lvl3pPr indent="-342900" lvl="2" marL="1371600" rtl="0" algn="l">
              <a:lnSpc>
                <a:spcPct val="100000"/>
              </a:lnSpc>
              <a:spcBef>
                <a:spcPts val="0"/>
              </a:spcBef>
              <a:spcAft>
                <a:spcPts val="0"/>
              </a:spcAft>
              <a:buSzPts val="1800"/>
              <a:buChar char="⬩"/>
              <a:defRPr sz="1800"/>
            </a:lvl3pPr>
            <a:lvl4pPr indent="-342900" lvl="3" marL="1828800" rtl="0" algn="l">
              <a:lnSpc>
                <a:spcPct val="100000"/>
              </a:lnSpc>
              <a:spcBef>
                <a:spcPts val="0"/>
              </a:spcBef>
              <a:spcAft>
                <a:spcPts val="0"/>
              </a:spcAft>
              <a:buSzPts val="1800"/>
              <a:buChar char="⬞"/>
              <a:defRPr/>
            </a:lvl4pPr>
            <a:lvl5pPr indent="-342900" lvl="4" marL="2286000" rtl="0" algn="l">
              <a:lnSpc>
                <a:spcPct val="100000"/>
              </a:lnSpc>
              <a:spcBef>
                <a:spcPts val="0"/>
              </a:spcBef>
              <a:spcAft>
                <a:spcPts val="0"/>
              </a:spcAft>
              <a:buSzPts val="1800"/>
              <a:buChar char="○"/>
              <a:defRPr/>
            </a:lvl5pPr>
            <a:lvl6pPr indent="-342900" lvl="5" marL="2743200" rtl="0" algn="l">
              <a:lnSpc>
                <a:spcPct val="100000"/>
              </a:lnSpc>
              <a:spcBef>
                <a:spcPts val="0"/>
              </a:spcBef>
              <a:spcAft>
                <a:spcPts val="0"/>
              </a:spcAft>
              <a:buSzPts val="1800"/>
              <a:buChar char="■"/>
              <a:defRPr/>
            </a:lvl6pPr>
            <a:lvl7pPr indent="-342900" lvl="6" marL="3200400" rtl="0" algn="l">
              <a:lnSpc>
                <a:spcPct val="100000"/>
              </a:lnSpc>
              <a:spcBef>
                <a:spcPts val="0"/>
              </a:spcBef>
              <a:spcAft>
                <a:spcPts val="0"/>
              </a:spcAft>
              <a:buSzPts val="1800"/>
              <a:buChar char="●"/>
              <a:defRPr/>
            </a:lvl7pPr>
            <a:lvl8pPr indent="-342900" lvl="7" marL="3657600" rtl="0" algn="l">
              <a:lnSpc>
                <a:spcPct val="100000"/>
              </a:lnSpc>
              <a:spcBef>
                <a:spcPts val="0"/>
              </a:spcBef>
              <a:spcAft>
                <a:spcPts val="0"/>
              </a:spcAft>
              <a:buSzPts val="1800"/>
              <a:buChar char="○"/>
              <a:defRPr/>
            </a:lvl8pPr>
            <a:lvl9pPr indent="-342900" lvl="8" marL="4114800" rtl="0" algn="l">
              <a:lnSpc>
                <a:spcPct val="100000"/>
              </a:lnSpc>
              <a:spcBef>
                <a:spcPts val="0"/>
              </a:spcBef>
              <a:spcAft>
                <a:spcPts val="0"/>
              </a:spcAft>
              <a:buSzPts val="1800"/>
              <a:buChar char="■"/>
              <a:defRPr/>
            </a:lvl9pPr>
          </a:lstStyle>
          <a:p/>
        </p:txBody>
      </p:sp>
      <p:sp>
        <p:nvSpPr>
          <p:cNvPr id="77" name="Google Shape;77;g12d15da3dd1_1_204"/>
          <p:cNvSpPr txBox="1"/>
          <p:nvPr>
            <p:ph idx="2" type="body"/>
          </p:nvPr>
        </p:nvSpPr>
        <p:spPr>
          <a:xfrm>
            <a:off x="2861613" y="1548525"/>
            <a:ext cx="1918800" cy="3225000"/>
          </a:xfrm>
          <a:prstGeom prst="rect">
            <a:avLst/>
          </a:prstGeom>
          <a:noFill/>
          <a:ln>
            <a:noFill/>
          </a:ln>
        </p:spPr>
        <p:txBody>
          <a:bodyPr anchorCtr="0" anchor="t" bIns="91425" lIns="91425" spcFirstLastPara="1" rIns="91425" wrap="square" tIns="91425">
            <a:noAutofit/>
          </a:bodyPr>
          <a:lstStyle>
            <a:lvl1pPr indent="-342900" lvl="0" marL="457200" rtl="0" algn="l">
              <a:lnSpc>
                <a:spcPct val="100000"/>
              </a:lnSpc>
              <a:spcBef>
                <a:spcPts val="0"/>
              </a:spcBef>
              <a:spcAft>
                <a:spcPts val="0"/>
              </a:spcAft>
              <a:buSzPts val="1800"/>
              <a:buChar char="▹"/>
              <a:defRPr sz="1800"/>
            </a:lvl1pPr>
            <a:lvl2pPr indent="-342900" lvl="1" marL="914400" rtl="0" algn="l">
              <a:lnSpc>
                <a:spcPct val="100000"/>
              </a:lnSpc>
              <a:spcBef>
                <a:spcPts val="0"/>
              </a:spcBef>
              <a:spcAft>
                <a:spcPts val="0"/>
              </a:spcAft>
              <a:buSzPts val="1800"/>
              <a:buChar char="▸"/>
              <a:defRPr sz="1800"/>
            </a:lvl2pPr>
            <a:lvl3pPr indent="-342900" lvl="2" marL="1371600" rtl="0" algn="l">
              <a:lnSpc>
                <a:spcPct val="100000"/>
              </a:lnSpc>
              <a:spcBef>
                <a:spcPts val="0"/>
              </a:spcBef>
              <a:spcAft>
                <a:spcPts val="0"/>
              </a:spcAft>
              <a:buSzPts val="1800"/>
              <a:buChar char="⬩"/>
              <a:defRPr sz="1800"/>
            </a:lvl3pPr>
            <a:lvl4pPr indent="-342900" lvl="3" marL="1828800" rtl="0" algn="l">
              <a:lnSpc>
                <a:spcPct val="100000"/>
              </a:lnSpc>
              <a:spcBef>
                <a:spcPts val="0"/>
              </a:spcBef>
              <a:spcAft>
                <a:spcPts val="0"/>
              </a:spcAft>
              <a:buSzPts val="1800"/>
              <a:buChar char="⬞"/>
              <a:defRPr/>
            </a:lvl4pPr>
            <a:lvl5pPr indent="-342900" lvl="4" marL="2286000" rtl="0" algn="l">
              <a:lnSpc>
                <a:spcPct val="100000"/>
              </a:lnSpc>
              <a:spcBef>
                <a:spcPts val="0"/>
              </a:spcBef>
              <a:spcAft>
                <a:spcPts val="0"/>
              </a:spcAft>
              <a:buSzPts val="1800"/>
              <a:buChar char="○"/>
              <a:defRPr/>
            </a:lvl5pPr>
            <a:lvl6pPr indent="-342900" lvl="5" marL="2743200" rtl="0" algn="l">
              <a:lnSpc>
                <a:spcPct val="100000"/>
              </a:lnSpc>
              <a:spcBef>
                <a:spcPts val="0"/>
              </a:spcBef>
              <a:spcAft>
                <a:spcPts val="0"/>
              </a:spcAft>
              <a:buSzPts val="1800"/>
              <a:buChar char="■"/>
              <a:defRPr/>
            </a:lvl6pPr>
            <a:lvl7pPr indent="-342900" lvl="6" marL="3200400" rtl="0" algn="l">
              <a:lnSpc>
                <a:spcPct val="100000"/>
              </a:lnSpc>
              <a:spcBef>
                <a:spcPts val="0"/>
              </a:spcBef>
              <a:spcAft>
                <a:spcPts val="0"/>
              </a:spcAft>
              <a:buSzPts val="1800"/>
              <a:buChar char="●"/>
              <a:defRPr/>
            </a:lvl7pPr>
            <a:lvl8pPr indent="-342900" lvl="7" marL="3657600" rtl="0" algn="l">
              <a:lnSpc>
                <a:spcPct val="100000"/>
              </a:lnSpc>
              <a:spcBef>
                <a:spcPts val="0"/>
              </a:spcBef>
              <a:spcAft>
                <a:spcPts val="0"/>
              </a:spcAft>
              <a:buSzPts val="1800"/>
              <a:buChar char="○"/>
              <a:defRPr/>
            </a:lvl8pPr>
            <a:lvl9pPr indent="-342900" lvl="8" marL="4114800" rtl="0" algn="l">
              <a:lnSpc>
                <a:spcPct val="100000"/>
              </a:lnSpc>
              <a:spcBef>
                <a:spcPts val="0"/>
              </a:spcBef>
              <a:spcAft>
                <a:spcPts val="0"/>
              </a:spcAft>
              <a:buSzPts val="1800"/>
              <a:buChar char="■"/>
              <a:defRPr/>
            </a:lvl9pPr>
          </a:lstStyle>
          <a:p/>
        </p:txBody>
      </p:sp>
      <p:sp>
        <p:nvSpPr>
          <p:cNvPr id="78" name="Google Shape;78;g12d15da3dd1_1_204"/>
          <p:cNvSpPr txBox="1"/>
          <p:nvPr>
            <p:ph idx="3" type="body"/>
          </p:nvPr>
        </p:nvSpPr>
        <p:spPr>
          <a:xfrm>
            <a:off x="4878801" y="1548525"/>
            <a:ext cx="1918800" cy="3225000"/>
          </a:xfrm>
          <a:prstGeom prst="rect">
            <a:avLst/>
          </a:prstGeom>
          <a:noFill/>
          <a:ln>
            <a:noFill/>
          </a:ln>
        </p:spPr>
        <p:txBody>
          <a:bodyPr anchorCtr="0" anchor="t" bIns="91425" lIns="91425" spcFirstLastPara="1" rIns="91425" wrap="square" tIns="91425">
            <a:noAutofit/>
          </a:bodyPr>
          <a:lstStyle>
            <a:lvl1pPr indent="-342900" lvl="0" marL="457200" rtl="0" algn="l">
              <a:lnSpc>
                <a:spcPct val="100000"/>
              </a:lnSpc>
              <a:spcBef>
                <a:spcPts val="0"/>
              </a:spcBef>
              <a:spcAft>
                <a:spcPts val="0"/>
              </a:spcAft>
              <a:buSzPts val="1800"/>
              <a:buChar char="▹"/>
              <a:defRPr sz="1800"/>
            </a:lvl1pPr>
            <a:lvl2pPr indent="-342900" lvl="1" marL="914400" rtl="0" algn="l">
              <a:lnSpc>
                <a:spcPct val="100000"/>
              </a:lnSpc>
              <a:spcBef>
                <a:spcPts val="0"/>
              </a:spcBef>
              <a:spcAft>
                <a:spcPts val="0"/>
              </a:spcAft>
              <a:buSzPts val="1800"/>
              <a:buChar char="▸"/>
              <a:defRPr sz="1800"/>
            </a:lvl2pPr>
            <a:lvl3pPr indent="-342900" lvl="2" marL="1371600" rtl="0" algn="l">
              <a:lnSpc>
                <a:spcPct val="100000"/>
              </a:lnSpc>
              <a:spcBef>
                <a:spcPts val="0"/>
              </a:spcBef>
              <a:spcAft>
                <a:spcPts val="0"/>
              </a:spcAft>
              <a:buSzPts val="1800"/>
              <a:buChar char="⬩"/>
              <a:defRPr sz="1800"/>
            </a:lvl3pPr>
            <a:lvl4pPr indent="-342900" lvl="3" marL="1828800" rtl="0" algn="l">
              <a:lnSpc>
                <a:spcPct val="100000"/>
              </a:lnSpc>
              <a:spcBef>
                <a:spcPts val="0"/>
              </a:spcBef>
              <a:spcAft>
                <a:spcPts val="0"/>
              </a:spcAft>
              <a:buSzPts val="1800"/>
              <a:buChar char="⬞"/>
              <a:defRPr/>
            </a:lvl4pPr>
            <a:lvl5pPr indent="-342900" lvl="4" marL="2286000" rtl="0" algn="l">
              <a:lnSpc>
                <a:spcPct val="100000"/>
              </a:lnSpc>
              <a:spcBef>
                <a:spcPts val="0"/>
              </a:spcBef>
              <a:spcAft>
                <a:spcPts val="0"/>
              </a:spcAft>
              <a:buSzPts val="1800"/>
              <a:buChar char="○"/>
              <a:defRPr/>
            </a:lvl5pPr>
            <a:lvl6pPr indent="-342900" lvl="5" marL="2743200" rtl="0" algn="l">
              <a:lnSpc>
                <a:spcPct val="100000"/>
              </a:lnSpc>
              <a:spcBef>
                <a:spcPts val="0"/>
              </a:spcBef>
              <a:spcAft>
                <a:spcPts val="0"/>
              </a:spcAft>
              <a:buSzPts val="1800"/>
              <a:buChar char="■"/>
              <a:defRPr/>
            </a:lvl6pPr>
            <a:lvl7pPr indent="-342900" lvl="6" marL="3200400" rtl="0" algn="l">
              <a:lnSpc>
                <a:spcPct val="100000"/>
              </a:lnSpc>
              <a:spcBef>
                <a:spcPts val="0"/>
              </a:spcBef>
              <a:spcAft>
                <a:spcPts val="0"/>
              </a:spcAft>
              <a:buSzPts val="1800"/>
              <a:buChar char="●"/>
              <a:defRPr/>
            </a:lvl7pPr>
            <a:lvl8pPr indent="-342900" lvl="7" marL="3657600" rtl="0" algn="l">
              <a:lnSpc>
                <a:spcPct val="100000"/>
              </a:lnSpc>
              <a:spcBef>
                <a:spcPts val="0"/>
              </a:spcBef>
              <a:spcAft>
                <a:spcPts val="0"/>
              </a:spcAft>
              <a:buSzPts val="1800"/>
              <a:buChar char="○"/>
              <a:defRPr/>
            </a:lvl8pPr>
            <a:lvl9pPr indent="-342900" lvl="8" marL="4114800" rtl="0" algn="l">
              <a:lnSpc>
                <a:spcPct val="100000"/>
              </a:lnSpc>
              <a:spcBef>
                <a:spcPts val="0"/>
              </a:spcBef>
              <a:spcAft>
                <a:spcPts val="0"/>
              </a:spcAft>
              <a:buSzPts val="1800"/>
              <a:buChar char="■"/>
              <a:defRPr/>
            </a:lvl9pPr>
          </a:lstStyle>
          <a:p/>
        </p:txBody>
      </p:sp>
      <p:sp>
        <p:nvSpPr>
          <p:cNvPr id="79" name="Google Shape;79;g12d15da3dd1_1_204"/>
          <p:cNvSpPr txBox="1"/>
          <p:nvPr>
            <p:ph idx="12" type="sldNum"/>
          </p:nvPr>
        </p:nvSpPr>
        <p:spPr>
          <a:xfrm>
            <a:off x="-75" y="0"/>
            <a:ext cx="669600" cy="1140000"/>
          </a:xfrm>
          <a:prstGeom prst="rect">
            <a:avLst/>
          </a:prstGeom>
          <a:noFill/>
          <a:ln>
            <a:noFill/>
          </a:ln>
        </p:spPr>
        <p:txBody>
          <a:bodyPr anchorCtr="0" anchor="b"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1pPr>
            <a:lvl2pPr indent="0" lvl="1"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2pPr>
            <a:lvl3pPr indent="0" lvl="2"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3pPr>
            <a:lvl4pPr indent="0" lvl="3"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4pPr>
            <a:lvl5pPr indent="0" lvl="4"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5pPr>
            <a:lvl6pPr indent="0" lvl="5"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6pPr>
            <a:lvl7pPr indent="0" lvl="6"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7pPr>
            <a:lvl8pPr indent="0" lvl="7"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8pPr>
            <a:lvl9pPr indent="0" lvl="8"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g12d15da3dd1_1_148"/>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g12d15da3dd1_1_148"/>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g12d15da3dd1_1_148"/>
          <p:cNvSpPr txBox="1"/>
          <p:nvPr>
            <p:ph type="title"/>
          </p:nvPr>
        </p:nvSpPr>
        <p:spPr>
          <a:xfrm>
            <a:off x="406425" y="1806825"/>
            <a:ext cx="8296800" cy="1542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g12d15da3dd1_1_14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g12d15da3dd1_1_153"/>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g12d15da3dd1_1_153"/>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g12d15da3dd1_1_153"/>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g12d15da3dd1_1_153"/>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g12d15da3dd1_1_153"/>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7" name="Google Shape;27;g12d15da3dd1_1_15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g12d15da3dd1_1_160"/>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g12d15da3dd1_1_160"/>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g12d15da3dd1_1_16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g12d15da3dd1_1_160"/>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g12d15da3dd1_1_160"/>
          <p:cNvSpPr txBox="1"/>
          <p:nvPr>
            <p:ph idx="1" type="body"/>
          </p:nvPr>
        </p:nvSpPr>
        <p:spPr>
          <a:xfrm>
            <a:off x="2400303"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g12d15da3dd1_1_160"/>
          <p:cNvSpPr txBox="1"/>
          <p:nvPr>
            <p:ph idx="2" type="body"/>
          </p:nvPr>
        </p:nvSpPr>
        <p:spPr>
          <a:xfrm>
            <a:off x="5650572"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g12d15da3dd1_1_16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g12d15da3dd1_1_168"/>
          <p:cNvSpPr txBox="1"/>
          <p:nvPr>
            <p:ph type="title"/>
          </p:nvPr>
        </p:nvSpPr>
        <p:spPr>
          <a:xfrm>
            <a:off x="303300" y="411575"/>
            <a:ext cx="8520600" cy="639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g12d15da3dd1_1_16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g12d15da3dd1_1_171"/>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g12d15da3dd1_1_171"/>
          <p:cNvSpPr txBox="1"/>
          <p:nvPr>
            <p:ph type="title"/>
          </p:nvPr>
        </p:nvSpPr>
        <p:spPr>
          <a:xfrm>
            <a:off x="319500" y="936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g12d15da3dd1_1_171"/>
          <p:cNvSpPr txBox="1"/>
          <p:nvPr>
            <p:ph idx="1" type="body"/>
          </p:nvPr>
        </p:nvSpPr>
        <p:spPr>
          <a:xfrm>
            <a:off x="319500" y="1846804"/>
            <a:ext cx="2808000" cy="2806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3" name="Google Shape;43;g12d15da3dd1_1_17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g12d15da3dd1_1_176"/>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g12d15da3dd1_1_176"/>
          <p:cNvSpPr txBox="1"/>
          <p:nvPr>
            <p:ph type="title"/>
          </p:nvPr>
        </p:nvSpPr>
        <p:spPr>
          <a:xfrm>
            <a:off x="283103" y="712141"/>
            <a:ext cx="6244200" cy="38355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g12d15da3dd1_1_17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g12d15da3dd1_1_180"/>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g12d15da3dd1_1_180"/>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g12d15da3dd1_1_180"/>
          <p:cNvSpPr txBox="1"/>
          <p:nvPr>
            <p:ph type="title"/>
          </p:nvPr>
        </p:nvSpPr>
        <p:spPr>
          <a:xfrm>
            <a:off x="265500" y="1397350"/>
            <a:ext cx="4045200" cy="1318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g12d15da3dd1_1_180"/>
          <p:cNvSpPr txBox="1"/>
          <p:nvPr>
            <p:ph idx="1" type="subTitle"/>
          </p:nvPr>
        </p:nvSpPr>
        <p:spPr>
          <a:xfrm>
            <a:off x="265500" y="273537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g12d15da3dd1_1_180"/>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4" name="Google Shape;54;g12d15da3dd1_1_18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g12d15da3dd1_1_187"/>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g12d15da3dd1_1_18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g12d15da3dd1_1_187"/>
          <p:cNvSpPr txBox="1"/>
          <p:nvPr>
            <p:ph idx="1" type="body"/>
          </p:nvPr>
        </p:nvSpPr>
        <p:spPr>
          <a:xfrm>
            <a:off x="328017" y="4226025"/>
            <a:ext cx="8388600" cy="393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9" name="Google Shape;59;g12d15da3dd1_1_18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g12d15da3dd1_1_137"/>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g12d15da3dd1_1_137"/>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g12d15da3dd1_1_137"/>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en.wikipedia.org/wiki/Computational_chemistry"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hyperlink" Target="https://www.youtube.com/watch?v=MA9pnR6VvBw" TargetMode="External"/><Relationship Id="rId4" Type="http://schemas.openxmlformats.org/officeDocument/2006/relationships/hyperlink" Target="https://www.youtube.com/watch?v=MA9pnR6VvB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0" y="502920"/>
            <a:ext cx="4659250" cy="3131819"/>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Clr>
                <a:srgbClr val="FFFFFF"/>
              </a:buClr>
              <a:buSzPts val="6000"/>
              <a:buNone/>
            </a:pPr>
            <a:r>
              <a:rPr b="0" i="0" lang="en-US" sz="1600" u="none" cap="none" strike="noStrike">
                <a:solidFill>
                  <a:schemeClr val="lt1"/>
                </a:solidFill>
                <a:latin typeface="Dosis"/>
                <a:ea typeface="Dosis"/>
                <a:cs typeface="Dosis"/>
                <a:sym typeface="Dosis"/>
              </a:rPr>
              <a:t>Lecture </a:t>
            </a:r>
            <a:r>
              <a:rPr lang="en-US" sz="1600">
                <a:solidFill>
                  <a:schemeClr val="lt1"/>
                </a:solidFill>
                <a:latin typeface="Dosis"/>
                <a:ea typeface="Dosis"/>
                <a:cs typeface="Dosis"/>
                <a:sym typeface="Dosis"/>
              </a:rPr>
              <a:t>1</a:t>
            </a:r>
            <a:r>
              <a:rPr b="0" i="0" lang="en-US" sz="1600" u="none" cap="none" strike="noStrike">
                <a:solidFill>
                  <a:schemeClr val="lt1"/>
                </a:solidFill>
                <a:latin typeface="Dosis"/>
                <a:ea typeface="Dosis"/>
                <a:cs typeface="Dosis"/>
                <a:sym typeface="Dosis"/>
              </a:rPr>
              <a:t>.</a:t>
            </a:r>
            <a:r>
              <a:rPr lang="en-US" sz="1600">
                <a:solidFill>
                  <a:schemeClr val="lt1"/>
                </a:solidFill>
                <a:latin typeface="Dosis"/>
                <a:ea typeface="Dosis"/>
                <a:cs typeface="Dosis"/>
                <a:sym typeface="Dosis"/>
              </a:rPr>
              <a:t>2</a:t>
            </a:r>
            <a:br>
              <a:rPr lang="en-US" sz="1600">
                <a:solidFill>
                  <a:schemeClr val="lt1"/>
                </a:solidFill>
                <a:latin typeface="Average Sans"/>
                <a:ea typeface="Average Sans"/>
                <a:cs typeface="Average Sans"/>
                <a:sym typeface="Average Sans"/>
              </a:rPr>
            </a:br>
            <a:r>
              <a:rPr lang="en-US" sz="1600">
                <a:solidFill>
                  <a:schemeClr val="lt1"/>
                </a:solidFill>
                <a:latin typeface="Average Sans"/>
                <a:ea typeface="Average Sans"/>
                <a:cs typeface="Average Sans"/>
                <a:sym typeface="Average Sans"/>
              </a:rPr>
              <a:t>Role of chemistry in computer science &amp; engineering</a:t>
            </a:r>
            <a:br>
              <a:rPr lang="en-US" sz="1600">
                <a:solidFill>
                  <a:schemeClr val="lt1"/>
                </a:solidFill>
                <a:latin typeface="Average Sans"/>
                <a:ea typeface="Average Sans"/>
                <a:cs typeface="Average Sans"/>
                <a:sym typeface="Average Sans"/>
              </a:rPr>
            </a:br>
            <a:br>
              <a:rPr lang="en-US" sz="1600">
                <a:solidFill>
                  <a:schemeClr val="lt1"/>
                </a:solidFill>
                <a:latin typeface="Average Sans"/>
                <a:ea typeface="Average Sans"/>
                <a:cs typeface="Average Sans"/>
                <a:sym typeface="Average Sans"/>
              </a:rPr>
            </a:br>
            <a:r>
              <a:rPr lang="en-US" sz="1400"/>
              <a:t>Presented By-</a:t>
            </a:r>
            <a:br>
              <a:rPr lang="en-US" sz="1400"/>
            </a:br>
            <a:r>
              <a:rPr lang="en-US" sz="1400"/>
              <a:t>Faisal imran</a:t>
            </a:r>
            <a:br>
              <a:rPr lang="en-US" sz="1400"/>
            </a:br>
            <a:r>
              <a:rPr lang="en-US" sz="1400"/>
              <a:t>Senior lecturer, cse, diu</a:t>
            </a:r>
            <a:br>
              <a:rPr lang="en-US" sz="1400"/>
            </a:br>
            <a:r>
              <a:rPr lang="en-US" sz="1400"/>
              <a:t>Email: faisalimran.cse@diu.edu.bd</a:t>
            </a:r>
            <a:br>
              <a:rPr lang="en-US" sz="1400"/>
            </a:br>
            <a:br>
              <a:rPr lang="en-US" sz="1400"/>
            </a:br>
            <a:r>
              <a:rPr lang="en-US" sz="1400"/>
              <a:t>Prepared By-</a:t>
            </a:r>
            <a:br>
              <a:rPr lang="en-US" sz="1400"/>
            </a:br>
            <a:r>
              <a:rPr lang="en-US" sz="1400"/>
              <a:t>Aliza Ahmed Khan,</a:t>
            </a:r>
            <a:br>
              <a:rPr lang="en-US" sz="1400"/>
            </a:br>
            <a:r>
              <a:rPr lang="en-US" sz="1400"/>
              <a:t>Lecturer,,CSE, DIU</a:t>
            </a:r>
            <a:br>
              <a:rPr lang="en-US" sz="1400"/>
            </a:br>
            <a:r>
              <a:rPr lang="en-US" sz="1400"/>
              <a:t>Email: aliza.cse@diu.edu.bd</a:t>
            </a:r>
            <a:br>
              <a:rPr lang="en-US" sz="800"/>
            </a:br>
            <a:endParaRPr sz="1600"/>
          </a:p>
        </p:txBody>
      </p:sp>
      <p:pic>
        <p:nvPicPr>
          <p:cNvPr id="85" name="Google Shape;85;p1"/>
          <p:cNvPicPr preferRelativeResize="0"/>
          <p:nvPr/>
        </p:nvPicPr>
        <p:blipFill rotWithShape="1">
          <a:blip r:embed="rId3">
            <a:alphaModFix/>
          </a:blip>
          <a:srcRect b="0" l="0" r="0" t="0"/>
          <a:stretch/>
        </p:blipFill>
        <p:spPr>
          <a:xfrm>
            <a:off x="4659250" y="0"/>
            <a:ext cx="4484750" cy="41226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2400250" y="575950"/>
            <a:ext cx="6321600" cy="6354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2400"/>
              <a:buNone/>
            </a:pPr>
            <a:r>
              <a:rPr lang="en-US"/>
              <a:t>CONTENTS</a:t>
            </a:r>
            <a:endParaRPr/>
          </a:p>
        </p:txBody>
      </p:sp>
      <p:sp>
        <p:nvSpPr>
          <p:cNvPr id="91" name="Google Shape;91;p2"/>
          <p:cNvSpPr txBox="1"/>
          <p:nvPr/>
        </p:nvSpPr>
        <p:spPr>
          <a:xfrm>
            <a:off x="2925575" y="1145598"/>
            <a:ext cx="4422300" cy="1736100"/>
          </a:xfrm>
          <a:prstGeom prst="rect">
            <a:avLst/>
          </a:prstGeom>
          <a:noFill/>
          <a:ln>
            <a:noFill/>
          </a:ln>
        </p:spPr>
        <p:txBody>
          <a:bodyPr anchorCtr="0" anchor="t" bIns="45700" lIns="91425" spcFirstLastPara="1" rIns="91425" wrap="square" tIns="45700">
            <a:spAutoFit/>
          </a:bodyPr>
          <a:lstStyle/>
          <a:p>
            <a:pPr indent="-381000" lvl="0" marL="457200" marR="0" rtl="0" algn="l">
              <a:lnSpc>
                <a:spcPct val="115000"/>
              </a:lnSpc>
              <a:spcBef>
                <a:spcPts val="0"/>
              </a:spcBef>
              <a:spcAft>
                <a:spcPts val="0"/>
              </a:spcAft>
              <a:buClr>
                <a:schemeClr val="dk1"/>
              </a:buClr>
              <a:buSzPts val="2400"/>
              <a:buFont typeface="Average Sans"/>
              <a:buChar char="●"/>
            </a:pPr>
            <a:r>
              <a:rPr b="0" i="0" lang="en-US" sz="2400" u="none" cap="none" strike="noStrike">
                <a:solidFill>
                  <a:schemeClr val="dk1"/>
                </a:solidFill>
                <a:latin typeface="Average Sans"/>
                <a:ea typeface="Average Sans"/>
                <a:cs typeface="Average Sans"/>
                <a:sym typeface="Average Sans"/>
              </a:rPr>
              <a:t>Uses and effects of chemistry </a:t>
            </a:r>
            <a:endParaRPr b="0" i="0" sz="2400" u="none" cap="none" strike="noStrike">
              <a:solidFill>
                <a:schemeClr val="dk1"/>
              </a:solidFill>
              <a:latin typeface="Average Sans"/>
              <a:ea typeface="Average Sans"/>
              <a:cs typeface="Average Sans"/>
              <a:sym typeface="Average Sans"/>
            </a:endParaRPr>
          </a:p>
          <a:p>
            <a:pPr indent="-381000" lvl="0" marL="457200" marR="0" rtl="0" algn="l">
              <a:lnSpc>
                <a:spcPct val="115000"/>
              </a:lnSpc>
              <a:spcBef>
                <a:spcPts val="0"/>
              </a:spcBef>
              <a:spcAft>
                <a:spcPts val="0"/>
              </a:spcAft>
              <a:buClr>
                <a:schemeClr val="dk1"/>
              </a:buClr>
              <a:buSzPts val="2400"/>
              <a:buFont typeface="Average Sans"/>
              <a:buChar char="●"/>
            </a:pPr>
            <a:r>
              <a:rPr b="0" i="0" lang="en-US" sz="2400" u="none" cap="none" strike="noStrike">
                <a:solidFill>
                  <a:schemeClr val="dk1"/>
                </a:solidFill>
                <a:latin typeface="Average Sans"/>
                <a:ea typeface="Average Sans"/>
                <a:cs typeface="Average Sans"/>
                <a:sym typeface="Average Sans"/>
              </a:rPr>
              <a:t>Benefits of Chemistry</a:t>
            </a:r>
            <a:endParaRPr b="0" i="0" sz="2400" u="none" cap="none" strike="noStrike">
              <a:solidFill>
                <a:schemeClr val="dk1"/>
              </a:solidFill>
              <a:latin typeface="Average Sans"/>
              <a:ea typeface="Average Sans"/>
              <a:cs typeface="Average Sans"/>
              <a:sym typeface="Average Sans"/>
            </a:endParaRPr>
          </a:p>
          <a:p>
            <a:pPr indent="-381000" lvl="0" marL="457200" marR="0" rtl="0" algn="l">
              <a:lnSpc>
                <a:spcPct val="115000"/>
              </a:lnSpc>
              <a:spcBef>
                <a:spcPts val="0"/>
              </a:spcBef>
              <a:spcAft>
                <a:spcPts val="0"/>
              </a:spcAft>
              <a:buClr>
                <a:schemeClr val="dk1"/>
              </a:buClr>
              <a:buSzPts val="2400"/>
              <a:buFont typeface="Average Sans"/>
              <a:buChar char="●"/>
            </a:pPr>
            <a:r>
              <a:rPr b="0" i="0" lang="en-US" sz="2400" u="none" cap="none" strike="noStrike">
                <a:solidFill>
                  <a:schemeClr val="dk1"/>
                </a:solidFill>
                <a:latin typeface="Average Sans"/>
                <a:ea typeface="Average Sans"/>
                <a:cs typeface="Average Sans"/>
                <a:sym typeface="Average Sans"/>
              </a:rPr>
              <a:t>Applications of Chemistry</a:t>
            </a:r>
            <a:endParaRPr b="1" i="0" sz="2400" u="none" cap="none" strike="noStrike">
              <a:solidFill>
                <a:schemeClr val="dk1"/>
              </a:solidFill>
              <a:latin typeface="Average Sans"/>
              <a:ea typeface="Average Sans"/>
              <a:cs typeface="Average Sans"/>
              <a:sym typeface="Average Sans"/>
            </a:endParaRPr>
          </a:p>
          <a:p>
            <a:pPr indent="0" lvl="2" marL="0" marR="0" rtl="0" algn="l">
              <a:lnSpc>
                <a:spcPct val="100000"/>
              </a:lnSpc>
              <a:spcBef>
                <a:spcPts val="0"/>
              </a:spcBef>
              <a:spcAft>
                <a:spcPts val="0"/>
              </a:spcAft>
              <a:buClr>
                <a:schemeClr val="dk2"/>
              </a:buClr>
              <a:buSzPts val="1400"/>
              <a:buFont typeface="Dosis"/>
              <a:buNone/>
            </a:pPr>
            <a:r>
              <a:t/>
            </a:r>
            <a:endParaRPr b="0" i="0" sz="2400" u="none" cap="none" strike="noStrike">
              <a:solidFill>
                <a:schemeClr val="dk2"/>
              </a:solidFill>
              <a:latin typeface="Dosis"/>
              <a:ea typeface="Dosis"/>
              <a:cs typeface="Dosis"/>
              <a:sym typeface="Dosis"/>
            </a:endParaRPr>
          </a:p>
        </p:txBody>
      </p:sp>
      <p:pic>
        <p:nvPicPr>
          <p:cNvPr id="92" name="Google Shape;92;p2"/>
          <p:cNvPicPr preferRelativeResize="0"/>
          <p:nvPr/>
        </p:nvPicPr>
        <p:blipFill rotWithShape="1">
          <a:blip r:embed="rId3">
            <a:alphaModFix/>
          </a:blip>
          <a:srcRect b="0" l="0" r="0" t="0"/>
          <a:stretch/>
        </p:blipFill>
        <p:spPr>
          <a:xfrm>
            <a:off x="152400" y="1282600"/>
            <a:ext cx="2495550" cy="21725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5"/>
          <p:cNvSpPr txBox="1"/>
          <p:nvPr>
            <p:ph type="title"/>
          </p:nvPr>
        </p:nvSpPr>
        <p:spPr>
          <a:xfrm>
            <a:off x="893376" y="480225"/>
            <a:ext cx="5742000" cy="461700"/>
          </a:xfrm>
          <a:prstGeom prst="rect">
            <a:avLst/>
          </a:prstGeom>
          <a:noFill/>
          <a:ln>
            <a:noFill/>
          </a:ln>
        </p:spPr>
        <p:txBody>
          <a:bodyPr anchorCtr="0" anchor="b" bIns="0" lIns="0" spcFirstLastPara="1" rIns="0" wrap="square" tIns="0">
            <a:spAutoFit/>
          </a:bodyPr>
          <a:lstStyle/>
          <a:p>
            <a:pPr indent="0" lvl="0" marL="0" rtl="0" algn="l">
              <a:lnSpc>
                <a:spcPct val="115000"/>
              </a:lnSpc>
              <a:spcBef>
                <a:spcPts val="0"/>
              </a:spcBef>
              <a:spcAft>
                <a:spcPts val="0"/>
              </a:spcAft>
              <a:buClr>
                <a:schemeClr val="dk1"/>
              </a:buClr>
              <a:buSzPts val="1100"/>
              <a:buFont typeface="Arial"/>
              <a:buNone/>
            </a:pPr>
            <a:r>
              <a:rPr lang="en-US">
                <a:solidFill>
                  <a:srgbClr val="0DB7C4"/>
                </a:solidFill>
                <a:latin typeface="Average Sans"/>
                <a:ea typeface="Average Sans"/>
                <a:cs typeface="Average Sans"/>
                <a:sym typeface="Average Sans"/>
              </a:rPr>
              <a:t>Uses and effects of chemistry</a:t>
            </a:r>
            <a:endParaRPr sz="2316">
              <a:solidFill>
                <a:srgbClr val="0DB7C4"/>
              </a:solidFill>
            </a:endParaRPr>
          </a:p>
        </p:txBody>
      </p:sp>
      <p:sp>
        <p:nvSpPr>
          <p:cNvPr id="98" name="Google Shape;98;p5"/>
          <p:cNvSpPr txBox="1"/>
          <p:nvPr/>
        </p:nvSpPr>
        <p:spPr>
          <a:xfrm>
            <a:off x="1889270" y="945227"/>
            <a:ext cx="4325400" cy="215400"/>
          </a:xfrm>
          <a:prstGeom prst="rect">
            <a:avLst/>
          </a:prstGeom>
          <a:noFill/>
          <a:ln>
            <a:noFill/>
          </a:ln>
        </p:spPr>
        <p:txBody>
          <a:bodyPr anchorCtr="0" anchor="t" bIns="0" lIns="0" spcFirstLastPara="1" rIns="0" wrap="square" tIns="0">
            <a:spAutoFit/>
          </a:bodyPr>
          <a:lstStyle/>
          <a:p>
            <a:pPr indent="0" lvl="0" marL="457200" marR="0" rtl="0" algn="l">
              <a:lnSpc>
                <a:spcPct val="100000"/>
              </a:lnSpc>
              <a:spcBef>
                <a:spcPts val="311"/>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 name="Google Shape;99;p5"/>
          <p:cNvSpPr txBox="1"/>
          <p:nvPr/>
        </p:nvSpPr>
        <p:spPr>
          <a:xfrm>
            <a:off x="83093" y="1704873"/>
            <a:ext cx="8977800" cy="2907300"/>
          </a:xfrm>
          <a:prstGeom prst="rect">
            <a:avLst/>
          </a:prstGeom>
          <a:solidFill>
            <a:srgbClr val="000000">
              <a:alpha val="1960"/>
            </a:srgbClr>
          </a:solidFill>
          <a:ln cap="flat" cmpd="sng" w="952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000000"/>
                </a:solidFill>
                <a:latin typeface="Arial"/>
                <a:ea typeface="Arial"/>
                <a:cs typeface="Arial"/>
                <a:sym typeface="Arial"/>
              </a:rPr>
              <a:t>Computational chemistry </a:t>
            </a:r>
            <a:r>
              <a:rPr b="0" i="0" lang="en-US" sz="1800" u="none" cap="none" strike="noStrike">
                <a:solidFill>
                  <a:srgbClr val="000000"/>
                </a:solidFill>
                <a:latin typeface="Arial"/>
                <a:ea typeface="Arial"/>
                <a:cs typeface="Arial"/>
                <a:sym typeface="Arial"/>
              </a:rPr>
              <a:t>uses result of theoretical chemistry incorporated into efficient computer programmed to calculate structure and properties </a:t>
            </a:r>
            <a:r>
              <a:rPr lang="en-US" sz="1800"/>
              <a:t>of </a:t>
            </a:r>
            <a:r>
              <a:rPr b="0" i="0" lang="en-US" sz="1800" u="none" cap="none" strike="noStrike">
                <a:solidFill>
                  <a:srgbClr val="000000"/>
                </a:solidFill>
                <a:latin typeface="Arial"/>
                <a:ea typeface="Arial"/>
                <a:cs typeface="Arial"/>
                <a:sym typeface="Arial"/>
              </a:rPr>
              <a:t>molecule.</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 </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It calculate the properties of molecule such as structure, relative energy, charge distribution, dipole moment, vibrational frequency, reactivity and other spectroscopic quantity. </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Computational chemistry range from highly accurate (Ab initio method to less accurate (</a:t>
            </a:r>
            <a:r>
              <a:rPr lang="en-US" sz="1550">
                <a:solidFill>
                  <a:schemeClr val="dk1"/>
                </a:solidFill>
                <a:highlight>
                  <a:srgbClr val="FFFFFF"/>
                </a:highlight>
              </a:rPr>
              <a:t>S</a:t>
            </a:r>
            <a:r>
              <a:rPr lang="en-US" sz="1550">
                <a:solidFill>
                  <a:schemeClr val="dk1"/>
                </a:solidFill>
                <a:highlight>
                  <a:srgbClr val="FFFFFF"/>
                </a:highlight>
              </a:rPr>
              <a:t>empiricalmethod</a:t>
            </a:r>
            <a:r>
              <a:rPr lang="en-US" sz="1550">
                <a:solidFill>
                  <a:schemeClr val="dk1"/>
                </a:solidFill>
                <a:highlight>
                  <a:srgbClr val="FFFFFF"/>
                </a:highlight>
              </a:rPr>
              <a:t>emi- </a:t>
            </a:r>
            <a:r>
              <a:rPr b="0" i="0" lang="en-US" sz="1800" u="none" cap="none" strike="noStrike">
                <a:solidFill>
                  <a:srgbClr val="000000"/>
                </a:solidFill>
                <a:latin typeface="Arial"/>
                <a:ea typeface="Arial"/>
                <a:cs typeface="Arial"/>
                <a:sym typeface="Arial"/>
              </a:rPr>
              <a:t>) to very approximate (molecular mechanics).</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(ab initio and semi</a:t>
            </a:r>
            <a:r>
              <a:rPr lang="en-US"/>
              <a:t>-e</a:t>
            </a:r>
            <a:r>
              <a:rPr b="0" i="0" lang="en-US" sz="1400" u="none" cap="none" strike="noStrike">
                <a:solidFill>
                  <a:srgbClr val="000000"/>
                </a:solidFill>
                <a:latin typeface="Arial"/>
                <a:ea typeface="Arial"/>
                <a:cs typeface="Arial"/>
                <a:sym typeface="Arial"/>
              </a:rPr>
              <a:t>mpirical will be discussed later)* </a:t>
            </a:r>
            <a:endParaRPr b="0" i="0" sz="1400" u="none" cap="none" strike="noStrike">
              <a:solidFill>
                <a:srgbClr val="000000"/>
              </a:solidFill>
              <a:latin typeface="Arial"/>
              <a:ea typeface="Arial"/>
              <a:cs typeface="Arial"/>
              <a:sym typeface="Arial"/>
            </a:endParaRPr>
          </a:p>
        </p:txBody>
      </p:sp>
      <p:pic>
        <p:nvPicPr>
          <p:cNvPr id="100" name="Google Shape;100;p5"/>
          <p:cNvPicPr preferRelativeResize="0"/>
          <p:nvPr/>
        </p:nvPicPr>
        <p:blipFill rotWithShape="1">
          <a:blip r:embed="rId3">
            <a:alphaModFix/>
          </a:blip>
          <a:srcRect b="0" l="0" r="0" t="0"/>
          <a:stretch/>
        </p:blipFill>
        <p:spPr>
          <a:xfrm>
            <a:off x="7069975" y="10500"/>
            <a:ext cx="2074025" cy="1364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7"/>
          <p:cNvSpPr txBox="1"/>
          <p:nvPr>
            <p:ph type="title"/>
          </p:nvPr>
        </p:nvSpPr>
        <p:spPr>
          <a:xfrm>
            <a:off x="877453" y="512298"/>
            <a:ext cx="2032259" cy="53343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2400"/>
              <a:buNone/>
            </a:pPr>
            <a:r>
              <a:rPr lang="en-US"/>
              <a:t>Cont.</a:t>
            </a:r>
            <a:endParaRPr/>
          </a:p>
        </p:txBody>
      </p:sp>
      <p:sp>
        <p:nvSpPr>
          <p:cNvPr id="106" name="Google Shape;106;p7"/>
          <p:cNvSpPr txBox="1"/>
          <p:nvPr/>
        </p:nvSpPr>
        <p:spPr>
          <a:xfrm>
            <a:off x="807550" y="1975575"/>
            <a:ext cx="8271600" cy="1569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In the past two decades, computational molecular modeling approaches (Leach, 2001) have emerged as important tools that </a:t>
            </a:r>
            <a:r>
              <a:rPr b="1" i="0" lang="en-US" sz="1800" u="none" cap="none" strike="noStrike">
                <a:solidFill>
                  <a:schemeClr val="dk1"/>
                </a:solidFill>
                <a:latin typeface="Arial"/>
                <a:ea typeface="Arial"/>
                <a:cs typeface="Arial"/>
                <a:sym typeface="Arial"/>
              </a:rPr>
              <a:t>can be used to predict atomic structure, vibrational frequencies, binding energies, heats of reaction, electrical properties, and mechanical properties of organic and inorganic materials</a:t>
            </a:r>
            <a:r>
              <a:rPr b="0" i="0" lang="en-US" sz="1800" u="none" cap="none" strike="noStrike">
                <a:solidFill>
                  <a:schemeClr val="dk1"/>
                </a:solidFill>
                <a:latin typeface="Arial"/>
                <a:ea typeface="Arial"/>
                <a:cs typeface="Arial"/>
                <a:sym typeface="Arial"/>
              </a:rPr>
              <a:t>.</a:t>
            </a:r>
            <a:endParaRPr b="0" i="0" sz="18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900">
        <p:push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110" name="Shape 110"/>
        <p:cNvGrpSpPr/>
        <p:nvPr/>
      </p:nvGrpSpPr>
      <p:grpSpPr>
        <a:xfrm>
          <a:off x="0" y="0"/>
          <a:ext cx="0" cy="0"/>
          <a:chOff x="0" y="0"/>
          <a:chExt cx="0" cy="0"/>
        </a:xfrm>
      </p:grpSpPr>
      <p:sp>
        <p:nvSpPr>
          <p:cNvPr id="111" name="Google Shape;111;p8"/>
          <p:cNvSpPr txBox="1"/>
          <p:nvPr>
            <p:ph type="title"/>
          </p:nvPr>
        </p:nvSpPr>
        <p:spPr>
          <a:xfrm>
            <a:off x="1260180" y="196225"/>
            <a:ext cx="6942900" cy="533400"/>
          </a:xfrm>
          <a:prstGeom prst="rect">
            <a:avLst/>
          </a:prstGeom>
          <a:noFill/>
          <a:ln>
            <a:noFill/>
          </a:ln>
        </p:spPr>
        <p:txBody>
          <a:bodyPr anchorCtr="0" anchor="b" bIns="91425" lIns="91425" spcFirstLastPara="1" rIns="91425" wrap="square" tIns="91425">
            <a:noAutofit/>
          </a:bodyPr>
          <a:lstStyle/>
          <a:p>
            <a:pPr indent="0" lvl="0" marL="457200" rtl="0" algn="l">
              <a:lnSpc>
                <a:spcPct val="115000"/>
              </a:lnSpc>
              <a:spcBef>
                <a:spcPts val="0"/>
              </a:spcBef>
              <a:spcAft>
                <a:spcPts val="0"/>
              </a:spcAft>
              <a:buSzPts val="2400"/>
              <a:buNone/>
            </a:pPr>
            <a:r>
              <a:rPr lang="en-US">
                <a:solidFill>
                  <a:srgbClr val="0DB7C4"/>
                </a:solidFill>
                <a:latin typeface="Average Sans"/>
                <a:ea typeface="Average Sans"/>
                <a:cs typeface="Average Sans"/>
                <a:sym typeface="Average Sans"/>
              </a:rPr>
              <a:t>Benefits of Computational Chemistry</a:t>
            </a:r>
            <a:endParaRPr>
              <a:solidFill>
                <a:srgbClr val="0DB7C4"/>
              </a:solidFill>
            </a:endParaRPr>
          </a:p>
        </p:txBody>
      </p:sp>
      <p:sp>
        <p:nvSpPr>
          <p:cNvPr id="112" name="Google Shape;112;p8"/>
          <p:cNvSpPr txBox="1"/>
          <p:nvPr>
            <p:ph idx="1" type="body"/>
          </p:nvPr>
        </p:nvSpPr>
        <p:spPr>
          <a:xfrm>
            <a:off x="41875" y="1242940"/>
            <a:ext cx="8161200" cy="4267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400"/>
              <a:buNone/>
            </a:pPr>
            <a:r>
              <a:rPr lang="en-US" sz="1800">
                <a:solidFill>
                  <a:schemeClr val="dk1"/>
                </a:solidFill>
                <a:latin typeface="Dosis"/>
                <a:ea typeface="Dosis"/>
                <a:cs typeface="Dosis"/>
                <a:sym typeface="Dosis"/>
              </a:rPr>
              <a:t>  </a:t>
            </a:r>
            <a:endParaRPr sz="1800">
              <a:solidFill>
                <a:schemeClr val="dk1"/>
              </a:solidFill>
              <a:latin typeface="Dosis"/>
              <a:ea typeface="Dosis"/>
              <a:cs typeface="Dosis"/>
              <a:sym typeface="Dosis"/>
            </a:endParaRPr>
          </a:p>
          <a:p>
            <a:pPr indent="0" lvl="0" marL="0" rtl="0" algn="l">
              <a:lnSpc>
                <a:spcPct val="100000"/>
              </a:lnSpc>
              <a:spcBef>
                <a:spcPts val="0"/>
              </a:spcBef>
              <a:spcAft>
                <a:spcPts val="0"/>
              </a:spcAft>
              <a:buSzPts val="2400"/>
              <a:buNone/>
            </a:pPr>
            <a:r>
              <a:rPr lang="en-US" sz="1800">
                <a:solidFill>
                  <a:schemeClr val="dk1"/>
                </a:solidFill>
                <a:latin typeface="Dosis"/>
                <a:ea typeface="Dosis"/>
                <a:cs typeface="Dosis"/>
                <a:sym typeface="Dosis"/>
              </a:rPr>
              <a:t>           1</a:t>
            </a:r>
            <a:r>
              <a:rPr lang="en-US" sz="1800">
                <a:solidFill>
                  <a:schemeClr val="dk1"/>
                </a:solidFill>
                <a:latin typeface="Dosis"/>
                <a:ea typeface="Dosis"/>
                <a:cs typeface="Dosis"/>
                <a:sym typeface="Dosis"/>
              </a:rPr>
              <a:t>) It allows the medici</a:t>
            </a:r>
            <a:r>
              <a:rPr lang="en-US">
                <a:latin typeface="Dosis"/>
                <a:ea typeface="Dosis"/>
                <a:cs typeface="Dosis"/>
                <a:sym typeface="Dosis"/>
              </a:rPr>
              <a:t>n</a:t>
            </a:r>
            <a:r>
              <a:rPr lang="en-US" sz="1800">
                <a:solidFill>
                  <a:schemeClr val="dk1"/>
                </a:solidFill>
                <a:latin typeface="Dosis"/>
                <a:ea typeface="Dosis"/>
                <a:cs typeface="Dosis"/>
                <a:sym typeface="Dosis"/>
              </a:rPr>
              <a:t>al chemist to use the computational power of computer for   measurement of Mol. geometry , electron density , electrostatic potential ,confirmation  analysis , different types of energies e</a:t>
            </a:r>
            <a:r>
              <a:rPr lang="en-US">
                <a:latin typeface="Dosis"/>
                <a:ea typeface="Dosis"/>
                <a:cs typeface="Dosis"/>
                <a:sym typeface="Dosis"/>
              </a:rPr>
              <a:t>t</a:t>
            </a:r>
            <a:r>
              <a:rPr lang="en-US" sz="1800">
                <a:solidFill>
                  <a:schemeClr val="dk1"/>
                </a:solidFill>
                <a:latin typeface="Dosis"/>
                <a:ea typeface="Dosis"/>
                <a:cs typeface="Dosis"/>
                <a:sym typeface="Dosis"/>
              </a:rPr>
              <a:t>c …</a:t>
            </a:r>
            <a:endParaRPr sz="1800">
              <a:solidFill>
                <a:schemeClr val="dk1"/>
              </a:solidFill>
              <a:latin typeface="Dosis"/>
              <a:ea typeface="Dosis"/>
              <a:cs typeface="Dosis"/>
              <a:sym typeface="Dosis"/>
            </a:endParaRPr>
          </a:p>
          <a:p>
            <a:pPr indent="0" lvl="0" marL="0" rtl="0" algn="l">
              <a:lnSpc>
                <a:spcPct val="100000"/>
              </a:lnSpc>
              <a:spcBef>
                <a:spcPts val="0"/>
              </a:spcBef>
              <a:spcAft>
                <a:spcPts val="0"/>
              </a:spcAft>
              <a:buSzPts val="2400"/>
              <a:buNone/>
            </a:pPr>
            <a:r>
              <a:t/>
            </a:r>
            <a:endParaRPr sz="1800">
              <a:solidFill>
                <a:schemeClr val="dk1"/>
              </a:solidFill>
              <a:latin typeface="Dosis"/>
              <a:ea typeface="Dosis"/>
              <a:cs typeface="Dosis"/>
              <a:sym typeface="Dosis"/>
            </a:endParaRPr>
          </a:p>
          <a:p>
            <a:pPr indent="0" lvl="0" marL="0" rtl="0" algn="l">
              <a:lnSpc>
                <a:spcPct val="100000"/>
              </a:lnSpc>
              <a:spcBef>
                <a:spcPts val="0"/>
              </a:spcBef>
              <a:spcAft>
                <a:spcPts val="0"/>
              </a:spcAft>
              <a:buSzPts val="2400"/>
              <a:buNone/>
            </a:pPr>
            <a:r>
              <a:rPr lang="en-US" sz="1800">
                <a:solidFill>
                  <a:schemeClr val="dk1"/>
                </a:solidFill>
                <a:latin typeface="Dosis"/>
                <a:ea typeface="Dosis"/>
                <a:cs typeface="Dosis"/>
                <a:sym typeface="Dosis"/>
              </a:rPr>
              <a:t>           </a:t>
            </a:r>
            <a:r>
              <a:rPr lang="en-US" sz="1800">
                <a:solidFill>
                  <a:schemeClr val="dk1"/>
                </a:solidFill>
                <a:latin typeface="Dosis"/>
                <a:ea typeface="Dosis"/>
                <a:cs typeface="Dosis"/>
                <a:sym typeface="Dosis"/>
              </a:rPr>
              <a:t>2) Determination of structure of ligand and target through X-ray crystallography and                    NMR spectroscopy. </a:t>
            </a:r>
            <a:endParaRPr sz="1800">
              <a:solidFill>
                <a:schemeClr val="dk1"/>
              </a:solidFill>
              <a:latin typeface="Dosis"/>
              <a:ea typeface="Dosis"/>
              <a:cs typeface="Dosis"/>
              <a:sym typeface="Dosis"/>
            </a:endParaRPr>
          </a:p>
          <a:p>
            <a:pPr indent="0" lvl="0" marL="457200" rtl="0" algn="l">
              <a:lnSpc>
                <a:spcPct val="100000"/>
              </a:lnSpc>
              <a:spcBef>
                <a:spcPts val="0"/>
              </a:spcBef>
              <a:spcAft>
                <a:spcPts val="0"/>
              </a:spcAft>
              <a:buSzPts val="2400"/>
              <a:buNone/>
            </a:pPr>
            <a:r>
              <a:t/>
            </a:r>
            <a:endParaRPr sz="1800">
              <a:solidFill>
                <a:schemeClr val="dk1"/>
              </a:solidFill>
              <a:latin typeface="Dosis"/>
              <a:ea typeface="Dosis"/>
              <a:cs typeface="Dosis"/>
              <a:sym typeface="Dosis"/>
            </a:endParaRPr>
          </a:p>
          <a:p>
            <a:pPr indent="0" lvl="0" marL="457200" rtl="0" algn="l">
              <a:lnSpc>
                <a:spcPct val="100000"/>
              </a:lnSpc>
              <a:spcBef>
                <a:spcPts val="0"/>
              </a:spcBef>
              <a:spcAft>
                <a:spcPts val="0"/>
              </a:spcAft>
              <a:buSzPts val="2400"/>
              <a:buNone/>
            </a:pPr>
            <a:r>
              <a:rPr lang="en-US" sz="1800">
                <a:solidFill>
                  <a:schemeClr val="dk1"/>
                </a:solidFill>
                <a:latin typeface="Dosis"/>
                <a:ea typeface="Dosis"/>
                <a:cs typeface="Dosis"/>
                <a:sym typeface="Dosis"/>
              </a:rPr>
              <a:t>3) Docking of ligand in receptor active si</a:t>
            </a:r>
            <a:r>
              <a:rPr lang="en-US">
                <a:latin typeface="Dosis"/>
                <a:ea typeface="Dosis"/>
                <a:cs typeface="Dosis"/>
                <a:sym typeface="Dosis"/>
              </a:rPr>
              <a:t>tes</a:t>
            </a:r>
            <a:r>
              <a:rPr lang="en-US" sz="1800">
                <a:solidFill>
                  <a:schemeClr val="dk1"/>
                </a:solidFill>
                <a:latin typeface="Dosis"/>
                <a:ea typeface="Dosis"/>
                <a:cs typeface="Dosis"/>
                <a:sym typeface="Dosis"/>
              </a:rPr>
              <a:t> and exact measurement of geometric and energetic favorability of such interaction. </a:t>
            </a:r>
            <a:endParaRPr sz="1800">
              <a:solidFill>
                <a:schemeClr val="dk1"/>
              </a:solidFill>
              <a:latin typeface="Dosis"/>
              <a:ea typeface="Dosis"/>
              <a:cs typeface="Dosis"/>
              <a:sym typeface="Dosis"/>
            </a:endParaRPr>
          </a:p>
          <a:p>
            <a:pPr indent="0" lvl="0" marL="457200" rtl="0" algn="l">
              <a:lnSpc>
                <a:spcPct val="100000"/>
              </a:lnSpc>
              <a:spcBef>
                <a:spcPts val="0"/>
              </a:spcBef>
              <a:spcAft>
                <a:spcPts val="0"/>
              </a:spcAft>
              <a:buSzPts val="2400"/>
              <a:buNone/>
            </a:pPr>
            <a:r>
              <a:t/>
            </a:r>
            <a:endParaRPr sz="1800">
              <a:solidFill>
                <a:schemeClr val="dk1"/>
              </a:solidFill>
              <a:latin typeface="Dosis"/>
              <a:ea typeface="Dosis"/>
              <a:cs typeface="Dosis"/>
              <a:sym typeface="Dosis"/>
            </a:endParaRPr>
          </a:p>
          <a:p>
            <a:pPr indent="0" lvl="0" marL="457200" rtl="0" algn="l">
              <a:lnSpc>
                <a:spcPct val="100000"/>
              </a:lnSpc>
              <a:spcBef>
                <a:spcPts val="0"/>
              </a:spcBef>
              <a:spcAft>
                <a:spcPts val="0"/>
              </a:spcAft>
              <a:buSzPts val="2400"/>
              <a:buNone/>
            </a:pPr>
            <a:r>
              <a:rPr lang="en-US" sz="1800">
                <a:solidFill>
                  <a:schemeClr val="dk1"/>
                </a:solidFill>
                <a:latin typeface="Dosis"/>
                <a:ea typeface="Dosis"/>
                <a:cs typeface="Dosis"/>
                <a:sym typeface="Dosis"/>
              </a:rPr>
              <a:t>4) Comparison of various ligands through various parameters.</a:t>
            </a:r>
            <a:endParaRPr sz="1800">
              <a:solidFill>
                <a:schemeClr val="dk1"/>
              </a:solidFill>
              <a:latin typeface="Dosis"/>
              <a:ea typeface="Dosis"/>
              <a:cs typeface="Dosis"/>
              <a:sym typeface="Dosis"/>
            </a:endParaRPr>
          </a:p>
        </p:txBody>
      </p:sp>
    </p:spTree>
  </p:cSld>
  <p:clrMapOvr>
    <a:masterClrMapping/>
  </p:clrMapOvr>
  <mc:AlternateContent>
    <mc:Choice Requires="p14">
      <p:transition spd="slow" p14:dur="1000">
        <p:push/>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16" name="Shape 116"/>
        <p:cNvGrpSpPr/>
        <p:nvPr/>
      </p:nvGrpSpPr>
      <p:grpSpPr>
        <a:xfrm>
          <a:off x="0" y="0"/>
          <a:ext cx="0" cy="0"/>
          <a:chOff x="0" y="0"/>
          <a:chExt cx="0" cy="0"/>
        </a:xfrm>
      </p:grpSpPr>
      <p:sp>
        <p:nvSpPr>
          <p:cNvPr id="117" name="Google Shape;117;p13"/>
          <p:cNvSpPr txBox="1"/>
          <p:nvPr>
            <p:ph type="title"/>
          </p:nvPr>
        </p:nvSpPr>
        <p:spPr>
          <a:xfrm>
            <a:off x="1744825" y="1138150"/>
            <a:ext cx="4053900" cy="1765500"/>
          </a:xfrm>
          <a:prstGeom prst="rect">
            <a:avLst/>
          </a:prstGeom>
          <a:solidFill>
            <a:srgbClr val="999999"/>
          </a:solidFill>
          <a:ln>
            <a:noFill/>
          </a:ln>
        </p:spPr>
        <p:txBody>
          <a:bodyPr anchorCtr="0" anchor="b" bIns="91425" lIns="91425" spcFirstLastPara="1" rIns="91425" wrap="square" tIns="91425">
            <a:noAutofit/>
          </a:bodyPr>
          <a:lstStyle/>
          <a:p>
            <a:pPr indent="0" lvl="0" marL="457200" rtl="0" algn="l">
              <a:lnSpc>
                <a:spcPct val="115000"/>
              </a:lnSpc>
              <a:spcBef>
                <a:spcPts val="0"/>
              </a:spcBef>
              <a:spcAft>
                <a:spcPts val="0"/>
              </a:spcAft>
              <a:buSzPts val="4800"/>
              <a:buNone/>
            </a:pPr>
            <a:r>
              <a:rPr lang="en-US" sz="3000">
                <a:solidFill>
                  <a:schemeClr val="lt1"/>
                </a:solidFill>
                <a:latin typeface="Average Sans"/>
                <a:ea typeface="Average Sans"/>
                <a:cs typeface="Average Sans"/>
                <a:sym typeface="Average Sans"/>
              </a:rPr>
              <a:t>Applications of Computational Chemistry</a:t>
            </a:r>
            <a:endParaRPr sz="3000">
              <a:solidFill>
                <a:schemeClr val="lt1"/>
              </a:solidFill>
            </a:endParaRPr>
          </a:p>
        </p:txBody>
      </p:sp>
      <p:sp>
        <p:nvSpPr>
          <p:cNvPr id="118" name="Google Shape;118;p13"/>
          <p:cNvSpPr txBox="1"/>
          <p:nvPr>
            <p:ph idx="1" type="body"/>
          </p:nvPr>
        </p:nvSpPr>
        <p:spPr>
          <a:xfrm>
            <a:off x="1447675" y="4612125"/>
            <a:ext cx="5169000" cy="245700"/>
          </a:xfrm>
          <a:prstGeom prst="rect">
            <a:avLst/>
          </a:prstGeom>
          <a:solidFill>
            <a:srgbClr val="999999"/>
          </a:solid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t/>
            </a:r>
            <a:endParaRPr/>
          </a:p>
          <a:p>
            <a:pPr indent="0" lvl="0" marL="0" rtl="0" algn="l">
              <a:lnSpc>
                <a:spcPct val="100000"/>
              </a:lnSpc>
              <a:spcBef>
                <a:spcPts val="0"/>
              </a:spcBef>
              <a:spcAft>
                <a:spcPts val="0"/>
              </a:spcAft>
              <a:buSzPts val="1800"/>
              <a:buNone/>
            </a:pPr>
            <a:r>
              <a:t/>
            </a:r>
            <a:endParaRPr/>
          </a:p>
          <a:p>
            <a:pPr indent="0" lvl="0" marL="0" rtl="0" algn="l">
              <a:lnSpc>
                <a:spcPct val="100000"/>
              </a:lnSpc>
              <a:spcBef>
                <a:spcPts val="0"/>
              </a:spcBef>
              <a:spcAft>
                <a:spcPts val="0"/>
              </a:spcAft>
              <a:buSzPts val="1800"/>
              <a:buNone/>
            </a:pPr>
            <a:r>
              <a:t/>
            </a:r>
            <a:endParaRPr/>
          </a:p>
          <a:p>
            <a:pPr indent="0" lvl="0" marL="0" rtl="0" algn="l">
              <a:lnSpc>
                <a:spcPct val="100000"/>
              </a:lnSpc>
              <a:spcBef>
                <a:spcPts val="0"/>
              </a:spcBef>
              <a:spcAft>
                <a:spcPts val="0"/>
              </a:spcAft>
              <a:buSzPts val="1800"/>
              <a:buNone/>
            </a:pPr>
            <a:r>
              <a:t/>
            </a:r>
            <a:endParaRPr/>
          </a:p>
          <a:p>
            <a:pPr indent="0" lvl="0" marL="0" rtl="0" algn="l">
              <a:lnSpc>
                <a:spcPct val="100000"/>
              </a:lnSpc>
              <a:spcBef>
                <a:spcPts val="0"/>
              </a:spcBef>
              <a:spcAft>
                <a:spcPts val="0"/>
              </a:spcAft>
              <a:buSzPts val="1800"/>
              <a:buNone/>
            </a:pPr>
            <a:r>
              <a:rPr lang="en-US" sz="1400" u="sng">
                <a:solidFill>
                  <a:schemeClr val="hlink"/>
                </a:solidFill>
                <a:hlinkClick r:id="rId3"/>
              </a:rPr>
              <a:t>https://en.wikipedia.org/wiki/Computational_chemistry</a:t>
            </a:r>
            <a:endParaRPr sz="1400"/>
          </a:p>
        </p:txBody>
      </p:sp>
      <p:sp>
        <p:nvSpPr>
          <p:cNvPr id="119" name="Google Shape;119;p13"/>
          <p:cNvSpPr txBox="1"/>
          <p:nvPr/>
        </p:nvSpPr>
        <p:spPr>
          <a:xfrm>
            <a:off x="1744825" y="2456750"/>
            <a:ext cx="3000000" cy="400200"/>
          </a:xfrm>
          <a:prstGeom prst="rect">
            <a:avLst/>
          </a:prstGeom>
          <a:solidFill>
            <a:srgbClr val="999999"/>
          </a:solid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4"/>
          <p:cNvSpPr txBox="1"/>
          <p:nvPr>
            <p:ph idx="1" type="body"/>
          </p:nvPr>
        </p:nvSpPr>
        <p:spPr>
          <a:xfrm>
            <a:off x="754667" y="211444"/>
            <a:ext cx="7436546" cy="3789056"/>
          </a:xfrm>
          <a:prstGeom prst="rect">
            <a:avLst/>
          </a:prstGeom>
          <a:noFill/>
          <a:ln>
            <a:noFill/>
          </a:ln>
        </p:spPr>
        <p:txBody>
          <a:bodyPr anchorCtr="0" anchor="t" bIns="91425" lIns="91425" spcFirstLastPara="1" rIns="91425" wrap="square" tIns="91425">
            <a:noAutofit/>
          </a:bodyPr>
          <a:lstStyle/>
          <a:p>
            <a:pPr indent="-317500" lvl="0" marL="457200" rtl="0" algn="just">
              <a:lnSpc>
                <a:spcPct val="115000"/>
              </a:lnSpc>
              <a:spcBef>
                <a:spcPts val="1200"/>
              </a:spcBef>
              <a:spcAft>
                <a:spcPts val="0"/>
              </a:spcAft>
              <a:buClr>
                <a:schemeClr val="dk1"/>
              </a:buClr>
              <a:buSzPts val="1400"/>
              <a:buFont typeface="Arial"/>
              <a:buChar char="●"/>
            </a:pPr>
            <a:r>
              <a:rPr lang="en-US" sz="1400">
                <a:solidFill>
                  <a:schemeClr val="dk1"/>
                </a:solidFill>
                <a:latin typeface="Arial"/>
                <a:ea typeface="Arial"/>
                <a:cs typeface="Arial"/>
                <a:sym typeface="Arial"/>
              </a:rPr>
              <a:t>Computational studies, used to find a starting point for a laboratory synthesis, or to assist in understanding experimental data, such as the position and source of spectroscopic peaks.</a:t>
            </a:r>
            <a:endParaRPr sz="1400">
              <a:solidFill>
                <a:schemeClr val="dk1"/>
              </a:solidFill>
              <a:latin typeface="Arial"/>
              <a:ea typeface="Arial"/>
              <a:cs typeface="Arial"/>
              <a:sym typeface="Arial"/>
            </a:endParaRPr>
          </a:p>
          <a:p>
            <a:pPr indent="-317500" lvl="0" marL="457200" rtl="0" algn="just">
              <a:lnSpc>
                <a:spcPct val="115000"/>
              </a:lnSpc>
              <a:spcBef>
                <a:spcPts val="0"/>
              </a:spcBef>
              <a:spcAft>
                <a:spcPts val="0"/>
              </a:spcAft>
              <a:buClr>
                <a:schemeClr val="dk1"/>
              </a:buClr>
              <a:buSzPts val="1400"/>
              <a:buFont typeface="Arial"/>
              <a:buChar char="●"/>
            </a:pPr>
            <a:r>
              <a:rPr lang="en-US" sz="1400">
                <a:solidFill>
                  <a:schemeClr val="dk1"/>
                </a:solidFill>
                <a:latin typeface="Arial"/>
                <a:ea typeface="Arial"/>
                <a:cs typeface="Arial"/>
                <a:sym typeface="Arial"/>
              </a:rPr>
              <a:t>Computational studies, used to predict the possibility of so far entirely unknown molecules or to explore reaction mechanisms not readily studied via experiments.</a:t>
            </a:r>
            <a:endParaRPr/>
          </a:p>
          <a:p>
            <a:pPr indent="0" lvl="1" marL="596900" rtl="0" algn="just">
              <a:lnSpc>
                <a:spcPct val="115000"/>
              </a:lnSpc>
              <a:spcBef>
                <a:spcPts val="0"/>
              </a:spcBef>
              <a:spcAft>
                <a:spcPts val="0"/>
              </a:spcAft>
              <a:buClr>
                <a:schemeClr val="dk1"/>
              </a:buClr>
              <a:buSzPts val="1400"/>
              <a:buNone/>
            </a:pPr>
            <a:r>
              <a:rPr lang="en-US" sz="1400">
                <a:solidFill>
                  <a:schemeClr val="dk1"/>
                </a:solidFill>
                <a:latin typeface="Arial"/>
                <a:ea typeface="Arial"/>
                <a:cs typeface="Arial"/>
                <a:sym typeface="Arial"/>
              </a:rPr>
              <a:t>Thus, computational chemistry can assist the experimental chemist or it can challenge the experimental chemist to find entirely new chemical objects.</a:t>
            </a:r>
            <a:endParaRPr/>
          </a:p>
          <a:p>
            <a:pPr indent="0" lvl="1" marL="596900" rtl="0" algn="just">
              <a:lnSpc>
                <a:spcPct val="115000"/>
              </a:lnSpc>
              <a:spcBef>
                <a:spcPts val="0"/>
              </a:spcBef>
              <a:spcAft>
                <a:spcPts val="0"/>
              </a:spcAft>
              <a:buClr>
                <a:schemeClr val="dk1"/>
              </a:buClr>
              <a:buSzPts val="1400"/>
              <a:buNone/>
            </a:pPr>
            <a:r>
              <a:t/>
            </a:r>
            <a:endParaRPr sz="1400">
              <a:solidFill>
                <a:schemeClr val="dk1"/>
              </a:solidFill>
              <a:latin typeface="Arial"/>
              <a:ea typeface="Arial"/>
              <a:cs typeface="Arial"/>
              <a:sym typeface="Arial"/>
            </a:endParaRPr>
          </a:p>
          <a:p>
            <a:pPr indent="-317500" lvl="0" marL="457200" rtl="0" algn="just">
              <a:lnSpc>
                <a:spcPct val="115000"/>
              </a:lnSpc>
              <a:spcBef>
                <a:spcPts val="0"/>
              </a:spcBef>
              <a:spcAft>
                <a:spcPts val="0"/>
              </a:spcAft>
              <a:buClr>
                <a:schemeClr val="dk1"/>
              </a:buClr>
              <a:buSzPts val="1400"/>
              <a:buFont typeface="Arial"/>
              <a:buChar char="●"/>
            </a:pPr>
            <a:r>
              <a:rPr lang="en-US" sz="1400">
                <a:solidFill>
                  <a:schemeClr val="dk1"/>
                </a:solidFill>
                <a:latin typeface="Arial"/>
                <a:ea typeface="Arial"/>
                <a:cs typeface="Arial"/>
                <a:sym typeface="Arial"/>
              </a:rPr>
              <a:t>The prediction of the molecular structure of molecules by the use of the simulation of forces, or more accurate quantum chemical methods, to find stationary points on the energy surface as the position of the nucle</a:t>
            </a:r>
            <a:r>
              <a:rPr lang="en-US">
                <a:latin typeface="Arial"/>
                <a:ea typeface="Arial"/>
                <a:cs typeface="Arial"/>
                <a:sym typeface="Arial"/>
              </a:rPr>
              <a:t>r</a:t>
            </a:r>
            <a:r>
              <a:rPr lang="en-US" sz="1400">
                <a:solidFill>
                  <a:schemeClr val="dk1"/>
                </a:solidFill>
                <a:latin typeface="Arial"/>
                <a:ea typeface="Arial"/>
                <a:cs typeface="Arial"/>
                <a:sym typeface="Arial"/>
              </a:rPr>
              <a:t> is varied.</a:t>
            </a:r>
            <a:endParaRPr/>
          </a:p>
          <a:p>
            <a:pPr indent="-317500" lvl="0" marL="457200" rtl="0" algn="just">
              <a:lnSpc>
                <a:spcPct val="115000"/>
              </a:lnSpc>
              <a:spcBef>
                <a:spcPts val="0"/>
              </a:spcBef>
              <a:spcAft>
                <a:spcPts val="0"/>
              </a:spcAft>
              <a:buClr>
                <a:schemeClr val="dk1"/>
              </a:buClr>
              <a:buSzPts val="1400"/>
              <a:buFont typeface="Arial"/>
              <a:buChar char="●"/>
            </a:pPr>
            <a:r>
              <a:rPr lang="en-US" sz="1400">
                <a:solidFill>
                  <a:schemeClr val="dk1"/>
                </a:solidFill>
                <a:latin typeface="Arial"/>
                <a:ea typeface="Arial"/>
                <a:cs typeface="Arial"/>
                <a:sym typeface="Arial"/>
              </a:rPr>
              <a:t>Computational approaches to help in the efficient synthesis of compounds.</a:t>
            </a:r>
            <a:endParaRPr/>
          </a:p>
          <a:p>
            <a:pPr indent="-317500" lvl="0" marL="457200" rtl="0" algn="just">
              <a:lnSpc>
                <a:spcPct val="115000"/>
              </a:lnSpc>
              <a:spcBef>
                <a:spcPts val="0"/>
              </a:spcBef>
              <a:spcAft>
                <a:spcPts val="0"/>
              </a:spcAft>
              <a:buClr>
                <a:schemeClr val="dk1"/>
              </a:buClr>
              <a:buSzPts val="1400"/>
              <a:buFont typeface="Arial"/>
              <a:buChar char="●"/>
            </a:pPr>
            <a:r>
              <a:rPr lang="en-US" sz="1400">
                <a:solidFill>
                  <a:schemeClr val="dk1"/>
                </a:solidFill>
                <a:latin typeface="Arial"/>
                <a:ea typeface="Arial"/>
                <a:cs typeface="Arial"/>
                <a:sym typeface="Arial"/>
              </a:rPr>
              <a:t>Computational approaches to design molecules that interact in specific ways with other molecules(e.g. Drug design and catalysis)</a:t>
            </a:r>
            <a:endParaRPr/>
          </a:p>
          <a:p>
            <a:pPr indent="0" lvl="1" marL="457200" rtl="0" algn="just">
              <a:lnSpc>
                <a:spcPct val="115000"/>
              </a:lnSpc>
              <a:spcBef>
                <a:spcPts val="1200"/>
              </a:spcBef>
              <a:spcAft>
                <a:spcPts val="0"/>
              </a:spcAft>
              <a:buClr>
                <a:schemeClr val="dk1"/>
              </a:buClr>
              <a:buSzPts val="1100"/>
              <a:buNone/>
            </a:pPr>
            <a:r>
              <a:t/>
            </a:r>
            <a:endParaRPr sz="1100">
              <a:solidFill>
                <a:schemeClr val="dk1"/>
              </a:solidFill>
              <a:latin typeface="Arial"/>
              <a:ea typeface="Arial"/>
              <a:cs typeface="Arial"/>
              <a:sym typeface="Arial"/>
            </a:endParaRPr>
          </a:p>
          <a:p>
            <a:pPr indent="0" lvl="0" marL="0" rtl="0" algn="just">
              <a:lnSpc>
                <a:spcPct val="100000"/>
              </a:lnSpc>
              <a:spcBef>
                <a:spcPts val="1200"/>
              </a:spcBef>
              <a:spcAft>
                <a:spcPts val="0"/>
              </a:spcAft>
              <a:buSzPts val="2000"/>
              <a:buNone/>
            </a:pPr>
            <a:r>
              <a:t/>
            </a:r>
            <a:endParaRPr/>
          </a:p>
        </p:txBody>
      </p:sp>
      <p:pic>
        <p:nvPicPr>
          <p:cNvPr id="125" name="Google Shape;125;p14"/>
          <p:cNvPicPr preferRelativeResize="0"/>
          <p:nvPr/>
        </p:nvPicPr>
        <p:blipFill rotWithShape="1">
          <a:blip r:embed="rId3">
            <a:alphaModFix/>
          </a:blip>
          <a:srcRect b="0" l="0" r="0" t="0"/>
          <a:stretch/>
        </p:blipFill>
        <p:spPr>
          <a:xfrm>
            <a:off x="6556135" y="3761550"/>
            <a:ext cx="2587865" cy="1344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6"/>
          <p:cNvSpPr txBox="1"/>
          <p:nvPr/>
        </p:nvSpPr>
        <p:spPr>
          <a:xfrm>
            <a:off x="827275" y="1079050"/>
            <a:ext cx="13086000" cy="1108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Watch:</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cap="none" strike="noStrike">
                <a:latin typeface="Arial"/>
                <a:ea typeface="Arial"/>
                <a:cs typeface="Arial"/>
                <a:sym typeface="Arial"/>
              </a:rPr>
              <a:t>https://www.youtube.com/watch?v=MA9pnR6VvBw</a:t>
            </a:r>
            <a:endParaRPr b="0" i="0" sz="1400" u="none" cap="none" strike="noStrike">
              <a:solidFill>
                <a:srgbClr val="000000"/>
              </a:solidFill>
              <a:latin typeface="Arial"/>
              <a:ea typeface="Arial"/>
              <a:cs typeface="Arial"/>
              <a:sym typeface="Arial"/>
            </a:endParaRPr>
          </a:p>
        </p:txBody>
      </p:sp>
      <p:sp>
        <p:nvSpPr>
          <p:cNvPr id="131" name="Google Shape;131;p16"/>
          <p:cNvSpPr txBox="1"/>
          <p:nvPr/>
        </p:nvSpPr>
        <p:spPr>
          <a:xfrm>
            <a:off x="2484575" y="3857625"/>
            <a:ext cx="3000000" cy="300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sz="1100" u="sng">
                <a:solidFill>
                  <a:schemeClr val="hlink"/>
                </a:solidFill>
                <a:hlinkClick r:id="rId3"/>
              </a:rPr>
              <a:t>6:13</a:t>
            </a:r>
            <a:endParaRPr sz="1100" u="sng">
              <a:solidFill>
                <a:schemeClr val="hlink"/>
              </a:solidFill>
              <a:hlinkClick r:id="rId4"/>
            </a:endParaRPr>
          </a:p>
        </p:txBody>
      </p:sp>
      <p:sp>
        <p:nvSpPr>
          <p:cNvPr id="132" name="Google Shape;132;p16"/>
          <p:cNvSpPr txBox="1"/>
          <p:nvPr>
            <p:ph type="ctrTitle"/>
          </p:nvPr>
        </p:nvSpPr>
        <p:spPr>
          <a:xfrm flipH="1">
            <a:off x="1089325" y="4636550"/>
            <a:ext cx="5180100" cy="28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pic>
        <p:nvPicPr>
          <p:cNvPr descr="https://getfullyfunded.com/wp-content/uploads/2017/08/AdobeStock_159229138.jpeg" id="137" name="Google Shape;137;p23"/>
          <p:cNvPicPr preferRelativeResize="0"/>
          <p:nvPr/>
        </p:nvPicPr>
        <p:blipFill rotWithShape="1">
          <a:blip r:embed="rId3">
            <a:alphaModFix/>
          </a:blip>
          <a:srcRect b="0" l="0" r="0" t="0"/>
          <a:stretch/>
        </p:blipFill>
        <p:spPr>
          <a:xfrm>
            <a:off x="2075379" y="709979"/>
            <a:ext cx="5476126" cy="365075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7"/>
                                        </p:tgtEl>
                                        <p:attrNameLst>
                                          <p:attrName>style.visibility</p:attrName>
                                        </p:attrNameLst>
                                      </p:cBhvr>
                                      <p:to>
                                        <p:strVal val="visible"/>
                                      </p:to>
                                    </p:set>
                                    <p:anim calcmode="lin" valueType="num">
                                      <p:cBhvr additive="base">
                                        <p:cTn dur="500"/>
                                        <p:tgtEl>
                                          <p:spTgt spid="137"/>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Nafis Neehal</dc:creator>
</cp:coreProperties>
</file>