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Average Sans" panose="020B0604020202020204" charset="0"/>
      <p:regular r:id="rId14"/>
    </p:embeddedFont>
    <p:embeddedFont>
      <p:font typeface="Dosis" pitchFamily="2" charset="0"/>
      <p:regular r:id="rId15"/>
      <p:bold r:id="rId16"/>
    </p:embeddedFont>
    <p:embeddedFont>
      <p:font typeface="Source Sans Pro" panose="020B050303040302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g6TKpRb4CEsH4sl+gLIN/NA+QDV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2.fntdata"/><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299"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 name="Google Shape;42;p1: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6: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5" name="Google Shape;105;p16:notes"/>
          <p:cNvSpPr>
            <a:spLocks noGrp="1" noRot="1" noChangeAspect="1"/>
          </p:cNvSpPr>
          <p:nvPr>
            <p:ph type="sldImg" idx="2"/>
          </p:nvPr>
        </p:nvSpPr>
        <p:spPr>
          <a:xfrm>
            <a:off x="381175" y="685800"/>
            <a:ext cx="6096299"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3: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0" name="Google Shape;110;p23:notes"/>
          <p:cNvSpPr>
            <a:spLocks noGrp="1" noRot="1" noChangeAspect="1"/>
          </p:cNvSpPr>
          <p:nvPr>
            <p:ph type="sldImg" idx="2"/>
          </p:nvPr>
        </p:nvSpPr>
        <p:spPr>
          <a:xfrm>
            <a:off x="381175" y="685800"/>
            <a:ext cx="6096299"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 name="Google Shape;50;p2: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 name="Google Shape;57;p5: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7: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8: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0e50d4dddc_1_2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g10e50d4dddc_1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4" name="Google Shape;84;p13: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4: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14:notes"/>
          <p:cNvSpPr>
            <a:spLocks noGrp="1" noRot="1" noChangeAspect="1"/>
          </p:cNvSpPr>
          <p:nvPr>
            <p:ph type="sldImg" idx="2"/>
          </p:nvPr>
        </p:nvSpPr>
        <p:spPr>
          <a:xfrm>
            <a:off x="381175" y="685800"/>
            <a:ext cx="6096299"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5: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8" name="Google Shape;98;p15:notes"/>
          <p:cNvSpPr>
            <a:spLocks noGrp="1" noRot="1" noChangeAspect="1"/>
          </p:cNvSpPr>
          <p:nvPr>
            <p:ph type="sldImg" idx="2"/>
          </p:nvPr>
        </p:nvSpPr>
        <p:spPr>
          <a:xfrm>
            <a:off x="381175" y="685800"/>
            <a:ext cx="6096299"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5"/>
          <p:cNvSpPr/>
          <p:nvPr/>
        </p:nvSpPr>
        <p:spPr>
          <a:xfrm rot="10800000">
            <a:off x="-150" y="4156674"/>
            <a:ext cx="9144000" cy="276600"/>
          </a:xfrm>
          <a:prstGeom prst="rect">
            <a:avLst/>
          </a:prstGeom>
          <a:solidFill>
            <a:srgbClr val="000000">
              <a:alpha val="2352"/>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5"/>
          <p:cNvSpPr/>
          <p:nvPr/>
        </p:nvSpPr>
        <p:spPr>
          <a:xfrm flipH="1">
            <a:off x="-150" y="0"/>
            <a:ext cx="9144000" cy="4156799"/>
          </a:xfrm>
          <a:prstGeom prst="rect">
            <a:avLst/>
          </a:prstGeom>
          <a:solidFill>
            <a:srgbClr val="0DB7C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5"/>
          <p:cNvSpPr txBox="1">
            <a:spLocks noGrp="1"/>
          </p:cNvSpPr>
          <p:nvPr>
            <p:ph type="ctrTitle"/>
          </p:nvPr>
        </p:nvSpPr>
        <p:spPr>
          <a:xfrm>
            <a:off x="685800" y="2525225"/>
            <a:ext cx="5309699" cy="1159799"/>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rgbClr val="FFFFFF"/>
              </a:buClr>
              <a:buSzPts val="6000"/>
              <a:buNone/>
              <a:defRPr sz="6000">
                <a:solidFill>
                  <a:srgbClr val="FFFFFF"/>
                </a:solidFill>
              </a:defRPr>
            </a:lvl1pPr>
            <a:lvl2pPr lvl="1" algn="l">
              <a:lnSpc>
                <a:spcPct val="100000"/>
              </a:lnSpc>
              <a:spcBef>
                <a:spcPts val="0"/>
              </a:spcBef>
              <a:spcAft>
                <a:spcPts val="0"/>
              </a:spcAft>
              <a:buClr>
                <a:srgbClr val="FFFFFF"/>
              </a:buClr>
              <a:buSzPts val="6000"/>
              <a:buNone/>
              <a:defRPr sz="6000">
                <a:solidFill>
                  <a:srgbClr val="FFFFFF"/>
                </a:solidFill>
              </a:defRPr>
            </a:lvl2pPr>
            <a:lvl3pPr lvl="2" algn="l">
              <a:lnSpc>
                <a:spcPct val="100000"/>
              </a:lnSpc>
              <a:spcBef>
                <a:spcPts val="0"/>
              </a:spcBef>
              <a:spcAft>
                <a:spcPts val="0"/>
              </a:spcAft>
              <a:buClr>
                <a:srgbClr val="FFFFFF"/>
              </a:buClr>
              <a:buSzPts val="6000"/>
              <a:buNone/>
              <a:defRPr sz="6000">
                <a:solidFill>
                  <a:srgbClr val="FFFFFF"/>
                </a:solidFill>
              </a:defRPr>
            </a:lvl3pPr>
            <a:lvl4pPr lvl="3" algn="l">
              <a:lnSpc>
                <a:spcPct val="100000"/>
              </a:lnSpc>
              <a:spcBef>
                <a:spcPts val="0"/>
              </a:spcBef>
              <a:spcAft>
                <a:spcPts val="0"/>
              </a:spcAft>
              <a:buClr>
                <a:srgbClr val="FFFFFF"/>
              </a:buClr>
              <a:buSzPts val="6000"/>
              <a:buNone/>
              <a:defRPr sz="6000">
                <a:solidFill>
                  <a:srgbClr val="FFFFFF"/>
                </a:solidFill>
              </a:defRPr>
            </a:lvl4pPr>
            <a:lvl5pPr lvl="4" algn="l">
              <a:lnSpc>
                <a:spcPct val="100000"/>
              </a:lnSpc>
              <a:spcBef>
                <a:spcPts val="0"/>
              </a:spcBef>
              <a:spcAft>
                <a:spcPts val="0"/>
              </a:spcAft>
              <a:buClr>
                <a:srgbClr val="FFFFFF"/>
              </a:buClr>
              <a:buSzPts val="6000"/>
              <a:buNone/>
              <a:defRPr sz="6000">
                <a:solidFill>
                  <a:srgbClr val="FFFFFF"/>
                </a:solidFill>
              </a:defRPr>
            </a:lvl5pPr>
            <a:lvl6pPr lvl="5" algn="l">
              <a:lnSpc>
                <a:spcPct val="100000"/>
              </a:lnSpc>
              <a:spcBef>
                <a:spcPts val="0"/>
              </a:spcBef>
              <a:spcAft>
                <a:spcPts val="0"/>
              </a:spcAft>
              <a:buClr>
                <a:srgbClr val="FFFFFF"/>
              </a:buClr>
              <a:buSzPts val="6000"/>
              <a:buNone/>
              <a:defRPr sz="6000">
                <a:solidFill>
                  <a:srgbClr val="FFFFFF"/>
                </a:solidFill>
              </a:defRPr>
            </a:lvl6pPr>
            <a:lvl7pPr lvl="6" algn="l">
              <a:lnSpc>
                <a:spcPct val="100000"/>
              </a:lnSpc>
              <a:spcBef>
                <a:spcPts val="0"/>
              </a:spcBef>
              <a:spcAft>
                <a:spcPts val="0"/>
              </a:spcAft>
              <a:buClr>
                <a:srgbClr val="FFFFFF"/>
              </a:buClr>
              <a:buSzPts val="6000"/>
              <a:buNone/>
              <a:defRPr sz="6000">
                <a:solidFill>
                  <a:srgbClr val="FFFFFF"/>
                </a:solidFill>
              </a:defRPr>
            </a:lvl7pPr>
            <a:lvl8pPr lvl="7" algn="l">
              <a:lnSpc>
                <a:spcPct val="100000"/>
              </a:lnSpc>
              <a:spcBef>
                <a:spcPts val="0"/>
              </a:spcBef>
              <a:spcAft>
                <a:spcPts val="0"/>
              </a:spcAft>
              <a:buClr>
                <a:srgbClr val="FFFFFF"/>
              </a:buClr>
              <a:buSzPts val="6000"/>
              <a:buNone/>
              <a:defRPr sz="6000">
                <a:solidFill>
                  <a:srgbClr val="FFFFFF"/>
                </a:solidFill>
              </a:defRPr>
            </a:lvl8pPr>
            <a:lvl9pPr lvl="8" algn="l">
              <a:lnSpc>
                <a:spcPct val="100000"/>
              </a:lnSpc>
              <a:spcBef>
                <a:spcPts val="0"/>
              </a:spcBef>
              <a:spcAft>
                <a:spcPts val="0"/>
              </a:spcAft>
              <a:buClr>
                <a:srgbClr val="FFFFFF"/>
              </a:buClr>
              <a:buSzPts val="6000"/>
              <a:buNone/>
              <a:defRPr sz="6000">
                <a:solidFill>
                  <a:srgbClr val="FFF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3"/>
        <p:cNvGrpSpPr/>
        <p:nvPr/>
      </p:nvGrpSpPr>
      <p:grpSpPr>
        <a:xfrm>
          <a:off x="0" y="0"/>
          <a:ext cx="0" cy="0"/>
          <a:chOff x="0" y="0"/>
          <a:chExt cx="0" cy="0"/>
        </a:xfrm>
      </p:grpSpPr>
      <p:sp>
        <p:nvSpPr>
          <p:cNvPr id="14" name="Google Shape;14;p26"/>
          <p:cNvSpPr/>
          <p:nvPr/>
        </p:nvSpPr>
        <p:spPr>
          <a:xfrm flipH="1">
            <a:off x="-74" y="0"/>
            <a:ext cx="669599" cy="5143499"/>
          </a:xfrm>
          <a:prstGeom prst="rect">
            <a:avLst/>
          </a:prstGeom>
          <a:solidFill>
            <a:srgbClr val="000000">
              <a:alpha val="2352"/>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26"/>
          <p:cNvSpPr/>
          <p:nvPr/>
        </p:nvSpPr>
        <p:spPr>
          <a:xfrm flipH="1">
            <a:off x="-74" y="0"/>
            <a:ext cx="669599" cy="1139999"/>
          </a:xfrm>
          <a:prstGeom prst="rect">
            <a:avLst/>
          </a:prstGeom>
          <a:solidFill>
            <a:srgbClr val="0DB7C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26"/>
          <p:cNvSpPr txBox="1">
            <a:spLocks noGrp="1"/>
          </p:cNvSpPr>
          <p:nvPr>
            <p:ph type="title"/>
          </p:nvPr>
        </p:nvSpPr>
        <p:spPr>
          <a:xfrm>
            <a:off x="844425" y="5597"/>
            <a:ext cx="3552600" cy="11400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a:lvl1pPr>
            <a:lvl2pPr lvl="1" algn="l">
              <a:lnSpc>
                <a:spcPct val="100000"/>
              </a:lnSpc>
              <a:spcBef>
                <a:spcPts val="0"/>
              </a:spcBef>
              <a:spcAft>
                <a:spcPts val="0"/>
              </a:spcAft>
              <a:buSzPts val="2400"/>
              <a:buNone/>
              <a:defRPr/>
            </a:lvl2pPr>
            <a:lvl3pPr lvl="2" algn="l">
              <a:lnSpc>
                <a:spcPct val="100000"/>
              </a:lnSpc>
              <a:spcBef>
                <a:spcPts val="0"/>
              </a:spcBef>
              <a:spcAft>
                <a:spcPts val="0"/>
              </a:spcAft>
              <a:buSzPts val="2400"/>
              <a:buNone/>
              <a:defRPr/>
            </a:lvl3pPr>
            <a:lvl4pPr lvl="3" algn="l">
              <a:lnSpc>
                <a:spcPct val="100000"/>
              </a:lnSpc>
              <a:spcBef>
                <a:spcPts val="0"/>
              </a:spcBef>
              <a:spcAft>
                <a:spcPts val="0"/>
              </a:spcAft>
              <a:buSzPts val="2400"/>
              <a:buNone/>
              <a:defRPr/>
            </a:lvl4pPr>
            <a:lvl5pPr lvl="4" algn="l">
              <a:lnSpc>
                <a:spcPct val="100000"/>
              </a:lnSpc>
              <a:spcBef>
                <a:spcPts val="0"/>
              </a:spcBef>
              <a:spcAft>
                <a:spcPts val="0"/>
              </a:spcAft>
              <a:buSzPts val="2400"/>
              <a:buNone/>
              <a:defRPr/>
            </a:lvl5pPr>
            <a:lvl6pPr lvl="5" algn="l">
              <a:lnSpc>
                <a:spcPct val="100000"/>
              </a:lnSpc>
              <a:spcBef>
                <a:spcPts val="0"/>
              </a:spcBef>
              <a:spcAft>
                <a:spcPts val="0"/>
              </a:spcAft>
              <a:buSzPts val="2400"/>
              <a:buNone/>
              <a:defRPr/>
            </a:lvl6pPr>
            <a:lvl7pPr lvl="6" algn="l">
              <a:lnSpc>
                <a:spcPct val="100000"/>
              </a:lnSpc>
              <a:spcBef>
                <a:spcPts val="0"/>
              </a:spcBef>
              <a:spcAft>
                <a:spcPts val="0"/>
              </a:spcAft>
              <a:buSzPts val="2400"/>
              <a:buNone/>
              <a:defRPr/>
            </a:lvl7pPr>
            <a:lvl8pPr lvl="7" algn="l">
              <a:lnSpc>
                <a:spcPct val="100000"/>
              </a:lnSpc>
              <a:spcBef>
                <a:spcPts val="0"/>
              </a:spcBef>
              <a:spcAft>
                <a:spcPts val="0"/>
              </a:spcAft>
              <a:buSzPts val="2400"/>
              <a:buNone/>
              <a:defRPr/>
            </a:lvl8pPr>
            <a:lvl9pPr lvl="8" algn="l">
              <a:lnSpc>
                <a:spcPct val="100000"/>
              </a:lnSpc>
              <a:spcBef>
                <a:spcPts val="0"/>
              </a:spcBef>
              <a:spcAft>
                <a:spcPts val="0"/>
              </a:spcAft>
              <a:buSzPts val="2400"/>
              <a:buNone/>
              <a:defRPr/>
            </a:lvl9pPr>
          </a:lstStyle>
          <a:p>
            <a:endParaRPr/>
          </a:p>
        </p:txBody>
      </p:sp>
      <p:sp>
        <p:nvSpPr>
          <p:cNvPr id="17" name="Google Shape;17;p26"/>
          <p:cNvSpPr txBox="1">
            <a:spLocks noGrp="1"/>
          </p:cNvSpPr>
          <p:nvPr>
            <p:ph type="body" idx="1"/>
          </p:nvPr>
        </p:nvSpPr>
        <p:spPr>
          <a:xfrm>
            <a:off x="844425" y="1534256"/>
            <a:ext cx="2804699" cy="3321600"/>
          </a:xfrm>
          <a:prstGeom prst="rect">
            <a:avLst/>
          </a:prstGeom>
          <a:noFill/>
          <a:ln>
            <a:noFill/>
          </a:ln>
        </p:spPr>
        <p:txBody>
          <a:bodyPr spcFirstLastPara="1" wrap="square" lIns="91425" tIns="91425" rIns="91425" bIns="91425" anchor="t" anchorCtr="0">
            <a:noAutofit/>
          </a:bodyPr>
          <a:lstStyle>
            <a:lvl1pPr marL="457200" lvl="0" indent="-355600" algn="l">
              <a:lnSpc>
                <a:spcPct val="100000"/>
              </a:lnSpc>
              <a:spcBef>
                <a:spcPts val="0"/>
              </a:spcBef>
              <a:spcAft>
                <a:spcPts val="0"/>
              </a:spcAft>
              <a:buSzPts val="2000"/>
              <a:buChar char="▹"/>
              <a:defRPr sz="2000"/>
            </a:lvl1pPr>
            <a:lvl2pPr marL="914400" lvl="1" indent="-355600" algn="l">
              <a:lnSpc>
                <a:spcPct val="100000"/>
              </a:lnSpc>
              <a:spcBef>
                <a:spcPts val="0"/>
              </a:spcBef>
              <a:spcAft>
                <a:spcPts val="0"/>
              </a:spcAft>
              <a:buSzPts val="2000"/>
              <a:buChar char="▸"/>
              <a:defRPr sz="2000"/>
            </a:lvl2pPr>
            <a:lvl3pPr marL="1371600" lvl="2" indent="-355600" algn="l">
              <a:lnSpc>
                <a:spcPct val="100000"/>
              </a:lnSpc>
              <a:spcBef>
                <a:spcPts val="0"/>
              </a:spcBef>
              <a:spcAft>
                <a:spcPts val="0"/>
              </a:spcAft>
              <a:buSzPts val="2000"/>
              <a:buChar char="⬩"/>
              <a:defRPr sz="2000"/>
            </a:lvl3pPr>
            <a:lvl4pPr marL="1828800" lvl="3" indent="-355600" algn="l">
              <a:lnSpc>
                <a:spcPct val="100000"/>
              </a:lnSpc>
              <a:spcBef>
                <a:spcPts val="0"/>
              </a:spcBef>
              <a:spcAft>
                <a:spcPts val="0"/>
              </a:spcAft>
              <a:buSzPts val="2000"/>
              <a:buChar char="⬞"/>
              <a:defRPr sz="2000"/>
            </a:lvl4pPr>
            <a:lvl5pPr marL="2286000" lvl="4" indent="-355600" algn="l">
              <a:lnSpc>
                <a:spcPct val="100000"/>
              </a:lnSpc>
              <a:spcBef>
                <a:spcPts val="0"/>
              </a:spcBef>
              <a:spcAft>
                <a:spcPts val="0"/>
              </a:spcAft>
              <a:buSzPts val="2000"/>
              <a:buChar char="○"/>
              <a:defRPr sz="2000"/>
            </a:lvl5pPr>
            <a:lvl6pPr marL="2743200" lvl="5" indent="-355600" algn="l">
              <a:lnSpc>
                <a:spcPct val="100000"/>
              </a:lnSpc>
              <a:spcBef>
                <a:spcPts val="0"/>
              </a:spcBef>
              <a:spcAft>
                <a:spcPts val="0"/>
              </a:spcAft>
              <a:buSzPts val="2000"/>
              <a:buChar char="■"/>
              <a:defRPr sz="2000"/>
            </a:lvl6pPr>
            <a:lvl7pPr marL="3200400" lvl="6" indent="-355600" algn="l">
              <a:lnSpc>
                <a:spcPct val="100000"/>
              </a:lnSpc>
              <a:spcBef>
                <a:spcPts val="0"/>
              </a:spcBef>
              <a:spcAft>
                <a:spcPts val="0"/>
              </a:spcAft>
              <a:buSzPts val="2000"/>
              <a:buChar char="●"/>
              <a:defRPr sz="2000"/>
            </a:lvl7pPr>
            <a:lvl8pPr marL="3657600" lvl="7" indent="-355600" algn="l">
              <a:lnSpc>
                <a:spcPct val="100000"/>
              </a:lnSpc>
              <a:spcBef>
                <a:spcPts val="0"/>
              </a:spcBef>
              <a:spcAft>
                <a:spcPts val="0"/>
              </a:spcAft>
              <a:buSzPts val="2000"/>
              <a:buChar char="○"/>
              <a:defRPr sz="2000"/>
            </a:lvl8pPr>
            <a:lvl9pPr marL="4114800" lvl="8" indent="-355600" algn="l">
              <a:lnSpc>
                <a:spcPct val="100000"/>
              </a:lnSpc>
              <a:spcBef>
                <a:spcPts val="0"/>
              </a:spcBef>
              <a:spcAft>
                <a:spcPts val="0"/>
              </a:spcAft>
              <a:buSzPts val="2000"/>
              <a:buChar char="■"/>
              <a:defRPr sz="2000"/>
            </a:lvl9pPr>
          </a:lstStyle>
          <a:p>
            <a:endParaRPr/>
          </a:p>
        </p:txBody>
      </p:sp>
      <p:sp>
        <p:nvSpPr>
          <p:cNvPr id="18" name="Google Shape;18;p26"/>
          <p:cNvSpPr txBox="1">
            <a:spLocks noGrp="1"/>
          </p:cNvSpPr>
          <p:nvPr>
            <p:ph type="body" idx="2"/>
          </p:nvPr>
        </p:nvSpPr>
        <p:spPr>
          <a:xfrm>
            <a:off x="3818122" y="1534256"/>
            <a:ext cx="2804699" cy="3321600"/>
          </a:xfrm>
          <a:prstGeom prst="rect">
            <a:avLst/>
          </a:prstGeom>
          <a:noFill/>
          <a:ln>
            <a:noFill/>
          </a:ln>
        </p:spPr>
        <p:txBody>
          <a:bodyPr spcFirstLastPara="1" wrap="square" lIns="91425" tIns="91425" rIns="91425" bIns="91425" anchor="t" anchorCtr="0">
            <a:noAutofit/>
          </a:bodyPr>
          <a:lstStyle>
            <a:lvl1pPr marL="457200" lvl="0" indent="-355600" algn="l">
              <a:lnSpc>
                <a:spcPct val="100000"/>
              </a:lnSpc>
              <a:spcBef>
                <a:spcPts val="0"/>
              </a:spcBef>
              <a:spcAft>
                <a:spcPts val="0"/>
              </a:spcAft>
              <a:buSzPts val="2000"/>
              <a:buChar char="▹"/>
              <a:defRPr sz="2000"/>
            </a:lvl1pPr>
            <a:lvl2pPr marL="914400" lvl="1" indent="-355600" algn="l">
              <a:lnSpc>
                <a:spcPct val="100000"/>
              </a:lnSpc>
              <a:spcBef>
                <a:spcPts val="0"/>
              </a:spcBef>
              <a:spcAft>
                <a:spcPts val="0"/>
              </a:spcAft>
              <a:buSzPts val="2000"/>
              <a:buChar char="▸"/>
              <a:defRPr sz="2000"/>
            </a:lvl2pPr>
            <a:lvl3pPr marL="1371600" lvl="2" indent="-355600" algn="l">
              <a:lnSpc>
                <a:spcPct val="100000"/>
              </a:lnSpc>
              <a:spcBef>
                <a:spcPts val="0"/>
              </a:spcBef>
              <a:spcAft>
                <a:spcPts val="0"/>
              </a:spcAft>
              <a:buSzPts val="2000"/>
              <a:buChar char="⬩"/>
              <a:defRPr sz="2000"/>
            </a:lvl3pPr>
            <a:lvl4pPr marL="1828800" lvl="3" indent="-355600" algn="l">
              <a:lnSpc>
                <a:spcPct val="100000"/>
              </a:lnSpc>
              <a:spcBef>
                <a:spcPts val="0"/>
              </a:spcBef>
              <a:spcAft>
                <a:spcPts val="0"/>
              </a:spcAft>
              <a:buSzPts val="2000"/>
              <a:buChar char="⬞"/>
              <a:defRPr sz="2000"/>
            </a:lvl4pPr>
            <a:lvl5pPr marL="2286000" lvl="4" indent="-355600" algn="l">
              <a:lnSpc>
                <a:spcPct val="100000"/>
              </a:lnSpc>
              <a:spcBef>
                <a:spcPts val="0"/>
              </a:spcBef>
              <a:spcAft>
                <a:spcPts val="0"/>
              </a:spcAft>
              <a:buSzPts val="2000"/>
              <a:buChar char="○"/>
              <a:defRPr sz="2000"/>
            </a:lvl5pPr>
            <a:lvl6pPr marL="2743200" lvl="5" indent="-355600" algn="l">
              <a:lnSpc>
                <a:spcPct val="100000"/>
              </a:lnSpc>
              <a:spcBef>
                <a:spcPts val="0"/>
              </a:spcBef>
              <a:spcAft>
                <a:spcPts val="0"/>
              </a:spcAft>
              <a:buSzPts val="2000"/>
              <a:buChar char="■"/>
              <a:defRPr sz="2000"/>
            </a:lvl6pPr>
            <a:lvl7pPr marL="3200400" lvl="6" indent="-355600" algn="l">
              <a:lnSpc>
                <a:spcPct val="100000"/>
              </a:lnSpc>
              <a:spcBef>
                <a:spcPts val="0"/>
              </a:spcBef>
              <a:spcAft>
                <a:spcPts val="0"/>
              </a:spcAft>
              <a:buSzPts val="2000"/>
              <a:buChar char="●"/>
              <a:defRPr sz="2000"/>
            </a:lvl7pPr>
            <a:lvl8pPr marL="3657600" lvl="7" indent="-355600" algn="l">
              <a:lnSpc>
                <a:spcPct val="100000"/>
              </a:lnSpc>
              <a:spcBef>
                <a:spcPts val="0"/>
              </a:spcBef>
              <a:spcAft>
                <a:spcPts val="0"/>
              </a:spcAft>
              <a:buSzPts val="2000"/>
              <a:buChar char="○"/>
              <a:defRPr sz="2000"/>
            </a:lvl8pPr>
            <a:lvl9pPr marL="4114800" lvl="8" indent="-355600" algn="l">
              <a:lnSpc>
                <a:spcPct val="100000"/>
              </a:lnSpc>
              <a:spcBef>
                <a:spcPts val="0"/>
              </a:spcBef>
              <a:spcAft>
                <a:spcPts val="0"/>
              </a:spcAft>
              <a:buSzPts val="2000"/>
              <a:buChar char="■"/>
              <a:defRPr sz="2000"/>
            </a:lvl9pPr>
          </a:lstStyle>
          <a:p>
            <a:endParaRPr/>
          </a:p>
        </p:txBody>
      </p:sp>
      <p:sp>
        <p:nvSpPr>
          <p:cNvPr id="19" name="Google Shape;19;p26"/>
          <p:cNvSpPr txBox="1">
            <a:spLocks noGrp="1"/>
          </p:cNvSpPr>
          <p:nvPr>
            <p:ph type="sldNum" idx="12"/>
          </p:nvPr>
        </p:nvSpPr>
        <p:spPr>
          <a:xfrm>
            <a:off x="-75" y="0"/>
            <a:ext cx="669599" cy="1139999"/>
          </a:xfrm>
          <a:prstGeom prst="rect">
            <a:avLst/>
          </a:prstGeom>
          <a:noFill/>
          <a:ln>
            <a:noFill/>
          </a:ln>
        </p:spPr>
        <p:txBody>
          <a:bodyPr spcFirstLastPara="1" wrap="square" lIns="91425" tIns="91425" rIns="91425" bIns="91425" anchor="b" anchorCtr="0">
            <a:noAutofit/>
          </a:bodyPr>
          <a:lstStyle>
            <a:lvl1pPr marL="0" marR="0" lvl="0" indent="0" algn="l">
              <a:lnSpc>
                <a:spcPct val="100000"/>
              </a:lnSpc>
              <a:spcBef>
                <a:spcPts val="0"/>
              </a:spcBef>
              <a:spcAft>
                <a:spcPts val="0"/>
              </a:spcAft>
              <a:buClr>
                <a:srgbClr val="000000"/>
              </a:buClr>
              <a:buSzPts val="2400"/>
              <a:buFont typeface="Arial"/>
              <a:buNone/>
              <a:defRPr sz="2400" b="0" i="0" u="none" strike="noStrike" cap="none">
                <a:solidFill>
                  <a:srgbClr val="FFFFFF"/>
                </a:solidFill>
                <a:latin typeface="Dosis"/>
                <a:ea typeface="Dosis"/>
                <a:cs typeface="Dosis"/>
                <a:sym typeface="Dosis"/>
              </a:defRPr>
            </a:lvl1pPr>
            <a:lvl2pPr marL="0" marR="0" lvl="1" indent="0" algn="l">
              <a:lnSpc>
                <a:spcPct val="100000"/>
              </a:lnSpc>
              <a:spcBef>
                <a:spcPts val="0"/>
              </a:spcBef>
              <a:spcAft>
                <a:spcPts val="0"/>
              </a:spcAft>
              <a:buClr>
                <a:srgbClr val="000000"/>
              </a:buClr>
              <a:buSzPts val="2400"/>
              <a:buFont typeface="Arial"/>
              <a:buNone/>
              <a:defRPr sz="2400" b="0" i="0" u="none" strike="noStrike" cap="none">
                <a:solidFill>
                  <a:srgbClr val="FFFFFF"/>
                </a:solidFill>
                <a:latin typeface="Dosis"/>
                <a:ea typeface="Dosis"/>
                <a:cs typeface="Dosis"/>
                <a:sym typeface="Dosis"/>
              </a:defRPr>
            </a:lvl2pPr>
            <a:lvl3pPr marL="0" marR="0" lvl="2" indent="0" algn="l">
              <a:lnSpc>
                <a:spcPct val="100000"/>
              </a:lnSpc>
              <a:spcBef>
                <a:spcPts val="0"/>
              </a:spcBef>
              <a:spcAft>
                <a:spcPts val="0"/>
              </a:spcAft>
              <a:buClr>
                <a:srgbClr val="000000"/>
              </a:buClr>
              <a:buSzPts val="2400"/>
              <a:buFont typeface="Arial"/>
              <a:buNone/>
              <a:defRPr sz="2400" b="0" i="0" u="none" strike="noStrike" cap="none">
                <a:solidFill>
                  <a:srgbClr val="FFFFFF"/>
                </a:solidFill>
                <a:latin typeface="Dosis"/>
                <a:ea typeface="Dosis"/>
                <a:cs typeface="Dosis"/>
                <a:sym typeface="Dosis"/>
              </a:defRPr>
            </a:lvl3pPr>
            <a:lvl4pPr marL="0" marR="0" lvl="3" indent="0" algn="l">
              <a:lnSpc>
                <a:spcPct val="100000"/>
              </a:lnSpc>
              <a:spcBef>
                <a:spcPts val="0"/>
              </a:spcBef>
              <a:spcAft>
                <a:spcPts val="0"/>
              </a:spcAft>
              <a:buClr>
                <a:srgbClr val="000000"/>
              </a:buClr>
              <a:buSzPts val="2400"/>
              <a:buFont typeface="Arial"/>
              <a:buNone/>
              <a:defRPr sz="2400" b="0" i="0" u="none" strike="noStrike" cap="none">
                <a:solidFill>
                  <a:srgbClr val="FFFFFF"/>
                </a:solidFill>
                <a:latin typeface="Dosis"/>
                <a:ea typeface="Dosis"/>
                <a:cs typeface="Dosis"/>
                <a:sym typeface="Dosis"/>
              </a:defRPr>
            </a:lvl4pPr>
            <a:lvl5pPr marL="0" marR="0" lvl="4" indent="0" algn="l">
              <a:lnSpc>
                <a:spcPct val="100000"/>
              </a:lnSpc>
              <a:spcBef>
                <a:spcPts val="0"/>
              </a:spcBef>
              <a:spcAft>
                <a:spcPts val="0"/>
              </a:spcAft>
              <a:buClr>
                <a:srgbClr val="000000"/>
              </a:buClr>
              <a:buSzPts val="2400"/>
              <a:buFont typeface="Arial"/>
              <a:buNone/>
              <a:defRPr sz="2400" b="0" i="0" u="none" strike="noStrike" cap="none">
                <a:solidFill>
                  <a:srgbClr val="FFFFFF"/>
                </a:solidFill>
                <a:latin typeface="Dosis"/>
                <a:ea typeface="Dosis"/>
                <a:cs typeface="Dosis"/>
                <a:sym typeface="Dosis"/>
              </a:defRPr>
            </a:lvl5pPr>
            <a:lvl6pPr marL="0" marR="0" lvl="5" indent="0" algn="l">
              <a:lnSpc>
                <a:spcPct val="100000"/>
              </a:lnSpc>
              <a:spcBef>
                <a:spcPts val="0"/>
              </a:spcBef>
              <a:spcAft>
                <a:spcPts val="0"/>
              </a:spcAft>
              <a:buClr>
                <a:srgbClr val="000000"/>
              </a:buClr>
              <a:buSzPts val="2400"/>
              <a:buFont typeface="Arial"/>
              <a:buNone/>
              <a:defRPr sz="2400" b="0" i="0" u="none" strike="noStrike" cap="none">
                <a:solidFill>
                  <a:srgbClr val="FFFFFF"/>
                </a:solidFill>
                <a:latin typeface="Dosis"/>
                <a:ea typeface="Dosis"/>
                <a:cs typeface="Dosis"/>
                <a:sym typeface="Dosis"/>
              </a:defRPr>
            </a:lvl6pPr>
            <a:lvl7pPr marL="0" marR="0" lvl="6" indent="0" algn="l">
              <a:lnSpc>
                <a:spcPct val="100000"/>
              </a:lnSpc>
              <a:spcBef>
                <a:spcPts val="0"/>
              </a:spcBef>
              <a:spcAft>
                <a:spcPts val="0"/>
              </a:spcAft>
              <a:buClr>
                <a:srgbClr val="000000"/>
              </a:buClr>
              <a:buSzPts val="2400"/>
              <a:buFont typeface="Arial"/>
              <a:buNone/>
              <a:defRPr sz="2400" b="0" i="0" u="none" strike="noStrike" cap="none">
                <a:solidFill>
                  <a:srgbClr val="FFFFFF"/>
                </a:solidFill>
                <a:latin typeface="Dosis"/>
                <a:ea typeface="Dosis"/>
                <a:cs typeface="Dosis"/>
                <a:sym typeface="Dosis"/>
              </a:defRPr>
            </a:lvl7pPr>
            <a:lvl8pPr marL="0" marR="0" lvl="7" indent="0" algn="l">
              <a:lnSpc>
                <a:spcPct val="100000"/>
              </a:lnSpc>
              <a:spcBef>
                <a:spcPts val="0"/>
              </a:spcBef>
              <a:spcAft>
                <a:spcPts val="0"/>
              </a:spcAft>
              <a:buClr>
                <a:srgbClr val="000000"/>
              </a:buClr>
              <a:buSzPts val="2400"/>
              <a:buFont typeface="Arial"/>
              <a:buNone/>
              <a:defRPr sz="2400" b="0" i="0" u="none" strike="noStrike" cap="none">
                <a:solidFill>
                  <a:srgbClr val="FFFFFF"/>
                </a:solidFill>
                <a:latin typeface="Dosis"/>
                <a:ea typeface="Dosis"/>
                <a:cs typeface="Dosis"/>
                <a:sym typeface="Dosis"/>
              </a:defRPr>
            </a:lvl8pPr>
            <a:lvl9pPr marL="0" marR="0" lvl="8" indent="0" algn="l">
              <a:lnSpc>
                <a:spcPct val="100000"/>
              </a:lnSpc>
              <a:spcBef>
                <a:spcPts val="0"/>
              </a:spcBef>
              <a:spcAft>
                <a:spcPts val="0"/>
              </a:spcAft>
              <a:buClr>
                <a:srgbClr val="000000"/>
              </a:buClr>
              <a:buSzPts val="2400"/>
              <a:buFont typeface="Arial"/>
              <a:buNone/>
              <a:defRPr sz="2400" b="0" i="0" u="none" strike="noStrike" cap="none">
                <a:solidFill>
                  <a:srgbClr val="FFFFFF"/>
                </a:solidFill>
                <a:latin typeface="Dosis"/>
                <a:ea typeface="Dosis"/>
                <a:cs typeface="Dosis"/>
                <a:sym typeface="Dosi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0"/>
        <p:cNvGrpSpPr/>
        <p:nvPr/>
      </p:nvGrpSpPr>
      <p:grpSpPr>
        <a:xfrm>
          <a:off x="0" y="0"/>
          <a:ext cx="0" cy="0"/>
          <a:chOff x="0" y="0"/>
          <a:chExt cx="0" cy="0"/>
        </a:xfrm>
      </p:grpSpPr>
      <p:sp>
        <p:nvSpPr>
          <p:cNvPr id="21" name="Google Shape;21;p28"/>
          <p:cNvSpPr/>
          <p:nvPr/>
        </p:nvSpPr>
        <p:spPr>
          <a:xfrm flipH="1">
            <a:off x="-74" y="0"/>
            <a:ext cx="669599" cy="5143499"/>
          </a:xfrm>
          <a:prstGeom prst="rect">
            <a:avLst/>
          </a:prstGeom>
          <a:solidFill>
            <a:srgbClr val="000000">
              <a:alpha val="2352"/>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28"/>
          <p:cNvSpPr/>
          <p:nvPr/>
        </p:nvSpPr>
        <p:spPr>
          <a:xfrm flipH="1">
            <a:off x="-74" y="0"/>
            <a:ext cx="669599" cy="1139999"/>
          </a:xfrm>
          <a:prstGeom prst="rect">
            <a:avLst/>
          </a:prstGeom>
          <a:solidFill>
            <a:srgbClr val="0DB7C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 name="Google Shape;23;p28"/>
          <p:cNvSpPr txBox="1">
            <a:spLocks noGrp="1"/>
          </p:cNvSpPr>
          <p:nvPr>
            <p:ph type="title"/>
          </p:nvPr>
        </p:nvSpPr>
        <p:spPr>
          <a:xfrm>
            <a:off x="844425" y="5597"/>
            <a:ext cx="3552600" cy="1139999"/>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a:lvl1pPr>
            <a:lvl2pPr lvl="1" algn="l">
              <a:lnSpc>
                <a:spcPct val="100000"/>
              </a:lnSpc>
              <a:spcBef>
                <a:spcPts val="0"/>
              </a:spcBef>
              <a:spcAft>
                <a:spcPts val="0"/>
              </a:spcAft>
              <a:buSzPts val="2400"/>
              <a:buNone/>
              <a:defRPr/>
            </a:lvl2pPr>
            <a:lvl3pPr lvl="2" algn="l">
              <a:lnSpc>
                <a:spcPct val="100000"/>
              </a:lnSpc>
              <a:spcBef>
                <a:spcPts val="0"/>
              </a:spcBef>
              <a:spcAft>
                <a:spcPts val="0"/>
              </a:spcAft>
              <a:buSzPts val="2400"/>
              <a:buNone/>
              <a:defRPr/>
            </a:lvl3pPr>
            <a:lvl4pPr lvl="3" algn="l">
              <a:lnSpc>
                <a:spcPct val="100000"/>
              </a:lnSpc>
              <a:spcBef>
                <a:spcPts val="0"/>
              </a:spcBef>
              <a:spcAft>
                <a:spcPts val="0"/>
              </a:spcAft>
              <a:buSzPts val="2400"/>
              <a:buNone/>
              <a:defRPr/>
            </a:lvl4pPr>
            <a:lvl5pPr lvl="4" algn="l">
              <a:lnSpc>
                <a:spcPct val="100000"/>
              </a:lnSpc>
              <a:spcBef>
                <a:spcPts val="0"/>
              </a:spcBef>
              <a:spcAft>
                <a:spcPts val="0"/>
              </a:spcAft>
              <a:buSzPts val="2400"/>
              <a:buNone/>
              <a:defRPr/>
            </a:lvl5pPr>
            <a:lvl6pPr lvl="5" algn="l">
              <a:lnSpc>
                <a:spcPct val="100000"/>
              </a:lnSpc>
              <a:spcBef>
                <a:spcPts val="0"/>
              </a:spcBef>
              <a:spcAft>
                <a:spcPts val="0"/>
              </a:spcAft>
              <a:buSzPts val="2400"/>
              <a:buNone/>
              <a:defRPr/>
            </a:lvl6pPr>
            <a:lvl7pPr lvl="6" algn="l">
              <a:lnSpc>
                <a:spcPct val="100000"/>
              </a:lnSpc>
              <a:spcBef>
                <a:spcPts val="0"/>
              </a:spcBef>
              <a:spcAft>
                <a:spcPts val="0"/>
              </a:spcAft>
              <a:buSzPts val="2400"/>
              <a:buNone/>
              <a:defRPr/>
            </a:lvl7pPr>
            <a:lvl8pPr lvl="7" algn="l">
              <a:lnSpc>
                <a:spcPct val="100000"/>
              </a:lnSpc>
              <a:spcBef>
                <a:spcPts val="0"/>
              </a:spcBef>
              <a:spcAft>
                <a:spcPts val="0"/>
              </a:spcAft>
              <a:buSzPts val="2400"/>
              <a:buNone/>
              <a:defRPr/>
            </a:lvl8pPr>
            <a:lvl9pPr lvl="8" algn="l">
              <a:lnSpc>
                <a:spcPct val="100000"/>
              </a:lnSpc>
              <a:spcBef>
                <a:spcPts val="0"/>
              </a:spcBef>
              <a:spcAft>
                <a:spcPts val="0"/>
              </a:spcAft>
              <a:buSzPts val="2400"/>
              <a:buNone/>
              <a:defRPr/>
            </a:lvl9pPr>
          </a:lstStyle>
          <a:p>
            <a:endParaRPr/>
          </a:p>
        </p:txBody>
      </p:sp>
      <p:sp>
        <p:nvSpPr>
          <p:cNvPr id="24" name="Google Shape;24;p28"/>
          <p:cNvSpPr txBox="1">
            <a:spLocks noGrp="1"/>
          </p:cNvSpPr>
          <p:nvPr>
            <p:ph type="body" idx="1"/>
          </p:nvPr>
        </p:nvSpPr>
        <p:spPr>
          <a:xfrm>
            <a:off x="844425" y="1538075"/>
            <a:ext cx="5169000" cy="3387899"/>
          </a:xfrm>
          <a:prstGeom prst="rect">
            <a:avLst/>
          </a:prstGeom>
          <a:noFill/>
          <a:ln>
            <a:noFill/>
          </a:ln>
        </p:spPr>
        <p:txBody>
          <a:bodyPr spcFirstLastPara="1" wrap="square" lIns="91425" tIns="91425" rIns="91425" bIns="91425" anchor="t" anchorCtr="0">
            <a:noAutofit/>
          </a:bodyPr>
          <a:lstStyle>
            <a:lvl1pPr marL="457200" lvl="0" indent="-381000" algn="l">
              <a:lnSpc>
                <a:spcPct val="100000"/>
              </a:lnSpc>
              <a:spcBef>
                <a:spcPts val="0"/>
              </a:spcBef>
              <a:spcAft>
                <a:spcPts val="0"/>
              </a:spcAft>
              <a:buSzPts val="2400"/>
              <a:buChar char="▹"/>
              <a:defRPr sz="2400"/>
            </a:lvl1pPr>
            <a:lvl2pPr marL="914400" lvl="1" indent="-381000" algn="l">
              <a:lnSpc>
                <a:spcPct val="100000"/>
              </a:lnSpc>
              <a:spcBef>
                <a:spcPts val="0"/>
              </a:spcBef>
              <a:spcAft>
                <a:spcPts val="0"/>
              </a:spcAft>
              <a:buSzPts val="2400"/>
              <a:buChar char="▸"/>
              <a:defRPr/>
            </a:lvl2pPr>
            <a:lvl3pPr marL="1371600" lvl="2" indent="-381000" algn="l">
              <a:lnSpc>
                <a:spcPct val="100000"/>
              </a:lnSpc>
              <a:spcBef>
                <a:spcPts val="0"/>
              </a:spcBef>
              <a:spcAft>
                <a:spcPts val="0"/>
              </a:spcAft>
              <a:buSzPts val="2400"/>
              <a:buChar char="⬩"/>
              <a:defRPr/>
            </a:lvl3pPr>
            <a:lvl4pPr marL="1828800" lvl="3" indent="-381000" algn="l">
              <a:lnSpc>
                <a:spcPct val="100000"/>
              </a:lnSpc>
              <a:spcBef>
                <a:spcPts val="0"/>
              </a:spcBef>
              <a:spcAft>
                <a:spcPts val="0"/>
              </a:spcAft>
              <a:buSzPts val="2400"/>
              <a:buChar char="⬞"/>
              <a:defRPr sz="2400"/>
            </a:lvl4pPr>
            <a:lvl5pPr marL="2286000" lvl="4" indent="-381000" algn="l">
              <a:lnSpc>
                <a:spcPct val="100000"/>
              </a:lnSpc>
              <a:spcBef>
                <a:spcPts val="0"/>
              </a:spcBef>
              <a:spcAft>
                <a:spcPts val="0"/>
              </a:spcAft>
              <a:buSzPts val="2400"/>
              <a:buChar char="○"/>
              <a:defRPr sz="2400"/>
            </a:lvl5pPr>
            <a:lvl6pPr marL="2743200" lvl="5" indent="-381000" algn="l">
              <a:lnSpc>
                <a:spcPct val="100000"/>
              </a:lnSpc>
              <a:spcBef>
                <a:spcPts val="0"/>
              </a:spcBef>
              <a:spcAft>
                <a:spcPts val="0"/>
              </a:spcAft>
              <a:buSzPts val="2400"/>
              <a:buChar char="■"/>
              <a:defRPr sz="2400"/>
            </a:lvl6pPr>
            <a:lvl7pPr marL="3200400" lvl="6" indent="-381000" algn="l">
              <a:lnSpc>
                <a:spcPct val="100000"/>
              </a:lnSpc>
              <a:spcBef>
                <a:spcPts val="0"/>
              </a:spcBef>
              <a:spcAft>
                <a:spcPts val="0"/>
              </a:spcAft>
              <a:buSzPts val="2400"/>
              <a:buChar char="●"/>
              <a:defRPr sz="2400"/>
            </a:lvl7pPr>
            <a:lvl8pPr marL="3657600" lvl="7" indent="-381000" algn="l">
              <a:lnSpc>
                <a:spcPct val="100000"/>
              </a:lnSpc>
              <a:spcBef>
                <a:spcPts val="0"/>
              </a:spcBef>
              <a:spcAft>
                <a:spcPts val="0"/>
              </a:spcAft>
              <a:buSzPts val="2400"/>
              <a:buChar char="○"/>
              <a:defRPr sz="2400"/>
            </a:lvl8pPr>
            <a:lvl9pPr marL="4114800" lvl="8" indent="-381000" algn="l">
              <a:lnSpc>
                <a:spcPct val="100000"/>
              </a:lnSpc>
              <a:spcBef>
                <a:spcPts val="0"/>
              </a:spcBef>
              <a:spcAft>
                <a:spcPts val="0"/>
              </a:spcAft>
              <a:buSzPts val="2400"/>
              <a:buChar char="■"/>
              <a:defRPr sz="2400"/>
            </a:lvl9pPr>
          </a:lstStyle>
          <a:p>
            <a:endParaRPr/>
          </a:p>
        </p:txBody>
      </p:sp>
      <p:sp>
        <p:nvSpPr>
          <p:cNvPr id="25" name="Google Shape;25;p28"/>
          <p:cNvSpPr txBox="1">
            <a:spLocks noGrp="1"/>
          </p:cNvSpPr>
          <p:nvPr>
            <p:ph type="sldNum" idx="12"/>
          </p:nvPr>
        </p:nvSpPr>
        <p:spPr>
          <a:xfrm>
            <a:off x="-75" y="0"/>
            <a:ext cx="669599" cy="1139999"/>
          </a:xfrm>
          <a:prstGeom prst="rect">
            <a:avLst/>
          </a:prstGeom>
          <a:noFill/>
          <a:ln>
            <a:noFill/>
          </a:ln>
        </p:spPr>
        <p:txBody>
          <a:bodyPr spcFirstLastPara="1" wrap="square" lIns="91425" tIns="91425" rIns="91425" bIns="91425" anchor="b" anchorCtr="0">
            <a:noAutofit/>
          </a:bodyPr>
          <a:lstStyle>
            <a:lvl1pPr marL="0" marR="0" lvl="0"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1pPr>
            <a:lvl2pPr marL="0" marR="0" lvl="1"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2pPr>
            <a:lvl3pPr marL="0" marR="0" lvl="2"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3pPr>
            <a:lvl4pPr marL="0" marR="0" lvl="3"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4pPr>
            <a:lvl5pPr marL="0" marR="0" lvl="4"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5pPr>
            <a:lvl6pPr marL="0" marR="0" lvl="5"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6pPr>
            <a:lvl7pPr marL="0" marR="0" lvl="6"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7pPr>
            <a:lvl8pPr marL="0" marR="0" lvl="7"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8pPr>
            <a:lvl9pPr marL="0" marR="0" lvl="8"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26"/>
        <p:cNvGrpSpPr/>
        <p:nvPr/>
      </p:nvGrpSpPr>
      <p:grpSpPr>
        <a:xfrm>
          <a:off x="0" y="0"/>
          <a:ext cx="0" cy="0"/>
          <a:chOff x="0" y="0"/>
          <a:chExt cx="0" cy="0"/>
        </a:xfrm>
      </p:grpSpPr>
      <p:sp>
        <p:nvSpPr>
          <p:cNvPr id="27" name="Google Shape;27;p27"/>
          <p:cNvSpPr/>
          <p:nvPr/>
        </p:nvSpPr>
        <p:spPr>
          <a:xfrm rot="10800000">
            <a:off x="-150" y="3082199"/>
            <a:ext cx="9144000" cy="687600"/>
          </a:xfrm>
          <a:prstGeom prst="rect">
            <a:avLst/>
          </a:prstGeom>
          <a:solidFill>
            <a:srgbClr val="000000">
              <a:alpha val="2352"/>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p27"/>
          <p:cNvSpPr/>
          <p:nvPr/>
        </p:nvSpPr>
        <p:spPr>
          <a:xfrm flipH="1">
            <a:off x="-150" y="0"/>
            <a:ext cx="9144000" cy="3082200"/>
          </a:xfrm>
          <a:prstGeom prst="rect">
            <a:avLst/>
          </a:prstGeom>
          <a:solidFill>
            <a:srgbClr val="0DB7C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29;p27"/>
          <p:cNvSpPr txBox="1">
            <a:spLocks noGrp="1"/>
          </p:cNvSpPr>
          <p:nvPr>
            <p:ph type="ctrTitle"/>
          </p:nvPr>
        </p:nvSpPr>
        <p:spPr>
          <a:xfrm>
            <a:off x="685800" y="1907658"/>
            <a:ext cx="5008199" cy="1045199"/>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rgbClr val="FFFFFF"/>
              </a:buClr>
              <a:buSzPts val="4800"/>
              <a:buNone/>
              <a:defRPr sz="4800">
                <a:solidFill>
                  <a:srgbClr val="FFFFFF"/>
                </a:solidFill>
              </a:defRPr>
            </a:lvl1pPr>
            <a:lvl2pPr lvl="1" algn="l">
              <a:lnSpc>
                <a:spcPct val="100000"/>
              </a:lnSpc>
              <a:spcBef>
                <a:spcPts val="0"/>
              </a:spcBef>
              <a:spcAft>
                <a:spcPts val="0"/>
              </a:spcAft>
              <a:buClr>
                <a:srgbClr val="FFFFFF"/>
              </a:buClr>
              <a:buSzPts val="4800"/>
              <a:buNone/>
              <a:defRPr sz="4800">
                <a:solidFill>
                  <a:srgbClr val="FFFFFF"/>
                </a:solidFill>
              </a:defRPr>
            </a:lvl2pPr>
            <a:lvl3pPr lvl="2" algn="l">
              <a:lnSpc>
                <a:spcPct val="100000"/>
              </a:lnSpc>
              <a:spcBef>
                <a:spcPts val="0"/>
              </a:spcBef>
              <a:spcAft>
                <a:spcPts val="0"/>
              </a:spcAft>
              <a:buClr>
                <a:srgbClr val="FFFFFF"/>
              </a:buClr>
              <a:buSzPts val="4800"/>
              <a:buNone/>
              <a:defRPr sz="4800">
                <a:solidFill>
                  <a:srgbClr val="FFFFFF"/>
                </a:solidFill>
              </a:defRPr>
            </a:lvl3pPr>
            <a:lvl4pPr lvl="3" algn="l">
              <a:lnSpc>
                <a:spcPct val="100000"/>
              </a:lnSpc>
              <a:spcBef>
                <a:spcPts val="0"/>
              </a:spcBef>
              <a:spcAft>
                <a:spcPts val="0"/>
              </a:spcAft>
              <a:buClr>
                <a:srgbClr val="FFFFFF"/>
              </a:buClr>
              <a:buSzPts val="4800"/>
              <a:buNone/>
              <a:defRPr sz="4800">
                <a:solidFill>
                  <a:srgbClr val="FFFFFF"/>
                </a:solidFill>
              </a:defRPr>
            </a:lvl4pPr>
            <a:lvl5pPr lvl="4" algn="l">
              <a:lnSpc>
                <a:spcPct val="100000"/>
              </a:lnSpc>
              <a:spcBef>
                <a:spcPts val="0"/>
              </a:spcBef>
              <a:spcAft>
                <a:spcPts val="0"/>
              </a:spcAft>
              <a:buClr>
                <a:srgbClr val="FFFFFF"/>
              </a:buClr>
              <a:buSzPts val="4800"/>
              <a:buNone/>
              <a:defRPr sz="4800">
                <a:solidFill>
                  <a:srgbClr val="FFFFFF"/>
                </a:solidFill>
              </a:defRPr>
            </a:lvl5pPr>
            <a:lvl6pPr lvl="5" algn="l">
              <a:lnSpc>
                <a:spcPct val="100000"/>
              </a:lnSpc>
              <a:spcBef>
                <a:spcPts val="0"/>
              </a:spcBef>
              <a:spcAft>
                <a:spcPts val="0"/>
              </a:spcAft>
              <a:buClr>
                <a:srgbClr val="FFFFFF"/>
              </a:buClr>
              <a:buSzPts val="4800"/>
              <a:buNone/>
              <a:defRPr sz="4800">
                <a:solidFill>
                  <a:srgbClr val="FFFFFF"/>
                </a:solidFill>
              </a:defRPr>
            </a:lvl6pPr>
            <a:lvl7pPr lvl="6" algn="l">
              <a:lnSpc>
                <a:spcPct val="100000"/>
              </a:lnSpc>
              <a:spcBef>
                <a:spcPts val="0"/>
              </a:spcBef>
              <a:spcAft>
                <a:spcPts val="0"/>
              </a:spcAft>
              <a:buClr>
                <a:srgbClr val="FFFFFF"/>
              </a:buClr>
              <a:buSzPts val="4800"/>
              <a:buNone/>
              <a:defRPr sz="4800">
                <a:solidFill>
                  <a:srgbClr val="FFFFFF"/>
                </a:solidFill>
              </a:defRPr>
            </a:lvl7pPr>
            <a:lvl8pPr lvl="7" algn="l">
              <a:lnSpc>
                <a:spcPct val="100000"/>
              </a:lnSpc>
              <a:spcBef>
                <a:spcPts val="0"/>
              </a:spcBef>
              <a:spcAft>
                <a:spcPts val="0"/>
              </a:spcAft>
              <a:buClr>
                <a:srgbClr val="FFFFFF"/>
              </a:buClr>
              <a:buSzPts val="4800"/>
              <a:buNone/>
              <a:defRPr sz="4800">
                <a:solidFill>
                  <a:srgbClr val="FFFFFF"/>
                </a:solidFill>
              </a:defRPr>
            </a:lvl8pPr>
            <a:lvl9pPr lvl="8" algn="l">
              <a:lnSpc>
                <a:spcPct val="100000"/>
              </a:lnSpc>
              <a:spcBef>
                <a:spcPts val="0"/>
              </a:spcBef>
              <a:spcAft>
                <a:spcPts val="0"/>
              </a:spcAft>
              <a:buClr>
                <a:srgbClr val="FFFFFF"/>
              </a:buClr>
              <a:buSzPts val="4800"/>
              <a:buNone/>
              <a:defRPr sz="4800">
                <a:solidFill>
                  <a:srgbClr val="FFFFFF"/>
                </a:solidFill>
              </a:defRPr>
            </a:lvl9pPr>
          </a:lstStyle>
          <a:p>
            <a:endParaRPr/>
          </a:p>
        </p:txBody>
      </p:sp>
      <p:sp>
        <p:nvSpPr>
          <p:cNvPr id="30" name="Google Shape;30;p27"/>
          <p:cNvSpPr txBox="1">
            <a:spLocks noGrp="1"/>
          </p:cNvSpPr>
          <p:nvPr>
            <p:ph type="subTitle" idx="1"/>
          </p:nvPr>
        </p:nvSpPr>
        <p:spPr>
          <a:xfrm>
            <a:off x="685800" y="3082250"/>
            <a:ext cx="5008199" cy="687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rgbClr val="415665"/>
              </a:buClr>
              <a:buSzPts val="1800"/>
              <a:buNone/>
              <a:defRPr sz="1800"/>
            </a:lvl1pPr>
            <a:lvl2pPr lvl="1" algn="l">
              <a:lnSpc>
                <a:spcPct val="100000"/>
              </a:lnSpc>
              <a:spcBef>
                <a:spcPts val="0"/>
              </a:spcBef>
              <a:spcAft>
                <a:spcPts val="0"/>
              </a:spcAft>
              <a:buClr>
                <a:srgbClr val="415665"/>
              </a:buClr>
              <a:buSzPts val="1800"/>
              <a:buNone/>
              <a:defRPr sz="1800"/>
            </a:lvl2pPr>
            <a:lvl3pPr lvl="2" algn="l">
              <a:lnSpc>
                <a:spcPct val="100000"/>
              </a:lnSpc>
              <a:spcBef>
                <a:spcPts val="0"/>
              </a:spcBef>
              <a:spcAft>
                <a:spcPts val="0"/>
              </a:spcAft>
              <a:buClr>
                <a:srgbClr val="415665"/>
              </a:buClr>
              <a:buSzPts val="1800"/>
              <a:buNone/>
              <a:defRPr sz="1800"/>
            </a:lvl3pPr>
            <a:lvl4pPr lvl="3" algn="l">
              <a:lnSpc>
                <a:spcPct val="100000"/>
              </a:lnSpc>
              <a:spcBef>
                <a:spcPts val="0"/>
              </a:spcBef>
              <a:spcAft>
                <a:spcPts val="0"/>
              </a:spcAft>
              <a:buClr>
                <a:srgbClr val="415665"/>
              </a:buClr>
              <a:buSzPts val="1800"/>
              <a:buNone/>
              <a:defRPr/>
            </a:lvl4pPr>
            <a:lvl5pPr lvl="4" algn="l">
              <a:lnSpc>
                <a:spcPct val="100000"/>
              </a:lnSpc>
              <a:spcBef>
                <a:spcPts val="0"/>
              </a:spcBef>
              <a:spcAft>
                <a:spcPts val="0"/>
              </a:spcAft>
              <a:buClr>
                <a:srgbClr val="415665"/>
              </a:buClr>
              <a:buSzPts val="1800"/>
              <a:buNone/>
              <a:defRPr/>
            </a:lvl5pPr>
            <a:lvl6pPr lvl="5" algn="l">
              <a:lnSpc>
                <a:spcPct val="100000"/>
              </a:lnSpc>
              <a:spcBef>
                <a:spcPts val="0"/>
              </a:spcBef>
              <a:spcAft>
                <a:spcPts val="0"/>
              </a:spcAft>
              <a:buClr>
                <a:srgbClr val="415665"/>
              </a:buClr>
              <a:buSzPts val="1800"/>
              <a:buNone/>
              <a:defRPr/>
            </a:lvl6pPr>
            <a:lvl7pPr lvl="6" algn="l">
              <a:lnSpc>
                <a:spcPct val="100000"/>
              </a:lnSpc>
              <a:spcBef>
                <a:spcPts val="0"/>
              </a:spcBef>
              <a:spcAft>
                <a:spcPts val="0"/>
              </a:spcAft>
              <a:buClr>
                <a:srgbClr val="415665"/>
              </a:buClr>
              <a:buSzPts val="1800"/>
              <a:buNone/>
              <a:defRPr/>
            </a:lvl7pPr>
            <a:lvl8pPr lvl="7" algn="l">
              <a:lnSpc>
                <a:spcPct val="100000"/>
              </a:lnSpc>
              <a:spcBef>
                <a:spcPts val="0"/>
              </a:spcBef>
              <a:spcAft>
                <a:spcPts val="0"/>
              </a:spcAft>
              <a:buClr>
                <a:srgbClr val="415665"/>
              </a:buClr>
              <a:buSzPts val="1800"/>
              <a:buNone/>
              <a:defRPr/>
            </a:lvl8pPr>
            <a:lvl9pPr lvl="8" algn="l">
              <a:lnSpc>
                <a:spcPct val="100000"/>
              </a:lnSpc>
              <a:spcBef>
                <a:spcPts val="0"/>
              </a:spcBef>
              <a:spcAft>
                <a:spcPts val="0"/>
              </a:spcAft>
              <a:buClr>
                <a:srgbClr val="415665"/>
              </a:buClr>
              <a:buSzPts val="1800"/>
              <a:buNone/>
              <a:defRPr/>
            </a:lvl9pPr>
          </a:lstStyle>
          <a:p>
            <a:endParaRPr/>
          </a:p>
        </p:txBody>
      </p:sp>
      <p:sp>
        <p:nvSpPr>
          <p:cNvPr id="31" name="Google Shape;31;p27"/>
          <p:cNvSpPr txBox="1">
            <a:spLocks noGrp="1"/>
          </p:cNvSpPr>
          <p:nvPr>
            <p:ph type="sldNum" idx="12"/>
          </p:nvPr>
        </p:nvSpPr>
        <p:spPr>
          <a:xfrm>
            <a:off x="-75" y="3420000"/>
            <a:ext cx="669599" cy="1723500"/>
          </a:xfrm>
          <a:prstGeom prst="rect">
            <a:avLst/>
          </a:prstGeom>
          <a:noFill/>
          <a:ln>
            <a:noFill/>
          </a:ln>
        </p:spPr>
        <p:txBody>
          <a:bodyPr spcFirstLastPara="1" wrap="square" lIns="91425" tIns="91425" rIns="91425" bIns="91425" anchor="b" anchorCtr="0">
            <a:noAutofit/>
          </a:bodyPr>
          <a:lstStyle>
            <a:lvl1pPr marL="0" marR="0" lvl="0" indent="0" algn="l">
              <a:lnSpc>
                <a:spcPct val="100000"/>
              </a:lnSpc>
              <a:spcBef>
                <a:spcPts val="0"/>
              </a:spcBef>
              <a:spcAft>
                <a:spcPts val="0"/>
              </a:spcAft>
              <a:buClr>
                <a:srgbClr val="0DB7C4"/>
              </a:buClr>
              <a:buSzPts val="1400"/>
              <a:buFont typeface="Arial"/>
              <a:buNone/>
              <a:defRPr sz="2400" b="0" i="0" u="none" strike="noStrike" cap="none">
                <a:solidFill>
                  <a:srgbClr val="0DB7C4"/>
                </a:solidFill>
                <a:latin typeface="Dosis"/>
                <a:ea typeface="Dosis"/>
                <a:cs typeface="Dosis"/>
                <a:sym typeface="Dosis"/>
              </a:defRPr>
            </a:lvl1pPr>
            <a:lvl2pPr marL="0" marR="0" lvl="1" indent="0" algn="l">
              <a:lnSpc>
                <a:spcPct val="100000"/>
              </a:lnSpc>
              <a:spcBef>
                <a:spcPts val="0"/>
              </a:spcBef>
              <a:spcAft>
                <a:spcPts val="0"/>
              </a:spcAft>
              <a:buClr>
                <a:srgbClr val="0DB7C4"/>
              </a:buClr>
              <a:buSzPts val="1400"/>
              <a:buFont typeface="Arial"/>
              <a:buNone/>
              <a:defRPr sz="2400" b="0" i="0" u="none" strike="noStrike" cap="none">
                <a:solidFill>
                  <a:srgbClr val="0DB7C4"/>
                </a:solidFill>
                <a:latin typeface="Dosis"/>
                <a:ea typeface="Dosis"/>
                <a:cs typeface="Dosis"/>
                <a:sym typeface="Dosis"/>
              </a:defRPr>
            </a:lvl2pPr>
            <a:lvl3pPr marL="0" marR="0" lvl="2" indent="0" algn="l">
              <a:lnSpc>
                <a:spcPct val="100000"/>
              </a:lnSpc>
              <a:spcBef>
                <a:spcPts val="0"/>
              </a:spcBef>
              <a:spcAft>
                <a:spcPts val="0"/>
              </a:spcAft>
              <a:buClr>
                <a:srgbClr val="0DB7C4"/>
              </a:buClr>
              <a:buSzPts val="1400"/>
              <a:buFont typeface="Arial"/>
              <a:buNone/>
              <a:defRPr sz="2400" b="0" i="0" u="none" strike="noStrike" cap="none">
                <a:solidFill>
                  <a:srgbClr val="0DB7C4"/>
                </a:solidFill>
                <a:latin typeface="Dosis"/>
                <a:ea typeface="Dosis"/>
                <a:cs typeface="Dosis"/>
                <a:sym typeface="Dosis"/>
              </a:defRPr>
            </a:lvl3pPr>
            <a:lvl4pPr marL="0" marR="0" lvl="3" indent="0" algn="l">
              <a:lnSpc>
                <a:spcPct val="100000"/>
              </a:lnSpc>
              <a:spcBef>
                <a:spcPts val="0"/>
              </a:spcBef>
              <a:spcAft>
                <a:spcPts val="0"/>
              </a:spcAft>
              <a:buClr>
                <a:srgbClr val="0DB7C4"/>
              </a:buClr>
              <a:buSzPts val="1400"/>
              <a:buFont typeface="Arial"/>
              <a:buNone/>
              <a:defRPr sz="2400" b="0" i="0" u="none" strike="noStrike" cap="none">
                <a:solidFill>
                  <a:srgbClr val="0DB7C4"/>
                </a:solidFill>
                <a:latin typeface="Dosis"/>
                <a:ea typeface="Dosis"/>
                <a:cs typeface="Dosis"/>
                <a:sym typeface="Dosis"/>
              </a:defRPr>
            </a:lvl4pPr>
            <a:lvl5pPr marL="0" marR="0" lvl="4" indent="0" algn="l">
              <a:lnSpc>
                <a:spcPct val="100000"/>
              </a:lnSpc>
              <a:spcBef>
                <a:spcPts val="0"/>
              </a:spcBef>
              <a:spcAft>
                <a:spcPts val="0"/>
              </a:spcAft>
              <a:buClr>
                <a:srgbClr val="0DB7C4"/>
              </a:buClr>
              <a:buSzPts val="1400"/>
              <a:buFont typeface="Arial"/>
              <a:buNone/>
              <a:defRPr sz="2400" b="0" i="0" u="none" strike="noStrike" cap="none">
                <a:solidFill>
                  <a:srgbClr val="0DB7C4"/>
                </a:solidFill>
                <a:latin typeface="Dosis"/>
                <a:ea typeface="Dosis"/>
                <a:cs typeface="Dosis"/>
                <a:sym typeface="Dosis"/>
              </a:defRPr>
            </a:lvl5pPr>
            <a:lvl6pPr marL="0" marR="0" lvl="5" indent="0" algn="l">
              <a:lnSpc>
                <a:spcPct val="100000"/>
              </a:lnSpc>
              <a:spcBef>
                <a:spcPts val="0"/>
              </a:spcBef>
              <a:spcAft>
                <a:spcPts val="0"/>
              </a:spcAft>
              <a:buClr>
                <a:srgbClr val="0DB7C4"/>
              </a:buClr>
              <a:buSzPts val="1400"/>
              <a:buFont typeface="Arial"/>
              <a:buNone/>
              <a:defRPr sz="2400" b="0" i="0" u="none" strike="noStrike" cap="none">
                <a:solidFill>
                  <a:srgbClr val="0DB7C4"/>
                </a:solidFill>
                <a:latin typeface="Dosis"/>
                <a:ea typeface="Dosis"/>
                <a:cs typeface="Dosis"/>
                <a:sym typeface="Dosis"/>
              </a:defRPr>
            </a:lvl6pPr>
            <a:lvl7pPr marL="0" marR="0" lvl="6" indent="0" algn="l">
              <a:lnSpc>
                <a:spcPct val="100000"/>
              </a:lnSpc>
              <a:spcBef>
                <a:spcPts val="0"/>
              </a:spcBef>
              <a:spcAft>
                <a:spcPts val="0"/>
              </a:spcAft>
              <a:buClr>
                <a:srgbClr val="0DB7C4"/>
              </a:buClr>
              <a:buSzPts val="1400"/>
              <a:buFont typeface="Arial"/>
              <a:buNone/>
              <a:defRPr sz="2400" b="0" i="0" u="none" strike="noStrike" cap="none">
                <a:solidFill>
                  <a:srgbClr val="0DB7C4"/>
                </a:solidFill>
                <a:latin typeface="Dosis"/>
                <a:ea typeface="Dosis"/>
                <a:cs typeface="Dosis"/>
                <a:sym typeface="Dosis"/>
              </a:defRPr>
            </a:lvl7pPr>
            <a:lvl8pPr marL="0" marR="0" lvl="7" indent="0" algn="l">
              <a:lnSpc>
                <a:spcPct val="100000"/>
              </a:lnSpc>
              <a:spcBef>
                <a:spcPts val="0"/>
              </a:spcBef>
              <a:spcAft>
                <a:spcPts val="0"/>
              </a:spcAft>
              <a:buClr>
                <a:srgbClr val="0DB7C4"/>
              </a:buClr>
              <a:buSzPts val="1400"/>
              <a:buFont typeface="Arial"/>
              <a:buNone/>
              <a:defRPr sz="2400" b="0" i="0" u="none" strike="noStrike" cap="none">
                <a:solidFill>
                  <a:srgbClr val="0DB7C4"/>
                </a:solidFill>
                <a:latin typeface="Dosis"/>
                <a:ea typeface="Dosis"/>
                <a:cs typeface="Dosis"/>
                <a:sym typeface="Dosis"/>
              </a:defRPr>
            </a:lvl8pPr>
            <a:lvl9pPr marL="0" marR="0" lvl="8" indent="0" algn="l">
              <a:lnSpc>
                <a:spcPct val="100000"/>
              </a:lnSpc>
              <a:spcBef>
                <a:spcPts val="0"/>
              </a:spcBef>
              <a:spcAft>
                <a:spcPts val="0"/>
              </a:spcAft>
              <a:buClr>
                <a:srgbClr val="0DB7C4"/>
              </a:buClr>
              <a:buSzPts val="1400"/>
              <a:buFont typeface="Arial"/>
              <a:buNone/>
              <a:defRPr sz="2400" b="0" i="0" u="none" strike="noStrike" cap="none">
                <a:solidFill>
                  <a:srgbClr val="0DB7C4"/>
                </a:solidFill>
                <a:latin typeface="Dosis"/>
                <a:ea typeface="Dosis"/>
                <a:cs typeface="Dosis"/>
                <a:sym typeface="Dosi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32"/>
        <p:cNvGrpSpPr/>
        <p:nvPr/>
      </p:nvGrpSpPr>
      <p:grpSpPr>
        <a:xfrm>
          <a:off x="0" y="0"/>
          <a:ext cx="0" cy="0"/>
          <a:chOff x="0" y="0"/>
          <a:chExt cx="0" cy="0"/>
        </a:xfrm>
      </p:grpSpPr>
      <p:sp>
        <p:nvSpPr>
          <p:cNvPr id="33" name="Google Shape;33;p29"/>
          <p:cNvSpPr/>
          <p:nvPr/>
        </p:nvSpPr>
        <p:spPr>
          <a:xfrm flipH="1">
            <a:off x="-74" y="0"/>
            <a:ext cx="669599" cy="5143499"/>
          </a:xfrm>
          <a:prstGeom prst="rect">
            <a:avLst/>
          </a:prstGeom>
          <a:solidFill>
            <a:srgbClr val="000000">
              <a:alpha val="2352"/>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 name="Google Shape;34;p29"/>
          <p:cNvSpPr/>
          <p:nvPr/>
        </p:nvSpPr>
        <p:spPr>
          <a:xfrm flipH="1">
            <a:off x="-74" y="0"/>
            <a:ext cx="669599" cy="1139999"/>
          </a:xfrm>
          <a:prstGeom prst="rect">
            <a:avLst/>
          </a:prstGeom>
          <a:solidFill>
            <a:srgbClr val="0DB7C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p29"/>
          <p:cNvSpPr txBox="1">
            <a:spLocks noGrp="1"/>
          </p:cNvSpPr>
          <p:nvPr>
            <p:ph type="title"/>
          </p:nvPr>
        </p:nvSpPr>
        <p:spPr>
          <a:xfrm>
            <a:off x="844425" y="5597"/>
            <a:ext cx="3552600" cy="1139999"/>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a:lvl1pPr>
            <a:lvl2pPr lvl="1" algn="l">
              <a:lnSpc>
                <a:spcPct val="100000"/>
              </a:lnSpc>
              <a:spcBef>
                <a:spcPts val="0"/>
              </a:spcBef>
              <a:spcAft>
                <a:spcPts val="0"/>
              </a:spcAft>
              <a:buSzPts val="2400"/>
              <a:buNone/>
              <a:defRPr/>
            </a:lvl2pPr>
            <a:lvl3pPr lvl="2" algn="l">
              <a:lnSpc>
                <a:spcPct val="100000"/>
              </a:lnSpc>
              <a:spcBef>
                <a:spcPts val="0"/>
              </a:spcBef>
              <a:spcAft>
                <a:spcPts val="0"/>
              </a:spcAft>
              <a:buSzPts val="2400"/>
              <a:buNone/>
              <a:defRPr/>
            </a:lvl3pPr>
            <a:lvl4pPr lvl="3" algn="l">
              <a:lnSpc>
                <a:spcPct val="100000"/>
              </a:lnSpc>
              <a:spcBef>
                <a:spcPts val="0"/>
              </a:spcBef>
              <a:spcAft>
                <a:spcPts val="0"/>
              </a:spcAft>
              <a:buSzPts val="2400"/>
              <a:buNone/>
              <a:defRPr/>
            </a:lvl4pPr>
            <a:lvl5pPr lvl="4" algn="l">
              <a:lnSpc>
                <a:spcPct val="100000"/>
              </a:lnSpc>
              <a:spcBef>
                <a:spcPts val="0"/>
              </a:spcBef>
              <a:spcAft>
                <a:spcPts val="0"/>
              </a:spcAft>
              <a:buSzPts val="2400"/>
              <a:buNone/>
              <a:defRPr/>
            </a:lvl5pPr>
            <a:lvl6pPr lvl="5" algn="l">
              <a:lnSpc>
                <a:spcPct val="100000"/>
              </a:lnSpc>
              <a:spcBef>
                <a:spcPts val="0"/>
              </a:spcBef>
              <a:spcAft>
                <a:spcPts val="0"/>
              </a:spcAft>
              <a:buSzPts val="2400"/>
              <a:buNone/>
              <a:defRPr/>
            </a:lvl6pPr>
            <a:lvl7pPr lvl="6" algn="l">
              <a:lnSpc>
                <a:spcPct val="100000"/>
              </a:lnSpc>
              <a:spcBef>
                <a:spcPts val="0"/>
              </a:spcBef>
              <a:spcAft>
                <a:spcPts val="0"/>
              </a:spcAft>
              <a:buSzPts val="2400"/>
              <a:buNone/>
              <a:defRPr/>
            </a:lvl7pPr>
            <a:lvl8pPr lvl="7" algn="l">
              <a:lnSpc>
                <a:spcPct val="100000"/>
              </a:lnSpc>
              <a:spcBef>
                <a:spcPts val="0"/>
              </a:spcBef>
              <a:spcAft>
                <a:spcPts val="0"/>
              </a:spcAft>
              <a:buSzPts val="2400"/>
              <a:buNone/>
              <a:defRPr/>
            </a:lvl8pPr>
            <a:lvl9pPr lvl="8" algn="l">
              <a:lnSpc>
                <a:spcPct val="100000"/>
              </a:lnSpc>
              <a:spcBef>
                <a:spcPts val="0"/>
              </a:spcBef>
              <a:spcAft>
                <a:spcPts val="0"/>
              </a:spcAft>
              <a:buSzPts val="2400"/>
              <a:buNone/>
              <a:defRPr/>
            </a:lvl9pPr>
          </a:lstStyle>
          <a:p>
            <a:endParaRPr/>
          </a:p>
        </p:txBody>
      </p:sp>
      <p:sp>
        <p:nvSpPr>
          <p:cNvPr id="36" name="Google Shape;36;p29"/>
          <p:cNvSpPr txBox="1">
            <a:spLocks noGrp="1"/>
          </p:cNvSpPr>
          <p:nvPr>
            <p:ph type="body" idx="1"/>
          </p:nvPr>
        </p:nvSpPr>
        <p:spPr>
          <a:xfrm>
            <a:off x="844425" y="1548525"/>
            <a:ext cx="1918799" cy="3225000"/>
          </a:xfrm>
          <a:prstGeom prst="rect">
            <a:avLst/>
          </a:prstGeom>
          <a:noFill/>
          <a:ln>
            <a:noFill/>
          </a:ln>
        </p:spPr>
        <p:txBody>
          <a:bodyPr spcFirstLastPara="1" wrap="square" lIns="91425" tIns="91425" rIns="91425" bIns="91425" anchor="t" anchorCtr="0">
            <a:noAutofit/>
          </a:bodyPr>
          <a:lstStyle>
            <a:lvl1pPr marL="457200" lvl="0" indent="-342900" algn="l">
              <a:lnSpc>
                <a:spcPct val="100000"/>
              </a:lnSpc>
              <a:spcBef>
                <a:spcPts val="0"/>
              </a:spcBef>
              <a:spcAft>
                <a:spcPts val="0"/>
              </a:spcAft>
              <a:buSzPts val="1800"/>
              <a:buChar char="▹"/>
              <a:defRPr sz="1800"/>
            </a:lvl1pPr>
            <a:lvl2pPr marL="914400" lvl="1" indent="-342900" algn="l">
              <a:lnSpc>
                <a:spcPct val="100000"/>
              </a:lnSpc>
              <a:spcBef>
                <a:spcPts val="0"/>
              </a:spcBef>
              <a:spcAft>
                <a:spcPts val="0"/>
              </a:spcAft>
              <a:buSzPts val="1800"/>
              <a:buChar char="▸"/>
              <a:defRPr sz="1800"/>
            </a:lvl2pPr>
            <a:lvl3pPr marL="1371600" lvl="2" indent="-342900" algn="l">
              <a:lnSpc>
                <a:spcPct val="100000"/>
              </a:lnSpc>
              <a:spcBef>
                <a:spcPts val="0"/>
              </a:spcBef>
              <a:spcAft>
                <a:spcPts val="0"/>
              </a:spcAft>
              <a:buSzPts val="1800"/>
              <a:buChar char="⬩"/>
              <a:defRPr sz="1800"/>
            </a:lvl3pPr>
            <a:lvl4pPr marL="1828800" lvl="3" indent="-342900" algn="l">
              <a:lnSpc>
                <a:spcPct val="100000"/>
              </a:lnSpc>
              <a:spcBef>
                <a:spcPts val="0"/>
              </a:spcBef>
              <a:spcAft>
                <a:spcPts val="0"/>
              </a:spcAft>
              <a:buSzPts val="1800"/>
              <a:buChar char="⬞"/>
              <a:defRPr/>
            </a:lvl4pPr>
            <a:lvl5pPr marL="2286000" lvl="4" indent="-342900" algn="l">
              <a:lnSpc>
                <a:spcPct val="100000"/>
              </a:lnSpc>
              <a:spcBef>
                <a:spcPts val="0"/>
              </a:spcBef>
              <a:spcAft>
                <a:spcPts val="0"/>
              </a:spcAft>
              <a:buSzPts val="1800"/>
              <a:buChar char="○"/>
              <a:defRPr/>
            </a:lvl5pPr>
            <a:lvl6pPr marL="2743200" lvl="5" indent="-342900" algn="l">
              <a:lnSpc>
                <a:spcPct val="100000"/>
              </a:lnSpc>
              <a:spcBef>
                <a:spcPts val="0"/>
              </a:spcBef>
              <a:spcAft>
                <a:spcPts val="0"/>
              </a:spcAft>
              <a:buSzPts val="1800"/>
              <a:buChar char="■"/>
              <a:defRPr/>
            </a:lvl6pPr>
            <a:lvl7pPr marL="3200400" lvl="6" indent="-342900" algn="l">
              <a:lnSpc>
                <a:spcPct val="100000"/>
              </a:lnSpc>
              <a:spcBef>
                <a:spcPts val="0"/>
              </a:spcBef>
              <a:spcAft>
                <a:spcPts val="0"/>
              </a:spcAft>
              <a:buSzPts val="1800"/>
              <a:buChar char="●"/>
              <a:defRPr/>
            </a:lvl7pPr>
            <a:lvl8pPr marL="3657600" lvl="7" indent="-342900" algn="l">
              <a:lnSpc>
                <a:spcPct val="100000"/>
              </a:lnSpc>
              <a:spcBef>
                <a:spcPts val="0"/>
              </a:spcBef>
              <a:spcAft>
                <a:spcPts val="0"/>
              </a:spcAft>
              <a:buSzPts val="1800"/>
              <a:buChar char="○"/>
              <a:defRPr/>
            </a:lvl8pPr>
            <a:lvl9pPr marL="4114800" lvl="8" indent="-342900" algn="l">
              <a:lnSpc>
                <a:spcPct val="100000"/>
              </a:lnSpc>
              <a:spcBef>
                <a:spcPts val="0"/>
              </a:spcBef>
              <a:spcAft>
                <a:spcPts val="0"/>
              </a:spcAft>
              <a:buSzPts val="1800"/>
              <a:buChar char="■"/>
              <a:defRPr/>
            </a:lvl9pPr>
          </a:lstStyle>
          <a:p>
            <a:endParaRPr/>
          </a:p>
        </p:txBody>
      </p:sp>
      <p:sp>
        <p:nvSpPr>
          <p:cNvPr id="37" name="Google Shape;37;p29"/>
          <p:cNvSpPr txBox="1">
            <a:spLocks noGrp="1"/>
          </p:cNvSpPr>
          <p:nvPr>
            <p:ph type="body" idx="2"/>
          </p:nvPr>
        </p:nvSpPr>
        <p:spPr>
          <a:xfrm>
            <a:off x="2861613" y="1548525"/>
            <a:ext cx="1918799" cy="3225000"/>
          </a:xfrm>
          <a:prstGeom prst="rect">
            <a:avLst/>
          </a:prstGeom>
          <a:noFill/>
          <a:ln>
            <a:noFill/>
          </a:ln>
        </p:spPr>
        <p:txBody>
          <a:bodyPr spcFirstLastPara="1" wrap="square" lIns="91425" tIns="91425" rIns="91425" bIns="91425" anchor="t" anchorCtr="0">
            <a:noAutofit/>
          </a:bodyPr>
          <a:lstStyle>
            <a:lvl1pPr marL="457200" lvl="0" indent="-342900" algn="l">
              <a:lnSpc>
                <a:spcPct val="100000"/>
              </a:lnSpc>
              <a:spcBef>
                <a:spcPts val="0"/>
              </a:spcBef>
              <a:spcAft>
                <a:spcPts val="0"/>
              </a:spcAft>
              <a:buSzPts val="1800"/>
              <a:buChar char="▹"/>
              <a:defRPr sz="1800"/>
            </a:lvl1pPr>
            <a:lvl2pPr marL="914400" lvl="1" indent="-342900" algn="l">
              <a:lnSpc>
                <a:spcPct val="100000"/>
              </a:lnSpc>
              <a:spcBef>
                <a:spcPts val="0"/>
              </a:spcBef>
              <a:spcAft>
                <a:spcPts val="0"/>
              </a:spcAft>
              <a:buSzPts val="1800"/>
              <a:buChar char="▸"/>
              <a:defRPr sz="1800"/>
            </a:lvl2pPr>
            <a:lvl3pPr marL="1371600" lvl="2" indent="-342900" algn="l">
              <a:lnSpc>
                <a:spcPct val="100000"/>
              </a:lnSpc>
              <a:spcBef>
                <a:spcPts val="0"/>
              </a:spcBef>
              <a:spcAft>
                <a:spcPts val="0"/>
              </a:spcAft>
              <a:buSzPts val="1800"/>
              <a:buChar char="⬩"/>
              <a:defRPr sz="1800"/>
            </a:lvl3pPr>
            <a:lvl4pPr marL="1828800" lvl="3" indent="-342900" algn="l">
              <a:lnSpc>
                <a:spcPct val="100000"/>
              </a:lnSpc>
              <a:spcBef>
                <a:spcPts val="0"/>
              </a:spcBef>
              <a:spcAft>
                <a:spcPts val="0"/>
              </a:spcAft>
              <a:buSzPts val="1800"/>
              <a:buChar char="⬞"/>
              <a:defRPr/>
            </a:lvl4pPr>
            <a:lvl5pPr marL="2286000" lvl="4" indent="-342900" algn="l">
              <a:lnSpc>
                <a:spcPct val="100000"/>
              </a:lnSpc>
              <a:spcBef>
                <a:spcPts val="0"/>
              </a:spcBef>
              <a:spcAft>
                <a:spcPts val="0"/>
              </a:spcAft>
              <a:buSzPts val="1800"/>
              <a:buChar char="○"/>
              <a:defRPr/>
            </a:lvl5pPr>
            <a:lvl6pPr marL="2743200" lvl="5" indent="-342900" algn="l">
              <a:lnSpc>
                <a:spcPct val="100000"/>
              </a:lnSpc>
              <a:spcBef>
                <a:spcPts val="0"/>
              </a:spcBef>
              <a:spcAft>
                <a:spcPts val="0"/>
              </a:spcAft>
              <a:buSzPts val="1800"/>
              <a:buChar char="■"/>
              <a:defRPr/>
            </a:lvl6pPr>
            <a:lvl7pPr marL="3200400" lvl="6" indent="-342900" algn="l">
              <a:lnSpc>
                <a:spcPct val="100000"/>
              </a:lnSpc>
              <a:spcBef>
                <a:spcPts val="0"/>
              </a:spcBef>
              <a:spcAft>
                <a:spcPts val="0"/>
              </a:spcAft>
              <a:buSzPts val="1800"/>
              <a:buChar char="●"/>
              <a:defRPr/>
            </a:lvl7pPr>
            <a:lvl8pPr marL="3657600" lvl="7" indent="-342900" algn="l">
              <a:lnSpc>
                <a:spcPct val="100000"/>
              </a:lnSpc>
              <a:spcBef>
                <a:spcPts val="0"/>
              </a:spcBef>
              <a:spcAft>
                <a:spcPts val="0"/>
              </a:spcAft>
              <a:buSzPts val="1800"/>
              <a:buChar char="○"/>
              <a:defRPr/>
            </a:lvl8pPr>
            <a:lvl9pPr marL="4114800" lvl="8" indent="-342900" algn="l">
              <a:lnSpc>
                <a:spcPct val="100000"/>
              </a:lnSpc>
              <a:spcBef>
                <a:spcPts val="0"/>
              </a:spcBef>
              <a:spcAft>
                <a:spcPts val="0"/>
              </a:spcAft>
              <a:buSzPts val="1800"/>
              <a:buChar char="■"/>
              <a:defRPr/>
            </a:lvl9pPr>
          </a:lstStyle>
          <a:p>
            <a:endParaRPr/>
          </a:p>
        </p:txBody>
      </p:sp>
      <p:sp>
        <p:nvSpPr>
          <p:cNvPr id="38" name="Google Shape;38;p29"/>
          <p:cNvSpPr txBox="1">
            <a:spLocks noGrp="1"/>
          </p:cNvSpPr>
          <p:nvPr>
            <p:ph type="body" idx="3"/>
          </p:nvPr>
        </p:nvSpPr>
        <p:spPr>
          <a:xfrm>
            <a:off x="4878801" y="1548525"/>
            <a:ext cx="1918799" cy="3225000"/>
          </a:xfrm>
          <a:prstGeom prst="rect">
            <a:avLst/>
          </a:prstGeom>
          <a:noFill/>
          <a:ln>
            <a:noFill/>
          </a:ln>
        </p:spPr>
        <p:txBody>
          <a:bodyPr spcFirstLastPara="1" wrap="square" lIns="91425" tIns="91425" rIns="91425" bIns="91425" anchor="t" anchorCtr="0">
            <a:noAutofit/>
          </a:bodyPr>
          <a:lstStyle>
            <a:lvl1pPr marL="457200" lvl="0" indent="-342900" algn="l">
              <a:lnSpc>
                <a:spcPct val="100000"/>
              </a:lnSpc>
              <a:spcBef>
                <a:spcPts val="0"/>
              </a:spcBef>
              <a:spcAft>
                <a:spcPts val="0"/>
              </a:spcAft>
              <a:buSzPts val="1800"/>
              <a:buChar char="▹"/>
              <a:defRPr sz="1800"/>
            </a:lvl1pPr>
            <a:lvl2pPr marL="914400" lvl="1" indent="-342900" algn="l">
              <a:lnSpc>
                <a:spcPct val="100000"/>
              </a:lnSpc>
              <a:spcBef>
                <a:spcPts val="0"/>
              </a:spcBef>
              <a:spcAft>
                <a:spcPts val="0"/>
              </a:spcAft>
              <a:buSzPts val="1800"/>
              <a:buChar char="▸"/>
              <a:defRPr sz="1800"/>
            </a:lvl2pPr>
            <a:lvl3pPr marL="1371600" lvl="2" indent="-342900" algn="l">
              <a:lnSpc>
                <a:spcPct val="100000"/>
              </a:lnSpc>
              <a:spcBef>
                <a:spcPts val="0"/>
              </a:spcBef>
              <a:spcAft>
                <a:spcPts val="0"/>
              </a:spcAft>
              <a:buSzPts val="1800"/>
              <a:buChar char="⬩"/>
              <a:defRPr sz="1800"/>
            </a:lvl3pPr>
            <a:lvl4pPr marL="1828800" lvl="3" indent="-342900" algn="l">
              <a:lnSpc>
                <a:spcPct val="100000"/>
              </a:lnSpc>
              <a:spcBef>
                <a:spcPts val="0"/>
              </a:spcBef>
              <a:spcAft>
                <a:spcPts val="0"/>
              </a:spcAft>
              <a:buSzPts val="1800"/>
              <a:buChar char="⬞"/>
              <a:defRPr/>
            </a:lvl4pPr>
            <a:lvl5pPr marL="2286000" lvl="4" indent="-342900" algn="l">
              <a:lnSpc>
                <a:spcPct val="100000"/>
              </a:lnSpc>
              <a:spcBef>
                <a:spcPts val="0"/>
              </a:spcBef>
              <a:spcAft>
                <a:spcPts val="0"/>
              </a:spcAft>
              <a:buSzPts val="1800"/>
              <a:buChar char="○"/>
              <a:defRPr/>
            </a:lvl5pPr>
            <a:lvl6pPr marL="2743200" lvl="5" indent="-342900" algn="l">
              <a:lnSpc>
                <a:spcPct val="100000"/>
              </a:lnSpc>
              <a:spcBef>
                <a:spcPts val="0"/>
              </a:spcBef>
              <a:spcAft>
                <a:spcPts val="0"/>
              </a:spcAft>
              <a:buSzPts val="1800"/>
              <a:buChar char="■"/>
              <a:defRPr/>
            </a:lvl6pPr>
            <a:lvl7pPr marL="3200400" lvl="6" indent="-342900" algn="l">
              <a:lnSpc>
                <a:spcPct val="100000"/>
              </a:lnSpc>
              <a:spcBef>
                <a:spcPts val="0"/>
              </a:spcBef>
              <a:spcAft>
                <a:spcPts val="0"/>
              </a:spcAft>
              <a:buSzPts val="1800"/>
              <a:buChar char="●"/>
              <a:defRPr/>
            </a:lvl7pPr>
            <a:lvl8pPr marL="3657600" lvl="7" indent="-342900" algn="l">
              <a:lnSpc>
                <a:spcPct val="100000"/>
              </a:lnSpc>
              <a:spcBef>
                <a:spcPts val="0"/>
              </a:spcBef>
              <a:spcAft>
                <a:spcPts val="0"/>
              </a:spcAft>
              <a:buSzPts val="1800"/>
              <a:buChar char="○"/>
              <a:defRPr/>
            </a:lvl8pPr>
            <a:lvl9pPr marL="4114800" lvl="8" indent="-342900" algn="l">
              <a:lnSpc>
                <a:spcPct val="100000"/>
              </a:lnSpc>
              <a:spcBef>
                <a:spcPts val="0"/>
              </a:spcBef>
              <a:spcAft>
                <a:spcPts val="0"/>
              </a:spcAft>
              <a:buSzPts val="1800"/>
              <a:buChar char="■"/>
              <a:defRPr/>
            </a:lvl9pPr>
          </a:lstStyle>
          <a:p>
            <a:endParaRPr/>
          </a:p>
        </p:txBody>
      </p:sp>
      <p:sp>
        <p:nvSpPr>
          <p:cNvPr id="39" name="Google Shape;39;p29"/>
          <p:cNvSpPr txBox="1">
            <a:spLocks noGrp="1"/>
          </p:cNvSpPr>
          <p:nvPr>
            <p:ph type="sldNum" idx="12"/>
          </p:nvPr>
        </p:nvSpPr>
        <p:spPr>
          <a:xfrm>
            <a:off x="-75" y="0"/>
            <a:ext cx="669599" cy="1139999"/>
          </a:xfrm>
          <a:prstGeom prst="rect">
            <a:avLst/>
          </a:prstGeom>
          <a:noFill/>
          <a:ln>
            <a:noFill/>
          </a:ln>
        </p:spPr>
        <p:txBody>
          <a:bodyPr spcFirstLastPara="1" wrap="square" lIns="91425" tIns="91425" rIns="91425" bIns="91425" anchor="b" anchorCtr="0">
            <a:noAutofit/>
          </a:bodyPr>
          <a:lstStyle>
            <a:lvl1pPr marL="0" marR="0" lvl="0"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1pPr>
            <a:lvl2pPr marL="0" marR="0" lvl="1"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2pPr>
            <a:lvl3pPr marL="0" marR="0" lvl="2"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3pPr>
            <a:lvl4pPr marL="0" marR="0" lvl="3"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4pPr>
            <a:lvl5pPr marL="0" marR="0" lvl="4"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5pPr>
            <a:lvl6pPr marL="0" marR="0" lvl="5"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6pPr>
            <a:lvl7pPr marL="0" marR="0" lvl="6"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7pPr>
            <a:lvl8pPr marL="0" marR="0" lvl="7"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8pPr>
            <a:lvl9pPr marL="0" marR="0" lvl="8" indent="0" algn="l">
              <a:lnSpc>
                <a:spcPct val="100000"/>
              </a:lnSpc>
              <a:spcBef>
                <a:spcPts val="0"/>
              </a:spcBef>
              <a:spcAft>
                <a:spcPts val="0"/>
              </a:spcAft>
              <a:buClr>
                <a:srgbClr val="000000"/>
              </a:buClr>
              <a:buSzPts val="1400"/>
              <a:buFont typeface="Arial"/>
              <a:buNone/>
              <a:defRPr sz="2400" b="0" i="0" u="none" strike="noStrike" cap="none">
                <a:solidFill>
                  <a:srgbClr val="FFFFFF"/>
                </a:solidFill>
                <a:latin typeface="Dosis"/>
                <a:ea typeface="Dosis"/>
                <a:cs typeface="Dosis"/>
                <a:sym typeface="Dosis"/>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24"/>
          <p:cNvSpPr txBox="1">
            <a:spLocks noGrp="1"/>
          </p:cNvSpPr>
          <p:nvPr>
            <p:ph type="title"/>
          </p:nvPr>
        </p:nvSpPr>
        <p:spPr>
          <a:xfrm>
            <a:off x="844425" y="5597"/>
            <a:ext cx="3552600" cy="1139999"/>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DB7C4"/>
              </a:buClr>
              <a:buSzPts val="2400"/>
              <a:buFont typeface="Dosis"/>
              <a:buNone/>
              <a:defRPr sz="2400" b="0" i="0" u="none" strike="noStrike" cap="none">
                <a:solidFill>
                  <a:srgbClr val="0DB7C4"/>
                </a:solidFill>
                <a:latin typeface="Dosis"/>
                <a:ea typeface="Dosis"/>
                <a:cs typeface="Dosis"/>
                <a:sym typeface="Dosis"/>
              </a:defRPr>
            </a:lvl1pPr>
            <a:lvl2pPr marR="0" lvl="1" algn="l" rtl="0">
              <a:lnSpc>
                <a:spcPct val="100000"/>
              </a:lnSpc>
              <a:spcBef>
                <a:spcPts val="0"/>
              </a:spcBef>
              <a:spcAft>
                <a:spcPts val="0"/>
              </a:spcAft>
              <a:buClr>
                <a:srgbClr val="0DB7C4"/>
              </a:buClr>
              <a:buSzPts val="2400"/>
              <a:buFont typeface="Dosis"/>
              <a:buNone/>
              <a:defRPr sz="2400" b="0" i="0" u="none" strike="noStrike" cap="none">
                <a:solidFill>
                  <a:srgbClr val="0DB7C4"/>
                </a:solidFill>
                <a:latin typeface="Dosis"/>
                <a:ea typeface="Dosis"/>
                <a:cs typeface="Dosis"/>
                <a:sym typeface="Dosis"/>
              </a:defRPr>
            </a:lvl2pPr>
            <a:lvl3pPr marR="0" lvl="2" algn="l" rtl="0">
              <a:lnSpc>
                <a:spcPct val="100000"/>
              </a:lnSpc>
              <a:spcBef>
                <a:spcPts val="0"/>
              </a:spcBef>
              <a:spcAft>
                <a:spcPts val="0"/>
              </a:spcAft>
              <a:buClr>
                <a:srgbClr val="0DB7C4"/>
              </a:buClr>
              <a:buSzPts val="2400"/>
              <a:buFont typeface="Dosis"/>
              <a:buNone/>
              <a:defRPr sz="2400" b="0" i="0" u="none" strike="noStrike" cap="none">
                <a:solidFill>
                  <a:srgbClr val="0DB7C4"/>
                </a:solidFill>
                <a:latin typeface="Dosis"/>
                <a:ea typeface="Dosis"/>
                <a:cs typeface="Dosis"/>
                <a:sym typeface="Dosis"/>
              </a:defRPr>
            </a:lvl3pPr>
            <a:lvl4pPr marR="0" lvl="3" algn="l" rtl="0">
              <a:lnSpc>
                <a:spcPct val="100000"/>
              </a:lnSpc>
              <a:spcBef>
                <a:spcPts val="0"/>
              </a:spcBef>
              <a:spcAft>
                <a:spcPts val="0"/>
              </a:spcAft>
              <a:buClr>
                <a:srgbClr val="0DB7C4"/>
              </a:buClr>
              <a:buSzPts val="2400"/>
              <a:buFont typeface="Dosis"/>
              <a:buNone/>
              <a:defRPr sz="2400" b="0" i="0" u="none" strike="noStrike" cap="none">
                <a:solidFill>
                  <a:srgbClr val="0DB7C4"/>
                </a:solidFill>
                <a:latin typeface="Dosis"/>
                <a:ea typeface="Dosis"/>
                <a:cs typeface="Dosis"/>
                <a:sym typeface="Dosis"/>
              </a:defRPr>
            </a:lvl4pPr>
            <a:lvl5pPr marR="0" lvl="4" algn="l" rtl="0">
              <a:lnSpc>
                <a:spcPct val="100000"/>
              </a:lnSpc>
              <a:spcBef>
                <a:spcPts val="0"/>
              </a:spcBef>
              <a:spcAft>
                <a:spcPts val="0"/>
              </a:spcAft>
              <a:buClr>
                <a:srgbClr val="0DB7C4"/>
              </a:buClr>
              <a:buSzPts val="2400"/>
              <a:buFont typeface="Dosis"/>
              <a:buNone/>
              <a:defRPr sz="2400" b="0" i="0" u="none" strike="noStrike" cap="none">
                <a:solidFill>
                  <a:srgbClr val="0DB7C4"/>
                </a:solidFill>
                <a:latin typeface="Dosis"/>
                <a:ea typeface="Dosis"/>
                <a:cs typeface="Dosis"/>
                <a:sym typeface="Dosis"/>
              </a:defRPr>
            </a:lvl5pPr>
            <a:lvl6pPr marR="0" lvl="5" algn="l" rtl="0">
              <a:lnSpc>
                <a:spcPct val="100000"/>
              </a:lnSpc>
              <a:spcBef>
                <a:spcPts val="0"/>
              </a:spcBef>
              <a:spcAft>
                <a:spcPts val="0"/>
              </a:spcAft>
              <a:buClr>
                <a:srgbClr val="0DB7C4"/>
              </a:buClr>
              <a:buSzPts val="2400"/>
              <a:buFont typeface="Dosis"/>
              <a:buNone/>
              <a:defRPr sz="2400" b="0" i="0" u="none" strike="noStrike" cap="none">
                <a:solidFill>
                  <a:srgbClr val="0DB7C4"/>
                </a:solidFill>
                <a:latin typeface="Dosis"/>
                <a:ea typeface="Dosis"/>
                <a:cs typeface="Dosis"/>
                <a:sym typeface="Dosis"/>
              </a:defRPr>
            </a:lvl6pPr>
            <a:lvl7pPr marR="0" lvl="6" algn="l" rtl="0">
              <a:lnSpc>
                <a:spcPct val="100000"/>
              </a:lnSpc>
              <a:spcBef>
                <a:spcPts val="0"/>
              </a:spcBef>
              <a:spcAft>
                <a:spcPts val="0"/>
              </a:spcAft>
              <a:buClr>
                <a:srgbClr val="0DB7C4"/>
              </a:buClr>
              <a:buSzPts val="2400"/>
              <a:buFont typeface="Dosis"/>
              <a:buNone/>
              <a:defRPr sz="2400" b="0" i="0" u="none" strike="noStrike" cap="none">
                <a:solidFill>
                  <a:srgbClr val="0DB7C4"/>
                </a:solidFill>
                <a:latin typeface="Dosis"/>
                <a:ea typeface="Dosis"/>
                <a:cs typeface="Dosis"/>
                <a:sym typeface="Dosis"/>
              </a:defRPr>
            </a:lvl7pPr>
            <a:lvl8pPr marR="0" lvl="7" algn="l" rtl="0">
              <a:lnSpc>
                <a:spcPct val="100000"/>
              </a:lnSpc>
              <a:spcBef>
                <a:spcPts val="0"/>
              </a:spcBef>
              <a:spcAft>
                <a:spcPts val="0"/>
              </a:spcAft>
              <a:buClr>
                <a:srgbClr val="0DB7C4"/>
              </a:buClr>
              <a:buSzPts val="2400"/>
              <a:buFont typeface="Dosis"/>
              <a:buNone/>
              <a:defRPr sz="2400" b="0" i="0" u="none" strike="noStrike" cap="none">
                <a:solidFill>
                  <a:srgbClr val="0DB7C4"/>
                </a:solidFill>
                <a:latin typeface="Dosis"/>
                <a:ea typeface="Dosis"/>
                <a:cs typeface="Dosis"/>
                <a:sym typeface="Dosis"/>
              </a:defRPr>
            </a:lvl8pPr>
            <a:lvl9pPr marR="0" lvl="8" algn="l" rtl="0">
              <a:lnSpc>
                <a:spcPct val="100000"/>
              </a:lnSpc>
              <a:spcBef>
                <a:spcPts val="0"/>
              </a:spcBef>
              <a:spcAft>
                <a:spcPts val="0"/>
              </a:spcAft>
              <a:buClr>
                <a:srgbClr val="0DB7C4"/>
              </a:buClr>
              <a:buSzPts val="2400"/>
              <a:buFont typeface="Dosis"/>
              <a:buNone/>
              <a:defRPr sz="2400" b="0" i="0" u="none" strike="noStrike" cap="none">
                <a:solidFill>
                  <a:srgbClr val="0DB7C4"/>
                </a:solidFill>
                <a:latin typeface="Dosis"/>
                <a:ea typeface="Dosis"/>
                <a:cs typeface="Dosis"/>
                <a:sym typeface="Dosis"/>
              </a:defRPr>
            </a:lvl9pPr>
          </a:lstStyle>
          <a:p>
            <a:endParaRPr/>
          </a:p>
        </p:txBody>
      </p:sp>
      <p:sp>
        <p:nvSpPr>
          <p:cNvPr id="7" name="Google Shape;7;p24"/>
          <p:cNvSpPr txBox="1">
            <a:spLocks noGrp="1"/>
          </p:cNvSpPr>
          <p:nvPr>
            <p:ph type="body" idx="1"/>
          </p:nvPr>
        </p:nvSpPr>
        <p:spPr>
          <a:xfrm>
            <a:off x="844425" y="1538075"/>
            <a:ext cx="5169000" cy="3387899"/>
          </a:xfrm>
          <a:prstGeom prst="rect">
            <a:avLst/>
          </a:prstGeom>
          <a:noFill/>
          <a:ln>
            <a:noFill/>
          </a:ln>
        </p:spPr>
        <p:txBody>
          <a:bodyPr spcFirstLastPara="1" wrap="square" lIns="91425" tIns="91425" rIns="91425" bIns="91425" anchor="t" anchorCtr="0">
            <a:noAutofit/>
          </a:bodyPr>
          <a:lstStyle>
            <a:lvl1pPr marL="457200" marR="0" lvl="0" indent="-419100" algn="l" rtl="0">
              <a:lnSpc>
                <a:spcPct val="100000"/>
              </a:lnSpc>
              <a:spcBef>
                <a:spcPts val="600"/>
              </a:spcBef>
              <a:spcAft>
                <a:spcPts val="0"/>
              </a:spcAft>
              <a:buClr>
                <a:srgbClr val="0DB7C4"/>
              </a:buClr>
              <a:buSzPts val="3000"/>
              <a:buFont typeface="Source Sans Pro"/>
              <a:buChar char="▹"/>
              <a:defRPr sz="3000" b="0" i="0" u="none" strike="noStrike" cap="none">
                <a:solidFill>
                  <a:srgbClr val="415665"/>
                </a:solidFill>
                <a:latin typeface="Source Sans Pro"/>
                <a:ea typeface="Source Sans Pro"/>
                <a:cs typeface="Source Sans Pro"/>
                <a:sym typeface="Source Sans Pro"/>
              </a:defRPr>
            </a:lvl1pPr>
            <a:lvl2pPr marL="914400" marR="0" lvl="1" indent="-381000" algn="l" rtl="0">
              <a:lnSpc>
                <a:spcPct val="100000"/>
              </a:lnSpc>
              <a:spcBef>
                <a:spcPts val="480"/>
              </a:spcBef>
              <a:spcAft>
                <a:spcPts val="0"/>
              </a:spcAft>
              <a:buClr>
                <a:srgbClr val="0DB7C4"/>
              </a:buClr>
              <a:buSzPts val="2400"/>
              <a:buFont typeface="Source Sans Pro"/>
              <a:buChar char="▸"/>
              <a:defRPr sz="2400" b="0" i="0" u="none" strike="noStrike" cap="none">
                <a:solidFill>
                  <a:srgbClr val="415665"/>
                </a:solidFill>
                <a:latin typeface="Source Sans Pro"/>
                <a:ea typeface="Source Sans Pro"/>
                <a:cs typeface="Source Sans Pro"/>
                <a:sym typeface="Source Sans Pro"/>
              </a:defRPr>
            </a:lvl2pPr>
            <a:lvl3pPr marL="1371600" marR="0" lvl="2" indent="-381000" algn="l" rtl="0">
              <a:lnSpc>
                <a:spcPct val="100000"/>
              </a:lnSpc>
              <a:spcBef>
                <a:spcPts val="480"/>
              </a:spcBef>
              <a:spcAft>
                <a:spcPts val="0"/>
              </a:spcAft>
              <a:buClr>
                <a:srgbClr val="0DB7C4"/>
              </a:buClr>
              <a:buSzPts val="2400"/>
              <a:buFont typeface="Source Sans Pro"/>
              <a:buChar char="⬩"/>
              <a:defRPr sz="2400" b="0" i="0" u="none" strike="noStrike" cap="none">
                <a:solidFill>
                  <a:srgbClr val="415665"/>
                </a:solidFill>
                <a:latin typeface="Source Sans Pro"/>
                <a:ea typeface="Source Sans Pro"/>
                <a:cs typeface="Source Sans Pro"/>
                <a:sym typeface="Source Sans Pro"/>
              </a:defRPr>
            </a:lvl3pPr>
            <a:lvl4pPr marL="1828800" marR="0" lvl="3" indent="-342900" algn="l" rtl="0">
              <a:lnSpc>
                <a:spcPct val="100000"/>
              </a:lnSpc>
              <a:spcBef>
                <a:spcPts val="360"/>
              </a:spcBef>
              <a:spcAft>
                <a:spcPts val="0"/>
              </a:spcAft>
              <a:buClr>
                <a:srgbClr val="0DB7C4"/>
              </a:buClr>
              <a:buSzPts val="1800"/>
              <a:buFont typeface="Source Sans Pro"/>
              <a:buChar char="⬞"/>
              <a:defRPr sz="1800" b="0" i="0" u="none" strike="noStrike" cap="none">
                <a:solidFill>
                  <a:srgbClr val="415665"/>
                </a:solidFill>
                <a:latin typeface="Source Sans Pro"/>
                <a:ea typeface="Source Sans Pro"/>
                <a:cs typeface="Source Sans Pro"/>
                <a:sym typeface="Source Sans Pro"/>
              </a:defRPr>
            </a:lvl4pPr>
            <a:lvl5pPr marL="2286000" marR="0" lvl="4" indent="-342900" algn="l" rtl="0">
              <a:lnSpc>
                <a:spcPct val="100000"/>
              </a:lnSpc>
              <a:spcBef>
                <a:spcPts val="360"/>
              </a:spcBef>
              <a:spcAft>
                <a:spcPts val="0"/>
              </a:spcAft>
              <a:buClr>
                <a:srgbClr val="0DB7C4"/>
              </a:buClr>
              <a:buSzPts val="1800"/>
              <a:buFont typeface="Source Sans Pro"/>
              <a:buChar char="○"/>
              <a:defRPr sz="1800" b="0" i="0" u="none" strike="noStrike" cap="none">
                <a:solidFill>
                  <a:srgbClr val="415665"/>
                </a:solidFill>
                <a:latin typeface="Source Sans Pro"/>
                <a:ea typeface="Source Sans Pro"/>
                <a:cs typeface="Source Sans Pro"/>
                <a:sym typeface="Source Sans Pro"/>
              </a:defRPr>
            </a:lvl5pPr>
            <a:lvl6pPr marL="2743200" marR="0" lvl="5" indent="-342900" algn="l" rtl="0">
              <a:lnSpc>
                <a:spcPct val="100000"/>
              </a:lnSpc>
              <a:spcBef>
                <a:spcPts val="360"/>
              </a:spcBef>
              <a:spcAft>
                <a:spcPts val="0"/>
              </a:spcAft>
              <a:buClr>
                <a:srgbClr val="0DB7C4"/>
              </a:buClr>
              <a:buSzPts val="1800"/>
              <a:buFont typeface="Source Sans Pro"/>
              <a:buChar char="■"/>
              <a:defRPr sz="1800" b="0" i="0" u="none" strike="noStrike" cap="none">
                <a:solidFill>
                  <a:srgbClr val="415665"/>
                </a:solidFill>
                <a:latin typeface="Source Sans Pro"/>
                <a:ea typeface="Source Sans Pro"/>
                <a:cs typeface="Source Sans Pro"/>
                <a:sym typeface="Source Sans Pro"/>
              </a:defRPr>
            </a:lvl6pPr>
            <a:lvl7pPr marL="3200400" marR="0" lvl="6" indent="-342900" algn="l" rtl="0">
              <a:lnSpc>
                <a:spcPct val="100000"/>
              </a:lnSpc>
              <a:spcBef>
                <a:spcPts val="360"/>
              </a:spcBef>
              <a:spcAft>
                <a:spcPts val="0"/>
              </a:spcAft>
              <a:buClr>
                <a:srgbClr val="0DB7C4"/>
              </a:buClr>
              <a:buSzPts val="1800"/>
              <a:buFont typeface="Source Sans Pro"/>
              <a:buChar char="●"/>
              <a:defRPr sz="1800" b="0" i="0" u="none" strike="noStrike" cap="none">
                <a:solidFill>
                  <a:srgbClr val="415665"/>
                </a:solidFill>
                <a:latin typeface="Source Sans Pro"/>
                <a:ea typeface="Source Sans Pro"/>
                <a:cs typeface="Source Sans Pro"/>
                <a:sym typeface="Source Sans Pro"/>
              </a:defRPr>
            </a:lvl7pPr>
            <a:lvl8pPr marL="3657600" marR="0" lvl="7" indent="-342900" algn="l" rtl="0">
              <a:lnSpc>
                <a:spcPct val="100000"/>
              </a:lnSpc>
              <a:spcBef>
                <a:spcPts val="360"/>
              </a:spcBef>
              <a:spcAft>
                <a:spcPts val="0"/>
              </a:spcAft>
              <a:buClr>
                <a:srgbClr val="0DB7C4"/>
              </a:buClr>
              <a:buSzPts val="1800"/>
              <a:buFont typeface="Source Sans Pro"/>
              <a:buChar char="○"/>
              <a:defRPr sz="1800" b="0" i="0" u="none" strike="noStrike" cap="none">
                <a:solidFill>
                  <a:srgbClr val="415665"/>
                </a:solidFill>
                <a:latin typeface="Source Sans Pro"/>
                <a:ea typeface="Source Sans Pro"/>
                <a:cs typeface="Source Sans Pro"/>
                <a:sym typeface="Source Sans Pro"/>
              </a:defRPr>
            </a:lvl8pPr>
            <a:lvl9pPr marL="4114800" marR="0" lvl="8" indent="-342900" algn="l" rtl="0">
              <a:lnSpc>
                <a:spcPct val="100000"/>
              </a:lnSpc>
              <a:spcBef>
                <a:spcPts val="360"/>
              </a:spcBef>
              <a:spcAft>
                <a:spcPts val="0"/>
              </a:spcAft>
              <a:buClr>
                <a:srgbClr val="0DB7C4"/>
              </a:buClr>
              <a:buSzPts val="1800"/>
              <a:buFont typeface="Source Sans Pro"/>
              <a:buChar char="■"/>
              <a:defRPr sz="1800" b="0" i="0" u="none" strike="noStrike" cap="none">
                <a:solidFill>
                  <a:srgbClr val="415665"/>
                </a:solidFill>
                <a:latin typeface="Source Sans Pro"/>
                <a:ea typeface="Source Sans Pro"/>
                <a:cs typeface="Source Sans Pro"/>
                <a:sym typeface="Source Sans Pro"/>
              </a:defRPr>
            </a:lvl9pPr>
          </a:lstStyle>
          <a:p>
            <a:endParaRPr/>
          </a:p>
        </p:txBody>
      </p:sp>
      <p:sp>
        <p:nvSpPr>
          <p:cNvPr id="8" name="Google Shape;8;p24"/>
          <p:cNvSpPr txBox="1">
            <a:spLocks noGrp="1"/>
          </p:cNvSpPr>
          <p:nvPr>
            <p:ph type="sldNum" idx="12"/>
          </p:nvPr>
        </p:nvSpPr>
        <p:spPr>
          <a:xfrm>
            <a:off x="-75" y="0"/>
            <a:ext cx="669599" cy="1139999"/>
          </a:xfrm>
          <a:prstGeom prst="rect">
            <a:avLst/>
          </a:prstGeom>
          <a:noFill/>
          <a:ln>
            <a:noFill/>
          </a:ln>
        </p:spPr>
        <p:txBody>
          <a:bodyPr spcFirstLastPara="1" wrap="square" lIns="91425" tIns="91425" rIns="91425" bIns="91425" anchor="b" anchorCtr="0">
            <a:noAutofit/>
          </a:bodyPr>
          <a:lstStyle>
            <a:lvl1pPr marL="0" marR="0" lvl="0" indent="0" algn="ctr"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1pPr>
            <a:lvl2pPr marL="0" marR="0" lvl="1" indent="0" algn="ctr"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2pPr>
            <a:lvl3pPr marL="0" marR="0" lvl="2" indent="0" algn="ctr"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3pPr>
            <a:lvl4pPr marL="0" marR="0" lvl="3" indent="0" algn="ctr"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4pPr>
            <a:lvl5pPr marL="0" marR="0" lvl="4" indent="0" algn="ctr"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5pPr>
            <a:lvl6pPr marL="0" marR="0" lvl="5" indent="0" algn="ctr"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6pPr>
            <a:lvl7pPr marL="0" marR="0" lvl="6" indent="0" algn="ctr"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7pPr>
            <a:lvl8pPr marL="0" marR="0" lvl="7" indent="0" algn="ctr"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8pPr>
            <a:lvl9pPr marL="0" marR="0" lvl="8" indent="0" algn="ctr" rtl="0">
              <a:lnSpc>
                <a:spcPct val="100000"/>
              </a:lnSpc>
              <a:spcBef>
                <a:spcPts val="0"/>
              </a:spcBef>
              <a:spcAft>
                <a:spcPts val="0"/>
              </a:spcAft>
              <a:buClr>
                <a:srgbClr val="FFFFFF"/>
              </a:buClr>
              <a:buSzPts val="2400"/>
              <a:buFont typeface="Dosis"/>
              <a:buNone/>
              <a:defRPr sz="2400" b="0" i="0" u="none" strike="noStrike" cap="none">
                <a:solidFill>
                  <a:srgbClr val="FFFFFF"/>
                </a:solidFill>
                <a:latin typeface="Dosis"/>
                <a:ea typeface="Dosis"/>
                <a:cs typeface="Dosis"/>
                <a:sym typeface="Dosis"/>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MA9pnR6VvBw"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Computational_chemistry"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Correlatio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en.wikipedia.org/wiki/Chemical_structu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1"/>
          <p:cNvSpPr txBox="1">
            <a:spLocks noGrp="1"/>
          </p:cNvSpPr>
          <p:nvPr>
            <p:ph type="ctrTitle"/>
          </p:nvPr>
        </p:nvSpPr>
        <p:spPr>
          <a:xfrm>
            <a:off x="0" y="502920"/>
            <a:ext cx="4659250" cy="3131819"/>
          </a:xfrm>
          <a:prstGeom prst="rect">
            <a:avLst/>
          </a:prstGeom>
          <a:noFill/>
          <a:ln>
            <a:noFill/>
          </a:ln>
        </p:spPr>
        <p:txBody>
          <a:bodyPr spcFirstLastPara="1" wrap="square" lIns="91425" tIns="91425" rIns="91425" bIns="91425" anchor="b" anchorCtr="0">
            <a:noAutofit/>
          </a:bodyPr>
          <a:lstStyle/>
          <a:p>
            <a:r>
              <a:rPr lang="en-US" sz="1600" b="0" i="0" u="none" strike="noStrike" cap="none">
                <a:solidFill>
                  <a:schemeClr val="lt1"/>
                </a:solidFill>
                <a:latin typeface="Dosis"/>
                <a:ea typeface="Dosis"/>
                <a:cs typeface="Dosis"/>
                <a:sym typeface="Dosis"/>
              </a:rPr>
              <a:t>Lecture 2.1</a:t>
            </a:r>
            <a:br>
              <a:rPr lang="en-US" sz="1600" dirty="0">
                <a:solidFill>
                  <a:schemeClr val="lt1"/>
                </a:solidFill>
                <a:latin typeface="Average Sans"/>
                <a:ea typeface="Average Sans"/>
                <a:cs typeface="Average Sans"/>
                <a:sym typeface="Average Sans"/>
              </a:rPr>
            </a:br>
            <a:r>
              <a:rPr lang="en-US" sz="1600" dirty="0">
                <a:solidFill>
                  <a:schemeClr val="lt1"/>
                </a:solidFill>
                <a:latin typeface="Average Sans"/>
                <a:ea typeface="Average Sans"/>
                <a:cs typeface="Average Sans"/>
                <a:sym typeface="Average Sans"/>
              </a:rPr>
              <a:t>Role of chemistry in computer science &amp; engineering</a:t>
            </a:r>
            <a:br>
              <a:rPr lang="en-US" sz="1600" dirty="0">
                <a:solidFill>
                  <a:schemeClr val="lt1"/>
                </a:solidFill>
                <a:latin typeface="Average Sans"/>
                <a:ea typeface="Average Sans"/>
                <a:cs typeface="Average Sans"/>
                <a:sym typeface="Average Sans"/>
              </a:rPr>
            </a:br>
            <a:br>
              <a:rPr lang="en-US" sz="1600" dirty="0">
                <a:solidFill>
                  <a:schemeClr val="lt1"/>
                </a:solidFill>
                <a:latin typeface="Average Sans"/>
                <a:ea typeface="Average Sans"/>
                <a:cs typeface="Average Sans"/>
                <a:sym typeface="Average Sans"/>
              </a:rPr>
            </a:br>
            <a:r>
              <a:rPr lang="en-US" sz="1400" dirty="0"/>
              <a:t>Presented By-</a:t>
            </a:r>
            <a:br>
              <a:rPr lang="en-US" sz="1400" dirty="0"/>
            </a:br>
            <a:r>
              <a:rPr lang="en-US" sz="1400" dirty="0"/>
              <a:t>Faisal </a:t>
            </a:r>
            <a:r>
              <a:rPr lang="en-US" sz="1400" dirty="0" err="1"/>
              <a:t>imran</a:t>
            </a:r>
            <a:br>
              <a:rPr lang="en-US" sz="1400" dirty="0"/>
            </a:br>
            <a:r>
              <a:rPr lang="en-US" sz="1400" dirty="0"/>
              <a:t>Senior lecturer, </a:t>
            </a:r>
            <a:r>
              <a:rPr lang="en-US" sz="1400" dirty="0" err="1"/>
              <a:t>cse</a:t>
            </a:r>
            <a:r>
              <a:rPr lang="en-US" sz="1400" dirty="0"/>
              <a:t>, </a:t>
            </a:r>
            <a:r>
              <a:rPr lang="en-US" sz="1400" dirty="0" err="1"/>
              <a:t>diu</a:t>
            </a:r>
            <a:br>
              <a:rPr lang="en-US" sz="1400" dirty="0"/>
            </a:br>
            <a:r>
              <a:rPr lang="en-US" sz="1400" dirty="0"/>
              <a:t>Email: faisalimran.cse@diu.edu.bd</a:t>
            </a:r>
            <a:br>
              <a:rPr lang="en-US" sz="1400" dirty="0"/>
            </a:br>
            <a:br>
              <a:rPr lang="en-US" sz="1400" dirty="0"/>
            </a:br>
            <a:r>
              <a:rPr lang="en-US" sz="1400" dirty="0"/>
              <a:t>Prepared By-</a:t>
            </a:r>
            <a:br>
              <a:rPr lang="en-US" sz="1400" dirty="0"/>
            </a:br>
            <a:r>
              <a:rPr lang="en-US" sz="1400" dirty="0"/>
              <a:t>Aliza Ahmed Khan,</a:t>
            </a:r>
            <a:br>
              <a:rPr lang="en-US" sz="1400" dirty="0"/>
            </a:br>
            <a:r>
              <a:rPr lang="en-US" sz="1400" dirty="0" err="1"/>
              <a:t>Lecturer,,CSE</a:t>
            </a:r>
            <a:r>
              <a:rPr lang="en-US" sz="1400" dirty="0"/>
              <a:t>, DIU</a:t>
            </a:r>
            <a:br>
              <a:rPr lang="en-US" sz="1400" dirty="0"/>
            </a:br>
            <a:r>
              <a:rPr lang="en-US" sz="1400" dirty="0"/>
              <a:t>Email: aliza.cse@diu.edu.bd</a:t>
            </a:r>
            <a:br>
              <a:rPr lang="en-US" sz="800" dirty="0"/>
            </a:br>
            <a:endParaRPr sz="1600" dirty="0"/>
          </a:p>
        </p:txBody>
      </p:sp>
      <p:pic>
        <p:nvPicPr>
          <p:cNvPr id="47" name="Google Shape;47;p1"/>
          <p:cNvPicPr preferRelativeResize="0"/>
          <p:nvPr/>
        </p:nvPicPr>
        <p:blipFill rotWithShape="1">
          <a:blip r:embed="rId3">
            <a:alphaModFix/>
          </a:blip>
          <a:srcRect/>
          <a:stretch/>
        </p:blipFill>
        <p:spPr>
          <a:xfrm>
            <a:off x="4659250" y="0"/>
            <a:ext cx="4484750" cy="41226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6"/>
          <p:cNvSpPr txBox="1"/>
          <p:nvPr/>
        </p:nvSpPr>
        <p:spPr>
          <a:xfrm>
            <a:off x="903025" y="850700"/>
            <a:ext cx="6007200" cy="1108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Watch:</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b="0" i="0" u="sng" strike="noStrike" cap="none">
                <a:solidFill>
                  <a:schemeClr val="hlink"/>
                </a:solidFill>
                <a:latin typeface="Arial"/>
                <a:ea typeface="Arial"/>
                <a:cs typeface="Arial"/>
                <a:sym typeface="Arial"/>
                <a:hlinkClick r:id="rId3"/>
              </a:rPr>
              <a:t>https://www.youtube.com/watch?v=MA9pnR6VvBw</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112" name="Google Shape;112;p23" descr="https://getfullyfunded.com/wp-content/uploads/2017/08/AdobeStock_159229138.jpeg"/>
          <p:cNvPicPr preferRelativeResize="0"/>
          <p:nvPr/>
        </p:nvPicPr>
        <p:blipFill rotWithShape="1">
          <a:blip r:embed="rId3">
            <a:alphaModFix/>
          </a:blip>
          <a:srcRect/>
          <a:stretch/>
        </p:blipFill>
        <p:spPr>
          <a:xfrm>
            <a:off x="2075379" y="709979"/>
            <a:ext cx="5476126" cy="36507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additive="base">
                                        <p:cTn id="7" dur="500"/>
                                        <p:tgtEl>
                                          <p:spTgt spid="1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2"/>
          <p:cNvSpPr txBox="1">
            <a:spLocks noGrp="1"/>
          </p:cNvSpPr>
          <p:nvPr>
            <p:ph type="title"/>
          </p:nvPr>
        </p:nvSpPr>
        <p:spPr>
          <a:xfrm>
            <a:off x="844425" y="5597"/>
            <a:ext cx="3552600" cy="11400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CONTENTS</a:t>
            </a:r>
            <a:endParaRPr/>
          </a:p>
        </p:txBody>
      </p:sp>
      <p:sp>
        <p:nvSpPr>
          <p:cNvPr id="53" name="Google Shape;53;p2"/>
          <p:cNvSpPr txBox="1"/>
          <p:nvPr/>
        </p:nvSpPr>
        <p:spPr>
          <a:xfrm>
            <a:off x="2925575" y="1145598"/>
            <a:ext cx="4422300" cy="1736100"/>
          </a:xfrm>
          <a:prstGeom prst="rect">
            <a:avLst/>
          </a:prstGeom>
          <a:noFill/>
          <a:ln>
            <a:noFill/>
          </a:ln>
        </p:spPr>
        <p:txBody>
          <a:bodyPr spcFirstLastPara="1" wrap="square" lIns="91425" tIns="45700" rIns="91425" bIns="45700" anchor="t" anchorCtr="0">
            <a:spAutoFit/>
          </a:bodyPr>
          <a:lstStyle/>
          <a:p>
            <a:pPr marL="457200" marR="0" lvl="0" indent="-381000" algn="l" rtl="0">
              <a:lnSpc>
                <a:spcPct val="115000"/>
              </a:lnSpc>
              <a:spcBef>
                <a:spcPts val="0"/>
              </a:spcBef>
              <a:spcAft>
                <a:spcPts val="0"/>
              </a:spcAft>
              <a:buClr>
                <a:schemeClr val="dk1"/>
              </a:buClr>
              <a:buSzPts val="2400"/>
              <a:buFont typeface="Average Sans"/>
              <a:buChar char="●"/>
            </a:pPr>
            <a:r>
              <a:rPr lang="en-US" sz="2400" b="0" i="0" u="none" strike="noStrike" cap="none">
                <a:solidFill>
                  <a:schemeClr val="dk1"/>
                </a:solidFill>
                <a:latin typeface="Average Sans"/>
                <a:ea typeface="Average Sans"/>
                <a:cs typeface="Average Sans"/>
                <a:sym typeface="Average Sans"/>
              </a:rPr>
              <a:t>Uses and effects of chemistry </a:t>
            </a:r>
            <a:endParaRPr sz="2400" b="0" i="0" u="none" strike="noStrike" cap="none">
              <a:solidFill>
                <a:schemeClr val="dk1"/>
              </a:solidFill>
              <a:latin typeface="Average Sans"/>
              <a:ea typeface="Average Sans"/>
              <a:cs typeface="Average Sans"/>
              <a:sym typeface="Average Sans"/>
            </a:endParaRPr>
          </a:p>
          <a:p>
            <a:pPr marL="457200" marR="0" lvl="0" indent="-381000" algn="l" rtl="0">
              <a:lnSpc>
                <a:spcPct val="115000"/>
              </a:lnSpc>
              <a:spcBef>
                <a:spcPts val="0"/>
              </a:spcBef>
              <a:spcAft>
                <a:spcPts val="0"/>
              </a:spcAft>
              <a:buClr>
                <a:schemeClr val="dk1"/>
              </a:buClr>
              <a:buSzPts val="2400"/>
              <a:buFont typeface="Average Sans"/>
              <a:buChar char="●"/>
            </a:pPr>
            <a:r>
              <a:rPr lang="en-US" sz="2400" b="0" i="0" u="none" strike="noStrike" cap="none">
                <a:solidFill>
                  <a:schemeClr val="dk1"/>
                </a:solidFill>
                <a:latin typeface="Average Sans"/>
                <a:ea typeface="Average Sans"/>
                <a:cs typeface="Average Sans"/>
                <a:sym typeface="Average Sans"/>
              </a:rPr>
              <a:t>Benefits of Chemistry</a:t>
            </a:r>
            <a:endParaRPr sz="2400" b="0" i="0" u="none" strike="noStrike" cap="none">
              <a:solidFill>
                <a:schemeClr val="dk1"/>
              </a:solidFill>
              <a:latin typeface="Average Sans"/>
              <a:ea typeface="Average Sans"/>
              <a:cs typeface="Average Sans"/>
              <a:sym typeface="Average Sans"/>
            </a:endParaRPr>
          </a:p>
          <a:p>
            <a:pPr marL="457200" marR="0" lvl="0" indent="-381000" algn="l" rtl="0">
              <a:lnSpc>
                <a:spcPct val="115000"/>
              </a:lnSpc>
              <a:spcBef>
                <a:spcPts val="0"/>
              </a:spcBef>
              <a:spcAft>
                <a:spcPts val="0"/>
              </a:spcAft>
              <a:buClr>
                <a:schemeClr val="dk1"/>
              </a:buClr>
              <a:buSzPts val="2400"/>
              <a:buFont typeface="Average Sans"/>
              <a:buChar char="●"/>
            </a:pPr>
            <a:r>
              <a:rPr lang="en-US" sz="2400" b="0" i="0" u="none" strike="noStrike" cap="none">
                <a:solidFill>
                  <a:schemeClr val="dk1"/>
                </a:solidFill>
                <a:latin typeface="Average Sans"/>
                <a:ea typeface="Average Sans"/>
                <a:cs typeface="Average Sans"/>
                <a:sym typeface="Average Sans"/>
              </a:rPr>
              <a:t>Applications of Chemistry</a:t>
            </a:r>
            <a:endParaRPr sz="2400" b="1" i="0" u="none" strike="noStrike" cap="none">
              <a:solidFill>
                <a:schemeClr val="dk1"/>
              </a:solidFill>
              <a:latin typeface="Average Sans"/>
              <a:ea typeface="Average Sans"/>
              <a:cs typeface="Average Sans"/>
              <a:sym typeface="Average Sans"/>
            </a:endParaRPr>
          </a:p>
          <a:p>
            <a:pPr marL="0" marR="0" lvl="2" indent="0" algn="l" rtl="0">
              <a:lnSpc>
                <a:spcPct val="100000"/>
              </a:lnSpc>
              <a:spcBef>
                <a:spcPts val="0"/>
              </a:spcBef>
              <a:spcAft>
                <a:spcPts val="0"/>
              </a:spcAft>
              <a:buClr>
                <a:schemeClr val="dk2"/>
              </a:buClr>
              <a:buSzPts val="1400"/>
              <a:buFont typeface="Dosis"/>
              <a:buNone/>
            </a:pPr>
            <a:endParaRPr sz="2400" b="0" i="0" u="none" strike="noStrike" cap="none">
              <a:solidFill>
                <a:schemeClr val="dk2"/>
              </a:solidFill>
              <a:latin typeface="Dosis"/>
              <a:ea typeface="Dosis"/>
              <a:cs typeface="Dosis"/>
              <a:sym typeface="Dosis"/>
            </a:endParaRPr>
          </a:p>
        </p:txBody>
      </p:sp>
      <p:pic>
        <p:nvPicPr>
          <p:cNvPr id="54" name="Google Shape;54;p2"/>
          <p:cNvPicPr preferRelativeResize="0"/>
          <p:nvPr/>
        </p:nvPicPr>
        <p:blipFill rotWithShape="1">
          <a:blip r:embed="rId3">
            <a:alphaModFix/>
          </a:blip>
          <a:srcRect/>
          <a:stretch/>
        </p:blipFill>
        <p:spPr>
          <a:xfrm>
            <a:off x="152400" y="1282600"/>
            <a:ext cx="2495550" cy="2172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5"/>
          <p:cNvSpPr txBox="1">
            <a:spLocks noGrp="1"/>
          </p:cNvSpPr>
          <p:nvPr>
            <p:ph type="title"/>
          </p:nvPr>
        </p:nvSpPr>
        <p:spPr>
          <a:xfrm>
            <a:off x="893376" y="480225"/>
            <a:ext cx="5742000" cy="369300"/>
          </a:xfrm>
          <a:prstGeom prst="rect">
            <a:avLst/>
          </a:prstGeom>
          <a:noFill/>
          <a:ln>
            <a:noFill/>
          </a:ln>
        </p:spPr>
        <p:txBody>
          <a:bodyPr spcFirstLastPara="1" wrap="square" lIns="0" tIns="0" rIns="0" bIns="0" anchor="b" anchorCtr="0">
            <a:spAutoFit/>
          </a:bodyPr>
          <a:lstStyle/>
          <a:p>
            <a:pPr marL="0" lvl="0" indent="0" algn="l" rtl="0">
              <a:lnSpc>
                <a:spcPct val="115000"/>
              </a:lnSpc>
              <a:spcBef>
                <a:spcPts val="0"/>
              </a:spcBef>
              <a:spcAft>
                <a:spcPts val="0"/>
              </a:spcAft>
              <a:buClr>
                <a:schemeClr val="dk1"/>
              </a:buClr>
              <a:buSzPts val="1100"/>
              <a:buFont typeface="Arial"/>
              <a:buNone/>
            </a:pPr>
            <a:r>
              <a:rPr lang="en-US">
                <a:solidFill>
                  <a:srgbClr val="0DB7C4"/>
                </a:solidFill>
                <a:latin typeface="Average Sans"/>
                <a:ea typeface="Average Sans"/>
                <a:cs typeface="Average Sans"/>
                <a:sym typeface="Average Sans"/>
              </a:rPr>
              <a:t>Uses and effects of chemistry</a:t>
            </a:r>
            <a:endParaRPr sz="2316">
              <a:solidFill>
                <a:srgbClr val="0DB7C4"/>
              </a:solidFill>
            </a:endParaRPr>
          </a:p>
        </p:txBody>
      </p:sp>
      <p:sp>
        <p:nvSpPr>
          <p:cNvPr id="60" name="Google Shape;60;p5"/>
          <p:cNvSpPr txBox="1"/>
          <p:nvPr/>
        </p:nvSpPr>
        <p:spPr>
          <a:xfrm>
            <a:off x="1889270" y="945227"/>
            <a:ext cx="4325400" cy="215400"/>
          </a:xfrm>
          <a:prstGeom prst="rect">
            <a:avLst/>
          </a:prstGeom>
          <a:noFill/>
          <a:ln>
            <a:noFill/>
          </a:ln>
        </p:spPr>
        <p:txBody>
          <a:bodyPr spcFirstLastPara="1" wrap="square" lIns="0" tIns="0" rIns="0" bIns="0" anchor="t" anchorCtr="0">
            <a:spAutoFit/>
          </a:bodyPr>
          <a:lstStyle/>
          <a:p>
            <a:pPr marL="457200" marR="0" lvl="0" indent="0" algn="l" rtl="0">
              <a:lnSpc>
                <a:spcPct val="100000"/>
              </a:lnSpc>
              <a:spcBef>
                <a:spcPts val="311"/>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5"/>
          <p:cNvSpPr txBox="1"/>
          <p:nvPr/>
        </p:nvSpPr>
        <p:spPr>
          <a:xfrm>
            <a:off x="91625" y="1594350"/>
            <a:ext cx="8127600" cy="3170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Arial"/>
                <a:ea typeface="Arial"/>
                <a:cs typeface="Arial"/>
                <a:sym typeface="Arial"/>
              </a:rPr>
              <a:t>Computational chemistry </a:t>
            </a:r>
            <a:r>
              <a:rPr lang="en-US" sz="1800" b="0" i="0" u="none" strike="noStrike" cap="none">
                <a:solidFill>
                  <a:srgbClr val="000000"/>
                </a:solidFill>
                <a:latin typeface="Arial"/>
                <a:ea typeface="Arial"/>
                <a:cs typeface="Arial"/>
                <a:sym typeface="Arial"/>
              </a:rPr>
              <a:t>uses result of theoretical chemistry incorporated into efficient computer programmed to calculate structure and properties of molecule.</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 </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It calculate the properties of molecule such as </a:t>
            </a:r>
            <a:r>
              <a:rPr lang="en-US" sz="1800"/>
              <a:t>struct</a:t>
            </a:r>
            <a:r>
              <a:rPr lang="en-US" sz="1800" b="0" i="0" u="none" strike="noStrike" cap="none">
                <a:solidFill>
                  <a:srgbClr val="000000"/>
                </a:solidFill>
                <a:latin typeface="Arial"/>
                <a:ea typeface="Arial"/>
                <a:cs typeface="Arial"/>
                <a:sym typeface="Arial"/>
              </a:rPr>
              <a:t>ure, relative energy, charge distribution, dipole moment, vibrational frequency, reactivity and other spectroscopic quantity. </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Arial"/>
                <a:ea typeface="Arial"/>
                <a:cs typeface="Arial"/>
                <a:sym typeface="Arial"/>
              </a:rPr>
              <a:t>Computational chemistry range from highly accurate (Ab initio method to less accurate (semiemiprical) to very approximate (molecular mechanics).</a:t>
            </a: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(ab initio and semiimpirical will be discussed later)* </a:t>
            </a:r>
            <a:endParaRPr sz="1400" b="0" i="0" u="none" strike="noStrike" cap="none">
              <a:solidFill>
                <a:srgbClr val="000000"/>
              </a:solidFill>
              <a:latin typeface="Arial"/>
              <a:ea typeface="Arial"/>
              <a:cs typeface="Arial"/>
              <a:sym typeface="Arial"/>
            </a:endParaRPr>
          </a:p>
        </p:txBody>
      </p:sp>
      <p:pic>
        <p:nvPicPr>
          <p:cNvPr id="62" name="Google Shape;62;p5"/>
          <p:cNvPicPr preferRelativeResize="0"/>
          <p:nvPr/>
        </p:nvPicPr>
        <p:blipFill rotWithShape="1">
          <a:blip r:embed="rId3">
            <a:alphaModFix/>
          </a:blip>
          <a:srcRect/>
          <a:stretch/>
        </p:blipFill>
        <p:spPr>
          <a:xfrm>
            <a:off x="5156600" y="10500"/>
            <a:ext cx="3987400" cy="1308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7"/>
          <p:cNvSpPr txBox="1">
            <a:spLocks noGrp="1"/>
          </p:cNvSpPr>
          <p:nvPr>
            <p:ph type="title"/>
          </p:nvPr>
        </p:nvSpPr>
        <p:spPr>
          <a:xfrm>
            <a:off x="877453" y="512298"/>
            <a:ext cx="2032259" cy="53343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Cont.</a:t>
            </a:r>
            <a:endParaRPr/>
          </a:p>
        </p:txBody>
      </p:sp>
      <p:sp>
        <p:nvSpPr>
          <p:cNvPr id="68" name="Google Shape;68;p7"/>
          <p:cNvSpPr txBox="1"/>
          <p:nvPr/>
        </p:nvSpPr>
        <p:spPr>
          <a:xfrm>
            <a:off x="641300" y="2015525"/>
            <a:ext cx="8271600" cy="1569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In the past two decades, computational molecular modeling approaches (Leach, 2001) have emerged as important tools that </a:t>
            </a:r>
            <a:r>
              <a:rPr lang="en-US" sz="1800" b="1" i="0" u="none" strike="noStrike" cap="none">
                <a:solidFill>
                  <a:schemeClr val="dk1"/>
                </a:solidFill>
                <a:latin typeface="Arial"/>
                <a:ea typeface="Arial"/>
                <a:cs typeface="Arial"/>
                <a:sym typeface="Arial"/>
              </a:rPr>
              <a:t>can be used to predict atomic structure, vibrational frequencies, binding energies, heats of reaction, electrical properties, and mechanical properties of organic and inorganic materials</a:t>
            </a:r>
            <a:r>
              <a:rPr lang="en-US" sz="1800" b="0" i="0" u="none" strike="noStrike" cap="none">
                <a:solidFill>
                  <a:schemeClr val="dk1"/>
                </a:solidFill>
                <a:latin typeface="Arial"/>
                <a:ea typeface="Arial"/>
                <a:cs typeface="Arial"/>
                <a:sym typeface="Arial"/>
              </a:rPr>
              <a:t>.</a:t>
            </a:r>
            <a:endParaRPr sz="18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8"/>
          <p:cNvSpPr txBox="1">
            <a:spLocks noGrp="1"/>
          </p:cNvSpPr>
          <p:nvPr>
            <p:ph type="title"/>
          </p:nvPr>
        </p:nvSpPr>
        <p:spPr>
          <a:xfrm>
            <a:off x="805530" y="512300"/>
            <a:ext cx="6942900" cy="533400"/>
          </a:xfrm>
          <a:prstGeom prst="rect">
            <a:avLst/>
          </a:prstGeom>
          <a:noFill/>
          <a:ln>
            <a:noFill/>
          </a:ln>
        </p:spPr>
        <p:txBody>
          <a:bodyPr spcFirstLastPara="1" wrap="square" lIns="91425" tIns="91425" rIns="91425" bIns="91425" anchor="b" anchorCtr="0">
            <a:noAutofit/>
          </a:bodyPr>
          <a:lstStyle/>
          <a:p>
            <a:pPr marL="457200" lvl="0" indent="0" algn="l" rtl="0">
              <a:lnSpc>
                <a:spcPct val="115000"/>
              </a:lnSpc>
              <a:spcBef>
                <a:spcPts val="0"/>
              </a:spcBef>
              <a:spcAft>
                <a:spcPts val="0"/>
              </a:spcAft>
              <a:buSzPts val="2400"/>
              <a:buNone/>
            </a:pPr>
            <a:r>
              <a:rPr lang="en-US">
                <a:solidFill>
                  <a:srgbClr val="0DB7C4"/>
                </a:solidFill>
                <a:latin typeface="Average Sans"/>
                <a:ea typeface="Average Sans"/>
                <a:cs typeface="Average Sans"/>
                <a:sym typeface="Average Sans"/>
              </a:rPr>
              <a:t>Benefits of Computational Chemistry</a:t>
            </a:r>
            <a:endParaRPr>
              <a:solidFill>
                <a:srgbClr val="0DB7C4"/>
              </a:solidFill>
            </a:endParaRPr>
          </a:p>
        </p:txBody>
      </p:sp>
      <p:sp>
        <p:nvSpPr>
          <p:cNvPr id="74" name="Google Shape;74;p8"/>
          <p:cNvSpPr txBox="1">
            <a:spLocks noGrp="1"/>
          </p:cNvSpPr>
          <p:nvPr>
            <p:ph type="body" idx="1"/>
          </p:nvPr>
        </p:nvSpPr>
        <p:spPr>
          <a:xfrm>
            <a:off x="719826" y="1445125"/>
            <a:ext cx="8161200" cy="2601300"/>
          </a:xfrm>
          <a:prstGeom prst="rect">
            <a:avLst/>
          </a:prstGeom>
          <a:noFill/>
          <a:ln>
            <a:noFill/>
          </a:ln>
        </p:spPr>
        <p:txBody>
          <a:bodyPr spcFirstLastPara="1" wrap="square" lIns="91425" tIns="91425" rIns="91425" bIns="91425" anchor="t" anchorCtr="0">
            <a:noAutofit/>
          </a:bodyPr>
          <a:lstStyle/>
          <a:p>
            <a:pPr marL="457200" lvl="0" indent="0" algn="l" rtl="0">
              <a:lnSpc>
                <a:spcPct val="100000"/>
              </a:lnSpc>
              <a:spcBef>
                <a:spcPts val="0"/>
              </a:spcBef>
              <a:spcAft>
                <a:spcPts val="0"/>
              </a:spcAft>
              <a:buSzPts val="2400"/>
              <a:buNone/>
            </a:pPr>
            <a:r>
              <a:rPr lang="en-US" sz="1400">
                <a:solidFill>
                  <a:schemeClr val="dk1"/>
                </a:solidFill>
                <a:latin typeface="Dosis"/>
                <a:ea typeface="Dosis"/>
                <a:cs typeface="Dosis"/>
                <a:sym typeface="Dosis"/>
              </a:rPr>
              <a:t>1</a:t>
            </a:r>
            <a:r>
              <a:rPr lang="en-US" sz="1800">
                <a:solidFill>
                  <a:schemeClr val="dk1"/>
                </a:solidFill>
                <a:latin typeface="Dosis"/>
                <a:ea typeface="Dosis"/>
                <a:cs typeface="Dosis"/>
                <a:sym typeface="Dosis"/>
              </a:rPr>
              <a:t>) It allows the medicinal chemist to use the computational power of computer for measurement of  Mol. geometry , electron density,  electrostatic potential  conformational analysis, different types of energies etc..</a:t>
            </a:r>
            <a:endParaRPr sz="1800">
              <a:solidFill>
                <a:schemeClr val="dk1"/>
              </a:solidFill>
              <a:latin typeface="Dosis"/>
              <a:ea typeface="Dosis"/>
              <a:cs typeface="Dosis"/>
              <a:sym typeface="Dosis"/>
            </a:endParaRPr>
          </a:p>
          <a:p>
            <a:pPr marL="457200" lvl="0" indent="0" algn="l" rtl="0">
              <a:lnSpc>
                <a:spcPct val="100000"/>
              </a:lnSpc>
              <a:spcBef>
                <a:spcPts val="0"/>
              </a:spcBef>
              <a:spcAft>
                <a:spcPts val="0"/>
              </a:spcAft>
              <a:buSzPts val="2400"/>
              <a:buNone/>
            </a:pPr>
            <a:r>
              <a:rPr lang="en-US" sz="1800">
                <a:solidFill>
                  <a:schemeClr val="dk1"/>
                </a:solidFill>
                <a:latin typeface="Dosis"/>
                <a:ea typeface="Dosis"/>
                <a:cs typeface="Dosis"/>
                <a:sym typeface="Dosis"/>
              </a:rPr>
              <a:t> </a:t>
            </a:r>
            <a:endParaRPr sz="1800">
              <a:solidFill>
                <a:schemeClr val="dk1"/>
              </a:solidFill>
              <a:latin typeface="Dosis"/>
              <a:ea typeface="Dosis"/>
              <a:cs typeface="Dosis"/>
              <a:sym typeface="Dosis"/>
            </a:endParaRPr>
          </a:p>
          <a:p>
            <a:pPr marL="457200" lvl="0" indent="0" algn="l" rtl="0">
              <a:lnSpc>
                <a:spcPct val="100000"/>
              </a:lnSpc>
              <a:spcBef>
                <a:spcPts val="0"/>
              </a:spcBef>
              <a:spcAft>
                <a:spcPts val="0"/>
              </a:spcAft>
              <a:buSzPts val="2400"/>
              <a:buNone/>
            </a:pPr>
            <a:r>
              <a:rPr lang="en-US" sz="1800">
                <a:solidFill>
                  <a:schemeClr val="dk1"/>
                </a:solidFill>
                <a:latin typeface="Dosis"/>
                <a:ea typeface="Dosis"/>
                <a:cs typeface="Dosis"/>
                <a:sym typeface="Dosis"/>
              </a:rPr>
              <a:t>2) Determination of structure of ligand and target through X-ray crystallography and NMR spectroscopy. </a:t>
            </a:r>
            <a:endParaRPr sz="1800">
              <a:solidFill>
                <a:schemeClr val="dk1"/>
              </a:solidFill>
              <a:latin typeface="Dosis"/>
              <a:ea typeface="Dosis"/>
              <a:cs typeface="Dosis"/>
              <a:sym typeface="Dosis"/>
            </a:endParaRPr>
          </a:p>
          <a:p>
            <a:pPr marL="457200" lvl="0" indent="0" algn="l" rtl="0">
              <a:lnSpc>
                <a:spcPct val="100000"/>
              </a:lnSpc>
              <a:spcBef>
                <a:spcPts val="0"/>
              </a:spcBef>
              <a:spcAft>
                <a:spcPts val="0"/>
              </a:spcAft>
              <a:buSzPts val="2400"/>
              <a:buNone/>
            </a:pPr>
            <a:endParaRPr sz="1800">
              <a:solidFill>
                <a:schemeClr val="dk1"/>
              </a:solidFill>
              <a:latin typeface="Dosis"/>
              <a:ea typeface="Dosis"/>
              <a:cs typeface="Dosis"/>
              <a:sym typeface="Dosis"/>
            </a:endParaRPr>
          </a:p>
          <a:p>
            <a:pPr marL="457200" lvl="0" indent="0" algn="l" rtl="0">
              <a:lnSpc>
                <a:spcPct val="100000"/>
              </a:lnSpc>
              <a:spcBef>
                <a:spcPts val="0"/>
              </a:spcBef>
              <a:spcAft>
                <a:spcPts val="0"/>
              </a:spcAft>
              <a:buSzPts val="2400"/>
              <a:buNone/>
            </a:pPr>
            <a:r>
              <a:rPr lang="en-US" sz="1800">
                <a:solidFill>
                  <a:schemeClr val="dk1"/>
                </a:solidFill>
                <a:latin typeface="Dosis"/>
                <a:ea typeface="Dosis"/>
                <a:cs typeface="Dosis"/>
                <a:sym typeface="Dosis"/>
              </a:rPr>
              <a:t>3) Docking of ligand in receptor active sites and exact measurement of geometric and energetic favorability of such interaction. </a:t>
            </a:r>
            <a:endParaRPr sz="1800">
              <a:solidFill>
                <a:schemeClr val="dk1"/>
              </a:solidFill>
              <a:latin typeface="Dosis"/>
              <a:ea typeface="Dosis"/>
              <a:cs typeface="Dosis"/>
              <a:sym typeface="Dosis"/>
            </a:endParaRPr>
          </a:p>
          <a:p>
            <a:pPr marL="457200" lvl="0" indent="0" algn="l" rtl="0">
              <a:lnSpc>
                <a:spcPct val="100000"/>
              </a:lnSpc>
              <a:spcBef>
                <a:spcPts val="0"/>
              </a:spcBef>
              <a:spcAft>
                <a:spcPts val="0"/>
              </a:spcAft>
              <a:buSzPts val="2400"/>
              <a:buNone/>
            </a:pPr>
            <a:endParaRPr sz="1800">
              <a:solidFill>
                <a:schemeClr val="dk1"/>
              </a:solidFill>
              <a:latin typeface="Dosis"/>
              <a:ea typeface="Dosis"/>
              <a:cs typeface="Dosis"/>
              <a:sym typeface="Dosis"/>
            </a:endParaRPr>
          </a:p>
          <a:p>
            <a:pPr marL="457200" lvl="0" indent="0" algn="l" rtl="0">
              <a:lnSpc>
                <a:spcPct val="100000"/>
              </a:lnSpc>
              <a:spcBef>
                <a:spcPts val="0"/>
              </a:spcBef>
              <a:spcAft>
                <a:spcPts val="0"/>
              </a:spcAft>
              <a:buSzPts val="2400"/>
              <a:buNone/>
            </a:pPr>
            <a:r>
              <a:rPr lang="en-US" sz="1800">
                <a:solidFill>
                  <a:schemeClr val="dk1"/>
                </a:solidFill>
                <a:latin typeface="Dosis"/>
                <a:ea typeface="Dosis"/>
                <a:cs typeface="Dosis"/>
                <a:sym typeface="Dosis"/>
              </a:rPr>
              <a:t>4) Comparison of various ligands through various parameters.</a:t>
            </a:r>
            <a:endParaRPr sz="1800">
              <a:solidFill>
                <a:schemeClr val="dk1"/>
              </a:solidFill>
              <a:latin typeface="Dosis"/>
              <a:ea typeface="Dosis"/>
              <a:cs typeface="Dosis"/>
              <a:sym typeface="Dosi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g10e50d4dddc_1_21"/>
          <p:cNvSpPr txBox="1">
            <a:spLocks noGrp="1"/>
          </p:cNvSpPr>
          <p:nvPr>
            <p:ph type="title"/>
          </p:nvPr>
        </p:nvSpPr>
        <p:spPr>
          <a:xfrm>
            <a:off x="844425" y="5597"/>
            <a:ext cx="3552600" cy="11400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Relation Between Chemistry and Computer Science</a:t>
            </a:r>
            <a:endParaRPr/>
          </a:p>
        </p:txBody>
      </p:sp>
      <p:sp>
        <p:nvSpPr>
          <p:cNvPr id="80" name="Google Shape;80;g10e50d4dddc_1_21"/>
          <p:cNvSpPr txBox="1">
            <a:spLocks noGrp="1"/>
          </p:cNvSpPr>
          <p:nvPr>
            <p:ph type="body" idx="1"/>
          </p:nvPr>
        </p:nvSpPr>
        <p:spPr>
          <a:xfrm>
            <a:off x="3370375" y="1250150"/>
            <a:ext cx="5169000" cy="338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400"/>
              <a:buNone/>
            </a:pPr>
            <a:endParaRPr/>
          </a:p>
        </p:txBody>
      </p:sp>
      <p:pic>
        <p:nvPicPr>
          <p:cNvPr id="81" name="Google Shape;81;g10e50d4dddc_1_21"/>
          <p:cNvPicPr preferRelativeResize="0"/>
          <p:nvPr/>
        </p:nvPicPr>
        <p:blipFill rotWithShape="1">
          <a:blip r:embed="rId3">
            <a:alphaModFix/>
          </a:blip>
          <a:srcRect/>
          <a:stretch/>
        </p:blipFill>
        <p:spPr>
          <a:xfrm>
            <a:off x="588975" y="1302525"/>
            <a:ext cx="6282125" cy="30819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685800" y="1907658"/>
            <a:ext cx="7869621" cy="1045199"/>
          </a:xfrm>
          <a:prstGeom prst="rect">
            <a:avLst/>
          </a:prstGeom>
          <a:noFill/>
          <a:ln>
            <a:noFill/>
          </a:ln>
        </p:spPr>
        <p:txBody>
          <a:bodyPr spcFirstLastPara="1" wrap="square" lIns="91425" tIns="91425" rIns="91425" bIns="91425" anchor="b" anchorCtr="0">
            <a:noAutofit/>
          </a:bodyPr>
          <a:lstStyle/>
          <a:p>
            <a:pPr marL="457200" lvl="0" indent="0" algn="l" rtl="0">
              <a:lnSpc>
                <a:spcPct val="115000"/>
              </a:lnSpc>
              <a:spcBef>
                <a:spcPts val="0"/>
              </a:spcBef>
              <a:spcAft>
                <a:spcPts val="0"/>
              </a:spcAft>
              <a:buSzPts val="4800"/>
              <a:buNone/>
            </a:pPr>
            <a:r>
              <a:rPr lang="en-US" sz="3000">
                <a:solidFill>
                  <a:schemeClr val="lt1"/>
                </a:solidFill>
                <a:latin typeface="Average Sans"/>
                <a:ea typeface="Average Sans"/>
                <a:cs typeface="Average Sans"/>
                <a:sym typeface="Average Sans"/>
              </a:rPr>
              <a:t>Applications of Chemistry</a:t>
            </a:r>
            <a:endParaRPr sz="3000">
              <a:solidFill>
                <a:schemeClr val="lt1"/>
              </a:solidFill>
            </a:endParaRPr>
          </a:p>
        </p:txBody>
      </p:sp>
      <p:sp>
        <p:nvSpPr>
          <p:cNvPr id="87" name="Google Shape;87;p13"/>
          <p:cNvSpPr txBox="1">
            <a:spLocks noGrp="1"/>
          </p:cNvSpPr>
          <p:nvPr>
            <p:ph type="subTitle" idx="1"/>
          </p:nvPr>
        </p:nvSpPr>
        <p:spPr>
          <a:xfrm>
            <a:off x="1432063" y="3200050"/>
            <a:ext cx="6377100" cy="1524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endParaRPr/>
          </a:p>
          <a:p>
            <a:pPr marL="0" lvl="0" indent="0" algn="l" rtl="0">
              <a:lnSpc>
                <a:spcPct val="100000"/>
              </a:lnSpc>
              <a:spcBef>
                <a:spcPts val="0"/>
              </a:spcBef>
              <a:spcAft>
                <a:spcPts val="0"/>
              </a:spcAft>
              <a:buSzPts val="1800"/>
              <a:buNone/>
            </a:pPr>
            <a:endParaRPr/>
          </a:p>
          <a:p>
            <a:pPr marL="0" lvl="0" indent="0" algn="l" rtl="0">
              <a:lnSpc>
                <a:spcPct val="100000"/>
              </a:lnSpc>
              <a:spcBef>
                <a:spcPts val="0"/>
              </a:spcBef>
              <a:spcAft>
                <a:spcPts val="0"/>
              </a:spcAft>
              <a:buSzPts val="1800"/>
              <a:buNone/>
            </a:pPr>
            <a:endParaRPr/>
          </a:p>
          <a:p>
            <a:pPr marL="0" lvl="0" indent="0" algn="l" rtl="0">
              <a:lnSpc>
                <a:spcPct val="100000"/>
              </a:lnSpc>
              <a:spcBef>
                <a:spcPts val="0"/>
              </a:spcBef>
              <a:spcAft>
                <a:spcPts val="0"/>
              </a:spcAft>
              <a:buSzPts val="1800"/>
              <a:buNone/>
            </a:pPr>
            <a:endParaRPr/>
          </a:p>
          <a:p>
            <a:pPr marL="0" lvl="0" indent="0" algn="l" rtl="0">
              <a:lnSpc>
                <a:spcPct val="100000"/>
              </a:lnSpc>
              <a:spcBef>
                <a:spcPts val="0"/>
              </a:spcBef>
              <a:spcAft>
                <a:spcPts val="0"/>
              </a:spcAft>
              <a:buSzPts val="1800"/>
              <a:buNone/>
            </a:pPr>
            <a:r>
              <a:rPr lang="en-US" sz="1400" u="sng">
                <a:solidFill>
                  <a:schemeClr val="hlink"/>
                </a:solidFill>
                <a:hlinkClick r:id="rId3"/>
              </a:rPr>
              <a:t>https://en.wikipedia.org/wiki/Computational_chemistry</a:t>
            </a:r>
            <a:endParaRPr sz="1400"/>
          </a:p>
        </p:txBody>
      </p:sp>
      <p:sp>
        <p:nvSpPr>
          <p:cNvPr id="88" name="Google Shape;88;p13"/>
          <p:cNvSpPr txBox="1"/>
          <p:nvPr/>
        </p:nvSpPr>
        <p:spPr>
          <a:xfrm>
            <a:off x="0" y="0"/>
            <a:ext cx="30000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a:off x="2185650" y="57950"/>
            <a:ext cx="2211300" cy="5541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endParaRPr/>
          </a:p>
        </p:txBody>
      </p:sp>
      <p:sp>
        <p:nvSpPr>
          <p:cNvPr id="94" name="Google Shape;94;p14"/>
          <p:cNvSpPr txBox="1">
            <a:spLocks noGrp="1"/>
          </p:cNvSpPr>
          <p:nvPr>
            <p:ph type="body" idx="1"/>
          </p:nvPr>
        </p:nvSpPr>
        <p:spPr>
          <a:xfrm>
            <a:off x="844425" y="1534256"/>
            <a:ext cx="7436546" cy="3321600"/>
          </a:xfrm>
          <a:prstGeom prst="rect">
            <a:avLst/>
          </a:prstGeom>
          <a:noFill/>
          <a:ln>
            <a:noFill/>
          </a:ln>
        </p:spPr>
        <p:txBody>
          <a:bodyPr spcFirstLastPara="1" wrap="square" lIns="91425" tIns="91425" rIns="91425" bIns="91425" anchor="t" anchorCtr="0">
            <a:noAutofit/>
          </a:bodyPr>
          <a:lstStyle/>
          <a:p>
            <a:pPr marL="457200" lvl="0" indent="0" algn="l" rtl="0">
              <a:lnSpc>
                <a:spcPct val="100000"/>
              </a:lnSpc>
              <a:spcBef>
                <a:spcPts val="0"/>
              </a:spcBef>
              <a:spcAft>
                <a:spcPts val="0"/>
              </a:spcAft>
              <a:buSzPts val="2000"/>
              <a:buNone/>
            </a:pPr>
            <a:endParaRPr/>
          </a:p>
          <a:p>
            <a:pPr marL="0" lvl="0" indent="0" algn="l" rtl="0">
              <a:lnSpc>
                <a:spcPct val="115000"/>
              </a:lnSpc>
              <a:spcBef>
                <a:spcPts val="1200"/>
              </a:spcBef>
              <a:spcAft>
                <a:spcPts val="0"/>
              </a:spcAft>
              <a:buClr>
                <a:schemeClr val="dk1"/>
              </a:buClr>
              <a:buSzPts val="1100"/>
              <a:buFont typeface="Arial"/>
              <a:buNone/>
            </a:pPr>
            <a:endParaRPr sz="1400">
              <a:solidFill>
                <a:schemeClr val="dk1"/>
              </a:solidFill>
              <a:latin typeface="Arial"/>
              <a:ea typeface="Arial"/>
              <a:cs typeface="Arial"/>
              <a:sym typeface="Arial"/>
            </a:endParaRPr>
          </a:p>
          <a:p>
            <a:pPr marL="457200" lvl="0" indent="-317500" algn="l" rtl="0">
              <a:lnSpc>
                <a:spcPct val="115000"/>
              </a:lnSpc>
              <a:spcBef>
                <a:spcPts val="1200"/>
              </a:spcBef>
              <a:spcAft>
                <a:spcPts val="0"/>
              </a:spcAft>
              <a:buClr>
                <a:schemeClr val="dk1"/>
              </a:buClr>
              <a:buSzPts val="1400"/>
              <a:buFont typeface="Arial"/>
              <a:buChar char="●"/>
            </a:pPr>
            <a:r>
              <a:rPr lang="en-US" sz="1400">
                <a:solidFill>
                  <a:schemeClr val="dk1"/>
                </a:solidFill>
                <a:latin typeface="Arial"/>
                <a:ea typeface="Arial"/>
                <a:cs typeface="Arial"/>
                <a:sym typeface="Arial"/>
              </a:rPr>
              <a:t>Computational studies, used to find a starting point for a laboratory synthesis, or to assist in understanding experimental data, such as the position and source of spectroscopic peaks.</a:t>
            </a:r>
            <a:endParaRPr sz="1400">
              <a:solidFill>
                <a:schemeClr val="dk1"/>
              </a:solidFill>
              <a:latin typeface="Arial"/>
              <a:ea typeface="Arial"/>
              <a:cs typeface="Arial"/>
              <a:sym typeface="Arial"/>
            </a:endParaRPr>
          </a:p>
          <a:p>
            <a:pPr marL="457200" lvl="0" indent="-317500" algn="l" rtl="0">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Computational studies, used to predict the possibility of so far entirely unknown molecules or to explore reaction mechanisms not readily studied via experiments.</a:t>
            </a:r>
            <a:endParaRPr sz="1400">
              <a:solidFill>
                <a:schemeClr val="dk1"/>
              </a:solidFill>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400">
                <a:solidFill>
                  <a:schemeClr val="dk1"/>
                </a:solidFill>
                <a:latin typeface="Arial"/>
                <a:ea typeface="Arial"/>
                <a:cs typeface="Arial"/>
                <a:sym typeface="Arial"/>
              </a:rPr>
              <a:t>Thus, computational chemistry can assist the experimental chemist or it can challenge the experimental chemist to find entirely new chemical objects.</a:t>
            </a:r>
            <a:endParaRPr sz="1100">
              <a:solidFill>
                <a:schemeClr val="dk1"/>
              </a:solidFill>
              <a:latin typeface="Arial"/>
              <a:ea typeface="Arial"/>
              <a:cs typeface="Arial"/>
              <a:sym typeface="Arial"/>
            </a:endParaRPr>
          </a:p>
          <a:p>
            <a:pPr marL="0" lvl="0" indent="0" algn="l" rtl="0">
              <a:lnSpc>
                <a:spcPct val="100000"/>
              </a:lnSpc>
              <a:spcBef>
                <a:spcPts val="1200"/>
              </a:spcBef>
              <a:spcAft>
                <a:spcPts val="0"/>
              </a:spcAft>
              <a:buSzPts val="2000"/>
              <a:buNone/>
            </a:pPr>
            <a:endParaRPr/>
          </a:p>
        </p:txBody>
      </p:sp>
      <p:pic>
        <p:nvPicPr>
          <p:cNvPr id="95" name="Google Shape;95;p14"/>
          <p:cNvPicPr preferRelativeResize="0"/>
          <p:nvPr/>
        </p:nvPicPr>
        <p:blipFill rotWithShape="1">
          <a:blip r:embed="rId3">
            <a:alphaModFix/>
          </a:blip>
          <a:srcRect/>
          <a:stretch/>
        </p:blipFill>
        <p:spPr>
          <a:xfrm>
            <a:off x="1703850" y="57950"/>
            <a:ext cx="3282575" cy="1839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title"/>
          </p:nvPr>
        </p:nvSpPr>
        <p:spPr>
          <a:xfrm>
            <a:off x="844424" y="5597"/>
            <a:ext cx="3881687" cy="1139999"/>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2400"/>
              <a:buNone/>
            </a:pPr>
            <a:r>
              <a:rPr lang="en-US"/>
              <a:t>Cont.</a:t>
            </a:r>
            <a:endParaRPr/>
          </a:p>
        </p:txBody>
      </p:sp>
      <p:sp>
        <p:nvSpPr>
          <p:cNvPr id="101" name="Google Shape;101;p15"/>
          <p:cNvSpPr txBox="1"/>
          <p:nvPr/>
        </p:nvSpPr>
        <p:spPr>
          <a:xfrm>
            <a:off x="3027092" y="2164283"/>
            <a:ext cx="3137400" cy="244500"/>
          </a:xfrm>
          <a:prstGeom prst="rect">
            <a:avLst/>
          </a:prstGeom>
          <a:noFill/>
          <a:ln>
            <a:noFill/>
          </a:ln>
        </p:spPr>
        <p:txBody>
          <a:bodyPr spcFirstLastPara="1" wrap="square" lIns="0" tIns="0" rIns="0" bIns="0" anchor="t" anchorCtr="0">
            <a:spAutoFit/>
          </a:bodyPr>
          <a:lstStyle/>
          <a:p>
            <a:pPr marL="159272" marR="0" lvl="0" indent="-150867" algn="l" rtl="0">
              <a:lnSpc>
                <a:spcPct val="100000"/>
              </a:lnSpc>
              <a:spcBef>
                <a:spcPts val="311"/>
              </a:spcBef>
              <a:spcAft>
                <a:spcPts val="0"/>
              </a:spcAft>
              <a:buClr>
                <a:srgbClr val="415665"/>
              </a:buClr>
              <a:buSzPts val="1588"/>
              <a:buFont typeface="Arial"/>
              <a:buChar char="–"/>
            </a:pPr>
            <a:endParaRPr sz="1400" b="0" i="0" u="none" strike="noStrike" cap="none">
              <a:solidFill>
                <a:srgbClr val="000000"/>
              </a:solidFill>
              <a:latin typeface="Arial"/>
              <a:ea typeface="Arial"/>
              <a:cs typeface="Arial"/>
              <a:sym typeface="Arial"/>
            </a:endParaRPr>
          </a:p>
        </p:txBody>
      </p:sp>
      <p:sp>
        <p:nvSpPr>
          <p:cNvPr id="102" name="Google Shape;102;p15"/>
          <p:cNvSpPr txBox="1"/>
          <p:nvPr/>
        </p:nvSpPr>
        <p:spPr>
          <a:xfrm>
            <a:off x="222500" y="1321875"/>
            <a:ext cx="7918200" cy="25365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120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Several major areas may be distinguished within computational chemistry:</a:t>
            </a:r>
            <a:endParaRPr sz="1400" b="0" i="0" u="none" strike="noStrike" cap="none">
              <a:solidFill>
                <a:schemeClr val="dk1"/>
              </a:solidFill>
              <a:latin typeface="Arial"/>
              <a:ea typeface="Arial"/>
              <a:cs typeface="Arial"/>
              <a:sym typeface="Arial"/>
            </a:endParaRPr>
          </a:p>
          <a:p>
            <a:pPr marL="457200" marR="0" lvl="0" indent="-317500" algn="l" rtl="0">
              <a:lnSpc>
                <a:spcPct val="115000"/>
              </a:lnSpc>
              <a:spcBef>
                <a:spcPts val="120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The prediction of the molecular structure of molecules by the use of the simulation of forces, or more accurate quantum chemical methods, to find stationary points on the energy surface as the position of the nuclei i</a:t>
            </a:r>
            <a:r>
              <a:rPr lang="en-US">
                <a:solidFill>
                  <a:schemeClr val="dk1"/>
                </a:solidFill>
              </a:rPr>
              <a:t>s </a:t>
            </a:r>
            <a:r>
              <a:rPr lang="en-US" sz="1400" b="0" i="0" u="none" strike="noStrike" cap="none">
                <a:solidFill>
                  <a:schemeClr val="dk1"/>
                </a:solidFill>
                <a:latin typeface="Arial"/>
                <a:ea typeface="Arial"/>
                <a:cs typeface="Arial"/>
                <a:sym typeface="Arial"/>
              </a:rPr>
              <a:t>varied.</a:t>
            </a:r>
            <a:endParaRPr sz="1400" b="0" i="0" u="none" strike="noStrike" cap="none">
              <a:solidFill>
                <a:schemeClr val="dk1"/>
              </a:solidFill>
              <a:latin typeface="Arial"/>
              <a:ea typeface="Arial"/>
              <a:cs typeface="Arial"/>
              <a:sym typeface="Arial"/>
            </a:endParaRPr>
          </a:p>
          <a:p>
            <a:pPr marL="457200" marR="0" lvl="0" indent="-317500" algn="l" rtl="0">
              <a:lnSpc>
                <a:spcPct val="115000"/>
              </a:lnSpc>
              <a:spcBef>
                <a:spcPts val="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Storing and searching for data on chemical entities Identifying</a:t>
            </a:r>
            <a:r>
              <a:rPr lang="en-US" sz="1400" b="0" i="0" u="none" strike="noStrike" cap="none">
                <a:solidFill>
                  <a:schemeClr val="dk1"/>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 </a:t>
            </a:r>
            <a:r>
              <a:rPr lang="en-US" sz="1400" b="0" i="0" u="none" strike="noStrike" cap="none">
                <a:solidFill>
                  <a:schemeClr val="dk1"/>
                </a:solidFill>
                <a:latin typeface="Arial"/>
                <a:ea typeface="Arial"/>
                <a:cs typeface="Arial"/>
                <a:sym typeface="Arial"/>
              </a:rPr>
              <a:t>correlation between</a:t>
            </a:r>
            <a:r>
              <a:rPr lang="en-US" sz="1400" b="0" i="0" u="none" strike="noStrike" cap="none">
                <a:solidFill>
                  <a:schemeClr val="dk1"/>
                </a:solidFill>
                <a:uFill>
                  <a:noFill/>
                </a:uFill>
                <a:latin typeface="Arial"/>
                <a:ea typeface="Arial"/>
                <a:cs typeface="Arial"/>
                <a:sym typeface="Arial"/>
                <a:hlinkClick r:id="rId4">
                  <a:extLst>
                    <a:ext uri="{A12FA001-AC4F-418D-AE19-62706E023703}">
                      <ahyp:hlinkClr xmlns:ahyp="http://schemas.microsoft.com/office/drawing/2018/hyperlinkcolor" val="tx"/>
                    </a:ext>
                  </a:extLst>
                </a:hlinkClick>
              </a:rPr>
              <a:t> </a:t>
            </a:r>
            <a:r>
              <a:rPr lang="en-US" sz="1400" b="0" i="0" u="none" strike="noStrike" cap="none">
                <a:solidFill>
                  <a:schemeClr val="dk1"/>
                </a:solidFill>
                <a:latin typeface="Arial"/>
                <a:ea typeface="Arial"/>
                <a:cs typeface="Arial"/>
                <a:sym typeface="Arial"/>
              </a:rPr>
              <a:t>chemical structure and properties .</a:t>
            </a:r>
            <a:endParaRPr sz="1400" b="0" i="0" u="none" strike="noStrike" cap="none">
              <a:solidFill>
                <a:schemeClr val="dk1"/>
              </a:solidFill>
              <a:latin typeface="Arial"/>
              <a:ea typeface="Arial"/>
              <a:cs typeface="Arial"/>
              <a:sym typeface="Arial"/>
            </a:endParaRPr>
          </a:p>
          <a:p>
            <a:pPr marL="457200" marR="0" lvl="0" indent="-317500" algn="l" rtl="0">
              <a:lnSpc>
                <a:spcPct val="115000"/>
              </a:lnSpc>
              <a:spcBef>
                <a:spcPts val="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Computational approaches to help in the efficient synthesis of compounds.</a:t>
            </a:r>
            <a:endParaRPr sz="1400" b="0" i="0" u="none" strike="noStrike" cap="none">
              <a:solidFill>
                <a:schemeClr val="dk1"/>
              </a:solidFill>
              <a:latin typeface="Arial"/>
              <a:ea typeface="Arial"/>
              <a:cs typeface="Arial"/>
              <a:sym typeface="Arial"/>
            </a:endParaRPr>
          </a:p>
          <a:p>
            <a:pPr marL="457200" marR="0" lvl="0" indent="-317500" algn="l" rtl="0">
              <a:lnSpc>
                <a:spcPct val="115000"/>
              </a:lnSpc>
              <a:spcBef>
                <a:spcPts val="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Computational approaches to design molecules that interact in specific ways with other molecules(e.g. Drug design and catalysis)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Cerimo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525</Words>
  <Application>Microsoft Office PowerPoint</Application>
  <PresentationFormat>On-screen Show (16:9)</PresentationFormat>
  <Paragraphs>45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Dosis</vt:lpstr>
      <vt:lpstr>Average Sans</vt:lpstr>
      <vt:lpstr>Source Sans Pro</vt:lpstr>
      <vt:lpstr>Arial</vt:lpstr>
      <vt:lpstr>Cerimon template</vt:lpstr>
      <vt:lpstr>Lecture 2.1 Role of chemistry in computer science &amp; engineering  Presented By- Faisal imran Senior lecturer, cse, diu Email: faisalimran.cse@diu.edu.bd  Prepared By- Aliza Ahmed Khan, Lecturer,,CSE, DIU Email: aliza.cse@diu.edu.bd </vt:lpstr>
      <vt:lpstr>CONTENTS</vt:lpstr>
      <vt:lpstr>Uses and effects of chemistry</vt:lpstr>
      <vt:lpstr>Cont.</vt:lpstr>
      <vt:lpstr>Benefits of Computational Chemistry</vt:lpstr>
      <vt:lpstr>Relation Between Chemistry and Computer Science</vt:lpstr>
      <vt:lpstr>Applications of Chemistry</vt:lpstr>
      <vt:lpstr>PowerPoint Presentation</vt:lpstr>
      <vt:lpstr>Cont.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3 Role of chemistry in computer science &amp; engineering  Presented By- Faisal imran Senior lecturer, cse, diu Email: faisalimran.cse@diu.edu.bd  Made By- Aliza Ahmed Khan, Lecturer,,CSE, DIU </dc:title>
  <dc:creator>Nafis Neehal</dc:creator>
  <cp:lastModifiedBy>Faisal Imran</cp:lastModifiedBy>
  <cp:revision>6</cp:revision>
  <dcterms:modified xsi:type="dcterms:W3CDTF">2022-02-04T16:57:40Z</dcterms:modified>
</cp:coreProperties>
</file>