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y="5143500" cx="9144000"/>
  <p:notesSz cx="6858000" cy="9144000"/>
  <p:embeddedFontLst>
    <p:embeddedFont>
      <p:font typeface="Barlow SemiBold"/>
      <p:regular r:id="rId20"/>
      <p:bold r:id="rId21"/>
      <p:italic r:id="rId22"/>
      <p:boldItalic r:id="rId23"/>
    </p:embeddedFont>
    <p:embeddedFont>
      <p:font typeface="Barlow Light"/>
      <p:regular r:id="rId24"/>
      <p:bold r:id="rId25"/>
      <p:italic r:id="rId26"/>
      <p:boldItalic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8" roundtripDataSignature="AMtx7mjMZL9NOQjvv2yEa8ti4CfM4VHYP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BarlowSemiBold-regular.fntdata"/><Relationship Id="rId22" Type="http://schemas.openxmlformats.org/officeDocument/2006/relationships/font" Target="fonts/BarlowSemiBold-italic.fntdata"/><Relationship Id="rId21" Type="http://schemas.openxmlformats.org/officeDocument/2006/relationships/font" Target="fonts/BarlowSemiBold-bold.fntdata"/><Relationship Id="rId24" Type="http://schemas.openxmlformats.org/officeDocument/2006/relationships/font" Target="fonts/BarlowLight-regular.fntdata"/><Relationship Id="rId23" Type="http://schemas.openxmlformats.org/officeDocument/2006/relationships/font" Target="fonts/BarlowSemiBold-bold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BarlowLight-italic.fntdata"/><Relationship Id="rId25" Type="http://schemas.openxmlformats.org/officeDocument/2006/relationships/font" Target="fonts/BarlowLight-bold.fntdata"/><Relationship Id="rId28" Type="http://customschemas.google.com/relationships/presentationmetadata" Target="metadata"/><Relationship Id="rId27" Type="http://schemas.openxmlformats.org/officeDocument/2006/relationships/font" Target="fonts/BarlowLight-bold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2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84" name="Google Shape;384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9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1" name="Google Shape;461;p1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6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8" name="Google Shape;468;p1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4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6" name="Google Shape;476;p12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p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83" name="Google Shape;483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8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90" name="Google Shape;490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5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p1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97" name="Google Shape;497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7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89" name="Google Shape;38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96" name="Google Shape;39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4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16" name="Google Shape;41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5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27" name="Google Shape;42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33" name="Google Shape;43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8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40" name="Google Shape;440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5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7" name="Google Shape;447;p8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2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4" name="Google Shape;454;p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17"/>
          <p:cNvGrpSpPr/>
          <p:nvPr/>
        </p:nvGrpSpPr>
        <p:grpSpPr>
          <a:xfrm>
            <a:off x="-225" y="0"/>
            <a:ext cx="9144224" cy="5143512"/>
            <a:chOff x="-225" y="0"/>
            <a:chExt cx="9144224" cy="5143512"/>
          </a:xfrm>
        </p:grpSpPr>
        <p:sp>
          <p:nvSpPr>
            <p:cNvPr id="11" name="Google Shape;11;p17"/>
            <p:cNvSpPr/>
            <p:nvPr/>
          </p:nvSpPr>
          <p:spPr>
            <a:xfrm>
              <a:off x="0" y="0"/>
              <a:ext cx="6100200" cy="5143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17"/>
            <p:cNvSpPr/>
            <p:nvPr/>
          </p:nvSpPr>
          <p:spPr>
            <a:xfrm>
              <a:off x="-175" y="1541675"/>
              <a:ext cx="6870000" cy="20601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3" name="Google Shape;13;p17"/>
            <p:cNvGrpSpPr/>
            <p:nvPr/>
          </p:nvGrpSpPr>
          <p:grpSpPr>
            <a:xfrm>
              <a:off x="8477595" y="4477088"/>
              <a:ext cx="666404" cy="666424"/>
              <a:chOff x="7996345" y="980275"/>
              <a:chExt cx="666404" cy="666424"/>
            </a:xfrm>
          </p:grpSpPr>
          <p:sp>
            <p:nvSpPr>
              <p:cNvPr id="14" name="Google Shape;14;p17"/>
              <p:cNvSpPr/>
              <p:nvPr/>
            </p:nvSpPr>
            <p:spPr>
              <a:xfrm>
                <a:off x="7996345" y="980275"/>
                <a:ext cx="59400" cy="594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" name="Google Shape;15;p17"/>
              <p:cNvSpPr/>
              <p:nvPr/>
            </p:nvSpPr>
            <p:spPr>
              <a:xfrm>
                <a:off x="8198672" y="980275"/>
                <a:ext cx="59400" cy="594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" name="Google Shape;16;p17"/>
              <p:cNvSpPr/>
              <p:nvPr/>
            </p:nvSpPr>
            <p:spPr>
              <a:xfrm>
                <a:off x="8400998" y="980275"/>
                <a:ext cx="59400" cy="594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" name="Google Shape;17;p17"/>
              <p:cNvSpPr/>
              <p:nvPr/>
            </p:nvSpPr>
            <p:spPr>
              <a:xfrm>
                <a:off x="7996345" y="1182617"/>
                <a:ext cx="59400" cy="594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" name="Google Shape;18;p17"/>
              <p:cNvSpPr/>
              <p:nvPr/>
            </p:nvSpPr>
            <p:spPr>
              <a:xfrm>
                <a:off x="8198672" y="1182617"/>
                <a:ext cx="59400" cy="594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" name="Google Shape;19;p17"/>
              <p:cNvSpPr/>
              <p:nvPr/>
            </p:nvSpPr>
            <p:spPr>
              <a:xfrm>
                <a:off x="8400998" y="1182617"/>
                <a:ext cx="59400" cy="594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" name="Google Shape;20;p17"/>
              <p:cNvSpPr/>
              <p:nvPr/>
            </p:nvSpPr>
            <p:spPr>
              <a:xfrm>
                <a:off x="7996345" y="1384958"/>
                <a:ext cx="59400" cy="594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17"/>
              <p:cNvSpPr/>
              <p:nvPr/>
            </p:nvSpPr>
            <p:spPr>
              <a:xfrm>
                <a:off x="8198672" y="1384958"/>
                <a:ext cx="59400" cy="594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" name="Google Shape;22;p17"/>
              <p:cNvSpPr/>
              <p:nvPr/>
            </p:nvSpPr>
            <p:spPr>
              <a:xfrm>
                <a:off x="8400998" y="1384958"/>
                <a:ext cx="59400" cy="594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" name="Google Shape;23;p17"/>
              <p:cNvSpPr/>
              <p:nvPr/>
            </p:nvSpPr>
            <p:spPr>
              <a:xfrm>
                <a:off x="7996345" y="1587299"/>
                <a:ext cx="59400" cy="594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" name="Google Shape;24;p17"/>
              <p:cNvSpPr/>
              <p:nvPr/>
            </p:nvSpPr>
            <p:spPr>
              <a:xfrm>
                <a:off x="8198672" y="1587299"/>
                <a:ext cx="59400" cy="594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" name="Google Shape;25;p17"/>
              <p:cNvSpPr/>
              <p:nvPr/>
            </p:nvSpPr>
            <p:spPr>
              <a:xfrm>
                <a:off x="8400998" y="1587299"/>
                <a:ext cx="59400" cy="594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" name="Google Shape;26;p17"/>
              <p:cNvSpPr/>
              <p:nvPr/>
            </p:nvSpPr>
            <p:spPr>
              <a:xfrm>
                <a:off x="8603324" y="980275"/>
                <a:ext cx="59400" cy="594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" name="Google Shape;27;p17"/>
              <p:cNvSpPr/>
              <p:nvPr/>
            </p:nvSpPr>
            <p:spPr>
              <a:xfrm>
                <a:off x="8603324" y="1182617"/>
                <a:ext cx="59400" cy="594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" name="Google Shape;28;p17"/>
              <p:cNvSpPr/>
              <p:nvPr/>
            </p:nvSpPr>
            <p:spPr>
              <a:xfrm>
                <a:off x="8603324" y="1384958"/>
                <a:ext cx="59400" cy="594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" name="Google Shape;29;p17"/>
              <p:cNvSpPr/>
              <p:nvPr/>
            </p:nvSpPr>
            <p:spPr>
              <a:xfrm>
                <a:off x="8603349" y="1587299"/>
                <a:ext cx="59400" cy="594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0" name="Google Shape;30;p17"/>
            <p:cNvGrpSpPr/>
            <p:nvPr/>
          </p:nvGrpSpPr>
          <p:grpSpPr>
            <a:xfrm>
              <a:off x="7042556" y="1541664"/>
              <a:ext cx="730046" cy="2060087"/>
              <a:chOff x="7022220" y="1541675"/>
              <a:chExt cx="666404" cy="1880499"/>
            </a:xfrm>
          </p:grpSpPr>
          <p:sp>
            <p:nvSpPr>
              <p:cNvPr id="31" name="Google Shape;31;p17"/>
              <p:cNvSpPr/>
              <p:nvPr/>
            </p:nvSpPr>
            <p:spPr>
              <a:xfrm>
                <a:off x="7022220" y="1541675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" name="Google Shape;32;p17"/>
              <p:cNvSpPr/>
              <p:nvPr/>
            </p:nvSpPr>
            <p:spPr>
              <a:xfrm>
                <a:off x="7224547" y="1541675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" name="Google Shape;33;p17"/>
              <p:cNvSpPr/>
              <p:nvPr/>
            </p:nvSpPr>
            <p:spPr>
              <a:xfrm>
                <a:off x="7426873" y="1541675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" name="Google Shape;34;p17"/>
              <p:cNvSpPr/>
              <p:nvPr/>
            </p:nvSpPr>
            <p:spPr>
              <a:xfrm>
                <a:off x="7022220" y="1744017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" name="Google Shape;35;p17"/>
              <p:cNvSpPr/>
              <p:nvPr/>
            </p:nvSpPr>
            <p:spPr>
              <a:xfrm>
                <a:off x="7224547" y="1744017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" name="Google Shape;36;p17"/>
              <p:cNvSpPr/>
              <p:nvPr/>
            </p:nvSpPr>
            <p:spPr>
              <a:xfrm>
                <a:off x="7426873" y="1744017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" name="Google Shape;37;p17"/>
              <p:cNvSpPr/>
              <p:nvPr/>
            </p:nvSpPr>
            <p:spPr>
              <a:xfrm>
                <a:off x="7022220" y="1946358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" name="Google Shape;38;p17"/>
              <p:cNvSpPr/>
              <p:nvPr/>
            </p:nvSpPr>
            <p:spPr>
              <a:xfrm>
                <a:off x="7224547" y="1946358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" name="Google Shape;39;p17"/>
              <p:cNvSpPr/>
              <p:nvPr/>
            </p:nvSpPr>
            <p:spPr>
              <a:xfrm>
                <a:off x="7426873" y="1946358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0" name="Google Shape;40;p17"/>
              <p:cNvSpPr/>
              <p:nvPr/>
            </p:nvSpPr>
            <p:spPr>
              <a:xfrm>
                <a:off x="7022220" y="2148699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17"/>
              <p:cNvSpPr/>
              <p:nvPr/>
            </p:nvSpPr>
            <p:spPr>
              <a:xfrm>
                <a:off x="7224547" y="2148699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" name="Google Shape;42;p17"/>
              <p:cNvSpPr/>
              <p:nvPr/>
            </p:nvSpPr>
            <p:spPr>
              <a:xfrm>
                <a:off x="7426873" y="2148699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3" name="Google Shape;43;p17"/>
              <p:cNvSpPr/>
              <p:nvPr/>
            </p:nvSpPr>
            <p:spPr>
              <a:xfrm>
                <a:off x="7629199" y="1541675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4" name="Google Shape;44;p17"/>
              <p:cNvSpPr/>
              <p:nvPr/>
            </p:nvSpPr>
            <p:spPr>
              <a:xfrm>
                <a:off x="7629199" y="1744017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" name="Google Shape;45;p17"/>
              <p:cNvSpPr/>
              <p:nvPr/>
            </p:nvSpPr>
            <p:spPr>
              <a:xfrm>
                <a:off x="7629199" y="1946358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" name="Google Shape;46;p17"/>
              <p:cNvSpPr/>
              <p:nvPr/>
            </p:nvSpPr>
            <p:spPr>
              <a:xfrm>
                <a:off x="7629224" y="2148699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7" name="Google Shape;47;p17"/>
              <p:cNvSpPr/>
              <p:nvPr/>
            </p:nvSpPr>
            <p:spPr>
              <a:xfrm>
                <a:off x="7022220" y="2351050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8" name="Google Shape;48;p17"/>
              <p:cNvSpPr/>
              <p:nvPr/>
            </p:nvSpPr>
            <p:spPr>
              <a:xfrm>
                <a:off x="7224547" y="2351050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9" name="Google Shape;49;p17"/>
              <p:cNvSpPr/>
              <p:nvPr/>
            </p:nvSpPr>
            <p:spPr>
              <a:xfrm>
                <a:off x="7426873" y="2351050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" name="Google Shape;50;p17"/>
              <p:cNvSpPr/>
              <p:nvPr/>
            </p:nvSpPr>
            <p:spPr>
              <a:xfrm>
                <a:off x="7022220" y="2553392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17"/>
              <p:cNvSpPr/>
              <p:nvPr/>
            </p:nvSpPr>
            <p:spPr>
              <a:xfrm>
                <a:off x="7224547" y="2553392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" name="Google Shape;52;p17"/>
              <p:cNvSpPr/>
              <p:nvPr/>
            </p:nvSpPr>
            <p:spPr>
              <a:xfrm>
                <a:off x="7426873" y="2553392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" name="Google Shape;53;p17"/>
              <p:cNvSpPr/>
              <p:nvPr/>
            </p:nvSpPr>
            <p:spPr>
              <a:xfrm>
                <a:off x="7022220" y="2755733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" name="Google Shape;54;p17"/>
              <p:cNvSpPr/>
              <p:nvPr/>
            </p:nvSpPr>
            <p:spPr>
              <a:xfrm>
                <a:off x="7224547" y="2755733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" name="Google Shape;55;p17"/>
              <p:cNvSpPr/>
              <p:nvPr/>
            </p:nvSpPr>
            <p:spPr>
              <a:xfrm>
                <a:off x="7426873" y="2755733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" name="Google Shape;56;p17"/>
              <p:cNvSpPr/>
              <p:nvPr/>
            </p:nvSpPr>
            <p:spPr>
              <a:xfrm>
                <a:off x="7022220" y="2958074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7" name="Google Shape;57;p17"/>
              <p:cNvSpPr/>
              <p:nvPr/>
            </p:nvSpPr>
            <p:spPr>
              <a:xfrm>
                <a:off x="7224547" y="2958074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8" name="Google Shape;58;p17"/>
              <p:cNvSpPr/>
              <p:nvPr/>
            </p:nvSpPr>
            <p:spPr>
              <a:xfrm>
                <a:off x="7426873" y="2958074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" name="Google Shape;59;p17"/>
              <p:cNvSpPr/>
              <p:nvPr/>
            </p:nvSpPr>
            <p:spPr>
              <a:xfrm>
                <a:off x="7629199" y="2351050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" name="Google Shape;60;p17"/>
              <p:cNvSpPr/>
              <p:nvPr/>
            </p:nvSpPr>
            <p:spPr>
              <a:xfrm>
                <a:off x="7629199" y="2553392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17"/>
              <p:cNvSpPr/>
              <p:nvPr/>
            </p:nvSpPr>
            <p:spPr>
              <a:xfrm>
                <a:off x="7629199" y="2755733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2" name="Google Shape;62;p17"/>
              <p:cNvSpPr/>
              <p:nvPr/>
            </p:nvSpPr>
            <p:spPr>
              <a:xfrm>
                <a:off x="7629224" y="2958074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3" name="Google Shape;63;p17"/>
              <p:cNvSpPr/>
              <p:nvPr/>
            </p:nvSpPr>
            <p:spPr>
              <a:xfrm>
                <a:off x="7022220" y="3160433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4" name="Google Shape;64;p17"/>
              <p:cNvSpPr/>
              <p:nvPr/>
            </p:nvSpPr>
            <p:spPr>
              <a:xfrm>
                <a:off x="7224547" y="3160433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5" name="Google Shape;65;p17"/>
              <p:cNvSpPr/>
              <p:nvPr/>
            </p:nvSpPr>
            <p:spPr>
              <a:xfrm>
                <a:off x="7426873" y="3160433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6" name="Google Shape;66;p17"/>
              <p:cNvSpPr/>
              <p:nvPr/>
            </p:nvSpPr>
            <p:spPr>
              <a:xfrm>
                <a:off x="7022220" y="3362774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7" name="Google Shape;67;p17"/>
              <p:cNvSpPr/>
              <p:nvPr/>
            </p:nvSpPr>
            <p:spPr>
              <a:xfrm>
                <a:off x="7224547" y="3362774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8" name="Google Shape;68;p17"/>
              <p:cNvSpPr/>
              <p:nvPr/>
            </p:nvSpPr>
            <p:spPr>
              <a:xfrm>
                <a:off x="7426873" y="3362774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9" name="Google Shape;69;p17"/>
              <p:cNvSpPr/>
              <p:nvPr/>
            </p:nvSpPr>
            <p:spPr>
              <a:xfrm>
                <a:off x="7629199" y="3160433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0" name="Google Shape;70;p17"/>
              <p:cNvSpPr/>
              <p:nvPr/>
            </p:nvSpPr>
            <p:spPr>
              <a:xfrm>
                <a:off x="7629224" y="3362774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1" name="Google Shape;71;p17"/>
            <p:cNvGrpSpPr/>
            <p:nvPr/>
          </p:nvGrpSpPr>
          <p:grpSpPr>
            <a:xfrm>
              <a:off x="-225" y="2008293"/>
              <a:ext cx="301775" cy="1126923"/>
              <a:chOff x="-225" y="1987280"/>
              <a:chExt cx="318900" cy="1190873"/>
            </a:xfrm>
          </p:grpSpPr>
          <p:sp>
            <p:nvSpPr>
              <p:cNvPr id="72" name="Google Shape;72;p17"/>
              <p:cNvSpPr/>
              <p:nvPr/>
            </p:nvSpPr>
            <p:spPr>
              <a:xfrm>
                <a:off x="-175" y="1987280"/>
                <a:ext cx="318794" cy="116648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3" name="Google Shape;73;p17"/>
              <p:cNvSpPr/>
              <p:nvPr/>
            </p:nvSpPr>
            <p:spPr>
              <a:xfrm>
                <a:off x="-175" y="2255817"/>
                <a:ext cx="318794" cy="116648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" name="Google Shape;74;p17"/>
              <p:cNvSpPr/>
              <p:nvPr/>
            </p:nvSpPr>
            <p:spPr>
              <a:xfrm>
                <a:off x="-175" y="2524353"/>
                <a:ext cx="318794" cy="116648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5" name="Google Shape;75;p17"/>
              <p:cNvSpPr/>
              <p:nvPr/>
            </p:nvSpPr>
            <p:spPr>
              <a:xfrm>
                <a:off x="-225" y="2792878"/>
                <a:ext cx="318900" cy="1167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6" name="Google Shape;76;p17"/>
              <p:cNvSpPr/>
              <p:nvPr/>
            </p:nvSpPr>
            <p:spPr>
              <a:xfrm>
                <a:off x="-225" y="3061453"/>
                <a:ext cx="318900" cy="1167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7" name="Google Shape;77;p17"/>
            <p:cNvGrpSpPr/>
            <p:nvPr/>
          </p:nvGrpSpPr>
          <p:grpSpPr>
            <a:xfrm>
              <a:off x="8842175" y="668859"/>
              <a:ext cx="301822" cy="872807"/>
              <a:chOff x="-225" y="2255817"/>
              <a:chExt cx="318950" cy="922336"/>
            </a:xfrm>
          </p:grpSpPr>
          <p:sp>
            <p:nvSpPr>
              <p:cNvPr id="78" name="Google Shape;78;p17"/>
              <p:cNvSpPr/>
              <p:nvPr/>
            </p:nvSpPr>
            <p:spPr>
              <a:xfrm>
                <a:off x="-175" y="2255817"/>
                <a:ext cx="318900" cy="1167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9" name="Google Shape;79;p17"/>
              <p:cNvSpPr/>
              <p:nvPr/>
            </p:nvSpPr>
            <p:spPr>
              <a:xfrm>
                <a:off x="-175" y="2524353"/>
                <a:ext cx="318900" cy="1167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0" name="Google Shape;80;p17"/>
              <p:cNvSpPr/>
              <p:nvPr/>
            </p:nvSpPr>
            <p:spPr>
              <a:xfrm>
                <a:off x="-225" y="2792878"/>
                <a:ext cx="318900" cy="1167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1" name="Google Shape;81;p17"/>
              <p:cNvSpPr/>
              <p:nvPr/>
            </p:nvSpPr>
            <p:spPr>
              <a:xfrm>
                <a:off x="-225" y="3061453"/>
                <a:ext cx="318900" cy="1167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82" name="Google Shape;82;p17"/>
            <p:cNvGrpSpPr/>
            <p:nvPr/>
          </p:nvGrpSpPr>
          <p:grpSpPr>
            <a:xfrm>
              <a:off x="5798375" y="4270684"/>
              <a:ext cx="301822" cy="872807"/>
              <a:chOff x="1611209" y="2255817"/>
              <a:chExt cx="318950" cy="922336"/>
            </a:xfrm>
          </p:grpSpPr>
          <p:sp>
            <p:nvSpPr>
              <p:cNvPr id="83" name="Google Shape;83;p17"/>
              <p:cNvSpPr/>
              <p:nvPr/>
            </p:nvSpPr>
            <p:spPr>
              <a:xfrm>
                <a:off x="1611259" y="2255817"/>
                <a:ext cx="318900" cy="116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4" name="Google Shape;84;p17"/>
              <p:cNvSpPr/>
              <p:nvPr/>
            </p:nvSpPr>
            <p:spPr>
              <a:xfrm>
                <a:off x="1611259" y="2524353"/>
                <a:ext cx="318900" cy="116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5" name="Google Shape;85;p17"/>
              <p:cNvSpPr/>
              <p:nvPr/>
            </p:nvSpPr>
            <p:spPr>
              <a:xfrm>
                <a:off x="1611209" y="2792878"/>
                <a:ext cx="318900" cy="116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6" name="Google Shape;86;p17"/>
              <p:cNvSpPr/>
              <p:nvPr/>
            </p:nvSpPr>
            <p:spPr>
              <a:xfrm>
                <a:off x="1611209" y="3061453"/>
                <a:ext cx="318900" cy="116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87" name="Google Shape;87;p17"/>
            <p:cNvGrpSpPr/>
            <p:nvPr/>
          </p:nvGrpSpPr>
          <p:grpSpPr>
            <a:xfrm>
              <a:off x="685795" y="0"/>
              <a:ext cx="666404" cy="666424"/>
              <a:chOff x="7996345" y="980275"/>
              <a:chExt cx="666404" cy="666424"/>
            </a:xfrm>
          </p:grpSpPr>
          <p:sp>
            <p:nvSpPr>
              <p:cNvPr id="88" name="Google Shape;88;p17"/>
              <p:cNvSpPr/>
              <p:nvPr/>
            </p:nvSpPr>
            <p:spPr>
              <a:xfrm>
                <a:off x="7996345" y="980275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9" name="Google Shape;89;p17"/>
              <p:cNvSpPr/>
              <p:nvPr/>
            </p:nvSpPr>
            <p:spPr>
              <a:xfrm>
                <a:off x="8198672" y="980275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0" name="Google Shape;90;p17"/>
              <p:cNvSpPr/>
              <p:nvPr/>
            </p:nvSpPr>
            <p:spPr>
              <a:xfrm>
                <a:off x="8400998" y="980275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1" name="Google Shape;91;p17"/>
              <p:cNvSpPr/>
              <p:nvPr/>
            </p:nvSpPr>
            <p:spPr>
              <a:xfrm>
                <a:off x="7996345" y="1182617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2" name="Google Shape;92;p17"/>
              <p:cNvSpPr/>
              <p:nvPr/>
            </p:nvSpPr>
            <p:spPr>
              <a:xfrm>
                <a:off x="8198672" y="1182617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3" name="Google Shape;93;p17"/>
              <p:cNvSpPr/>
              <p:nvPr/>
            </p:nvSpPr>
            <p:spPr>
              <a:xfrm>
                <a:off x="8400998" y="1182617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4" name="Google Shape;94;p17"/>
              <p:cNvSpPr/>
              <p:nvPr/>
            </p:nvSpPr>
            <p:spPr>
              <a:xfrm>
                <a:off x="7996345" y="1384958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5" name="Google Shape;95;p17"/>
              <p:cNvSpPr/>
              <p:nvPr/>
            </p:nvSpPr>
            <p:spPr>
              <a:xfrm>
                <a:off x="8198672" y="1384958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6" name="Google Shape;96;p17"/>
              <p:cNvSpPr/>
              <p:nvPr/>
            </p:nvSpPr>
            <p:spPr>
              <a:xfrm>
                <a:off x="8400998" y="1384958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7" name="Google Shape;97;p17"/>
              <p:cNvSpPr/>
              <p:nvPr/>
            </p:nvSpPr>
            <p:spPr>
              <a:xfrm>
                <a:off x="7996345" y="1587299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8" name="Google Shape;98;p17"/>
              <p:cNvSpPr/>
              <p:nvPr/>
            </p:nvSpPr>
            <p:spPr>
              <a:xfrm>
                <a:off x="8198672" y="1587299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9" name="Google Shape;99;p17"/>
              <p:cNvSpPr/>
              <p:nvPr/>
            </p:nvSpPr>
            <p:spPr>
              <a:xfrm>
                <a:off x="8400998" y="1587299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0" name="Google Shape;100;p17"/>
              <p:cNvSpPr/>
              <p:nvPr/>
            </p:nvSpPr>
            <p:spPr>
              <a:xfrm>
                <a:off x="8603324" y="980275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1" name="Google Shape;101;p17"/>
              <p:cNvSpPr/>
              <p:nvPr/>
            </p:nvSpPr>
            <p:spPr>
              <a:xfrm>
                <a:off x="8603324" y="1182617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2" name="Google Shape;102;p17"/>
              <p:cNvSpPr/>
              <p:nvPr/>
            </p:nvSpPr>
            <p:spPr>
              <a:xfrm>
                <a:off x="8603324" y="1384958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3" name="Google Shape;103;p17"/>
              <p:cNvSpPr/>
              <p:nvPr/>
            </p:nvSpPr>
            <p:spPr>
              <a:xfrm>
                <a:off x="8603349" y="1587299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104" name="Google Shape;104;p17"/>
          <p:cNvSpPr txBox="1"/>
          <p:nvPr>
            <p:ph type="ctrTitle"/>
          </p:nvPr>
        </p:nvSpPr>
        <p:spPr>
          <a:xfrm>
            <a:off x="685800" y="1541675"/>
            <a:ext cx="5740200" cy="206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btitle">
  <p:cSld name="TITLE_1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8"/>
          <p:cNvSpPr/>
          <p:nvPr/>
        </p:nvSpPr>
        <p:spPr>
          <a:xfrm>
            <a:off x="6100358" y="13"/>
            <a:ext cx="30504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8"/>
          <p:cNvSpPr/>
          <p:nvPr/>
        </p:nvSpPr>
        <p:spPr>
          <a:xfrm>
            <a:off x="-175" y="1541675"/>
            <a:ext cx="6870000" cy="2060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8" name="Google Shape;108;p18"/>
          <p:cNvGrpSpPr/>
          <p:nvPr/>
        </p:nvGrpSpPr>
        <p:grpSpPr>
          <a:xfrm>
            <a:off x="8477595" y="4477088"/>
            <a:ext cx="666404" cy="666424"/>
            <a:chOff x="7996345" y="980275"/>
            <a:chExt cx="666404" cy="666424"/>
          </a:xfrm>
        </p:grpSpPr>
        <p:sp>
          <p:nvSpPr>
            <p:cNvPr id="109" name="Google Shape;109;p18"/>
            <p:cNvSpPr/>
            <p:nvPr/>
          </p:nvSpPr>
          <p:spPr>
            <a:xfrm>
              <a:off x="7996345" y="980275"/>
              <a:ext cx="59400" cy="594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" name="Google Shape;110;p18"/>
            <p:cNvSpPr/>
            <p:nvPr/>
          </p:nvSpPr>
          <p:spPr>
            <a:xfrm>
              <a:off x="8198672" y="980275"/>
              <a:ext cx="59400" cy="594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" name="Google Shape;111;p18"/>
            <p:cNvSpPr/>
            <p:nvPr/>
          </p:nvSpPr>
          <p:spPr>
            <a:xfrm>
              <a:off x="8400998" y="980275"/>
              <a:ext cx="59400" cy="594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" name="Google Shape;112;p18"/>
            <p:cNvSpPr/>
            <p:nvPr/>
          </p:nvSpPr>
          <p:spPr>
            <a:xfrm>
              <a:off x="7996345" y="1182617"/>
              <a:ext cx="59400" cy="594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" name="Google Shape;113;p18"/>
            <p:cNvSpPr/>
            <p:nvPr/>
          </p:nvSpPr>
          <p:spPr>
            <a:xfrm>
              <a:off x="8198672" y="1182617"/>
              <a:ext cx="59400" cy="594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" name="Google Shape;114;p18"/>
            <p:cNvSpPr/>
            <p:nvPr/>
          </p:nvSpPr>
          <p:spPr>
            <a:xfrm>
              <a:off x="8400998" y="1182617"/>
              <a:ext cx="59400" cy="594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" name="Google Shape;115;p18"/>
            <p:cNvSpPr/>
            <p:nvPr/>
          </p:nvSpPr>
          <p:spPr>
            <a:xfrm>
              <a:off x="7996345" y="1384958"/>
              <a:ext cx="59400" cy="594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" name="Google Shape;116;p18"/>
            <p:cNvSpPr/>
            <p:nvPr/>
          </p:nvSpPr>
          <p:spPr>
            <a:xfrm>
              <a:off x="8198672" y="1384958"/>
              <a:ext cx="59400" cy="594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Google Shape;117;p18"/>
            <p:cNvSpPr/>
            <p:nvPr/>
          </p:nvSpPr>
          <p:spPr>
            <a:xfrm>
              <a:off x="8400998" y="1384958"/>
              <a:ext cx="59400" cy="594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18"/>
            <p:cNvSpPr/>
            <p:nvPr/>
          </p:nvSpPr>
          <p:spPr>
            <a:xfrm>
              <a:off x="7996345" y="1587299"/>
              <a:ext cx="59400" cy="594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18"/>
            <p:cNvSpPr/>
            <p:nvPr/>
          </p:nvSpPr>
          <p:spPr>
            <a:xfrm>
              <a:off x="8198672" y="1587299"/>
              <a:ext cx="59400" cy="594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18"/>
            <p:cNvSpPr/>
            <p:nvPr/>
          </p:nvSpPr>
          <p:spPr>
            <a:xfrm>
              <a:off x="8400998" y="1587299"/>
              <a:ext cx="59400" cy="594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18"/>
            <p:cNvSpPr/>
            <p:nvPr/>
          </p:nvSpPr>
          <p:spPr>
            <a:xfrm>
              <a:off x="8603324" y="980275"/>
              <a:ext cx="59400" cy="594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18"/>
            <p:cNvSpPr/>
            <p:nvPr/>
          </p:nvSpPr>
          <p:spPr>
            <a:xfrm>
              <a:off x="8603324" y="1182617"/>
              <a:ext cx="59400" cy="594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p18"/>
            <p:cNvSpPr/>
            <p:nvPr/>
          </p:nvSpPr>
          <p:spPr>
            <a:xfrm>
              <a:off x="8603324" y="1384958"/>
              <a:ext cx="59400" cy="594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Google Shape;124;p18"/>
            <p:cNvSpPr/>
            <p:nvPr/>
          </p:nvSpPr>
          <p:spPr>
            <a:xfrm>
              <a:off x="8603349" y="1587299"/>
              <a:ext cx="59400" cy="594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5" name="Google Shape;125;p18"/>
          <p:cNvGrpSpPr/>
          <p:nvPr/>
        </p:nvGrpSpPr>
        <p:grpSpPr>
          <a:xfrm>
            <a:off x="7042556" y="1541664"/>
            <a:ext cx="508369" cy="2060087"/>
            <a:chOff x="7022220" y="1541675"/>
            <a:chExt cx="464052" cy="1880499"/>
          </a:xfrm>
        </p:grpSpPr>
        <p:sp>
          <p:nvSpPr>
            <p:cNvPr id="126" name="Google Shape;126;p18"/>
            <p:cNvSpPr/>
            <p:nvPr/>
          </p:nvSpPr>
          <p:spPr>
            <a:xfrm>
              <a:off x="7022220" y="1541675"/>
              <a:ext cx="59400" cy="59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18"/>
            <p:cNvSpPr/>
            <p:nvPr/>
          </p:nvSpPr>
          <p:spPr>
            <a:xfrm>
              <a:off x="7224547" y="1541675"/>
              <a:ext cx="59400" cy="59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18"/>
            <p:cNvSpPr/>
            <p:nvPr/>
          </p:nvSpPr>
          <p:spPr>
            <a:xfrm>
              <a:off x="7426873" y="1541675"/>
              <a:ext cx="59400" cy="59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Google Shape;129;p18"/>
            <p:cNvSpPr/>
            <p:nvPr/>
          </p:nvSpPr>
          <p:spPr>
            <a:xfrm>
              <a:off x="7022220" y="1744017"/>
              <a:ext cx="59400" cy="59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Google Shape;130;p18"/>
            <p:cNvSpPr/>
            <p:nvPr/>
          </p:nvSpPr>
          <p:spPr>
            <a:xfrm>
              <a:off x="7224547" y="1744017"/>
              <a:ext cx="59400" cy="59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18"/>
            <p:cNvSpPr/>
            <p:nvPr/>
          </p:nvSpPr>
          <p:spPr>
            <a:xfrm>
              <a:off x="7426873" y="1744017"/>
              <a:ext cx="59400" cy="59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Google Shape;132;p18"/>
            <p:cNvSpPr/>
            <p:nvPr/>
          </p:nvSpPr>
          <p:spPr>
            <a:xfrm>
              <a:off x="7022220" y="1946358"/>
              <a:ext cx="59400" cy="59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Google Shape;133;p18"/>
            <p:cNvSpPr/>
            <p:nvPr/>
          </p:nvSpPr>
          <p:spPr>
            <a:xfrm>
              <a:off x="7224547" y="1946358"/>
              <a:ext cx="59400" cy="59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18"/>
            <p:cNvSpPr/>
            <p:nvPr/>
          </p:nvSpPr>
          <p:spPr>
            <a:xfrm>
              <a:off x="7426873" y="1946358"/>
              <a:ext cx="59400" cy="59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" name="Google Shape;135;p18"/>
            <p:cNvSpPr/>
            <p:nvPr/>
          </p:nvSpPr>
          <p:spPr>
            <a:xfrm>
              <a:off x="7022220" y="2148699"/>
              <a:ext cx="59400" cy="59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" name="Google Shape;136;p18"/>
            <p:cNvSpPr/>
            <p:nvPr/>
          </p:nvSpPr>
          <p:spPr>
            <a:xfrm>
              <a:off x="7224547" y="2148699"/>
              <a:ext cx="59400" cy="59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Google Shape;137;p18"/>
            <p:cNvSpPr/>
            <p:nvPr/>
          </p:nvSpPr>
          <p:spPr>
            <a:xfrm>
              <a:off x="7426873" y="2148699"/>
              <a:ext cx="59400" cy="59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p18"/>
            <p:cNvSpPr/>
            <p:nvPr/>
          </p:nvSpPr>
          <p:spPr>
            <a:xfrm>
              <a:off x="7022220" y="2351050"/>
              <a:ext cx="59400" cy="59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139;p18"/>
            <p:cNvSpPr/>
            <p:nvPr/>
          </p:nvSpPr>
          <p:spPr>
            <a:xfrm>
              <a:off x="7224547" y="2351050"/>
              <a:ext cx="59400" cy="59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" name="Google Shape;140;p18"/>
            <p:cNvSpPr/>
            <p:nvPr/>
          </p:nvSpPr>
          <p:spPr>
            <a:xfrm>
              <a:off x="7426873" y="2351050"/>
              <a:ext cx="59400" cy="59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Google Shape;141;p18"/>
            <p:cNvSpPr/>
            <p:nvPr/>
          </p:nvSpPr>
          <p:spPr>
            <a:xfrm>
              <a:off x="7022220" y="2553392"/>
              <a:ext cx="59400" cy="59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" name="Google Shape;142;p18"/>
            <p:cNvSpPr/>
            <p:nvPr/>
          </p:nvSpPr>
          <p:spPr>
            <a:xfrm>
              <a:off x="7224547" y="2553392"/>
              <a:ext cx="59400" cy="59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18"/>
            <p:cNvSpPr/>
            <p:nvPr/>
          </p:nvSpPr>
          <p:spPr>
            <a:xfrm>
              <a:off x="7426873" y="2553392"/>
              <a:ext cx="59400" cy="59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" name="Google Shape;144;p18"/>
            <p:cNvSpPr/>
            <p:nvPr/>
          </p:nvSpPr>
          <p:spPr>
            <a:xfrm>
              <a:off x="7022220" y="2755733"/>
              <a:ext cx="59400" cy="59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Google Shape;145;p18"/>
            <p:cNvSpPr/>
            <p:nvPr/>
          </p:nvSpPr>
          <p:spPr>
            <a:xfrm>
              <a:off x="7224547" y="2755733"/>
              <a:ext cx="59400" cy="59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18"/>
            <p:cNvSpPr/>
            <p:nvPr/>
          </p:nvSpPr>
          <p:spPr>
            <a:xfrm>
              <a:off x="7426873" y="2755733"/>
              <a:ext cx="59400" cy="59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18"/>
            <p:cNvSpPr/>
            <p:nvPr/>
          </p:nvSpPr>
          <p:spPr>
            <a:xfrm>
              <a:off x="7022220" y="2958074"/>
              <a:ext cx="59400" cy="59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18"/>
            <p:cNvSpPr/>
            <p:nvPr/>
          </p:nvSpPr>
          <p:spPr>
            <a:xfrm>
              <a:off x="7224547" y="2958074"/>
              <a:ext cx="59400" cy="59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149;p18"/>
            <p:cNvSpPr/>
            <p:nvPr/>
          </p:nvSpPr>
          <p:spPr>
            <a:xfrm>
              <a:off x="7426873" y="2958074"/>
              <a:ext cx="59400" cy="59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" name="Google Shape;150;p18"/>
            <p:cNvSpPr/>
            <p:nvPr/>
          </p:nvSpPr>
          <p:spPr>
            <a:xfrm>
              <a:off x="7022220" y="3160433"/>
              <a:ext cx="59400" cy="59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" name="Google Shape;151;p18"/>
            <p:cNvSpPr/>
            <p:nvPr/>
          </p:nvSpPr>
          <p:spPr>
            <a:xfrm>
              <a:off x="7224547" y="3160433"/>
              <a:ext cx="59400" cy="59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" name="Google Shape;152;p18"/>
            <p:cNvSpPr/>
            <p:nvPr/>
          </p:nvSpPr>
          <p:spPr>
            <a:xfrm>
              <a:off x="7426873" y="3160433"/>
              <a:ext cx="59400" cy="59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" name="Google Shape;153;p18"/>
            <p:cNvSpPr/>
            <p:nvPr/>
          </p:nvSpPr>
          <p:spPr>
            <a:xfrm>
              <a:off x="7022220" y="3362774"/>
              <a:ext cx="59400" cy="59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" name="Google Shape;154;p18"/>
            <p:cNvSpPr/>
            <p:nvPr/>
          </p:nvSpPr>
          <p:spPr>
            <a:xfrm>
              <a:off x="7224547" y="3362774"/>
              <a:ext cx="59400" cy="59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" name="Google Shape;155;p18"/>
            <p:cNvSpPr/>
            <p:nvPr/>
          </p:nvSpPr>
          <p:spPr>
            <a:xfrm>
              <a:off x="7426873" y="3362774"/>
              <a:ext cx="59400" cy="59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6" name="Google Shape;156;p18"/>
          <p:cNvGrpSpPr/>
          <p:nvPr/>
        </p:nvGrpSpPr>
        <p:grpSpPr>
          <a:xfrm>
            <a:off x="-225" y="2135380"/>
            <a:ext cx="301822" cy="872770"/>
            <a:chOff x="-225" y="1987280"/>
            <a:chExt cx="318950" cy="922298"/>
          </a:xfrm>
        </p:grpSpPr>
        <p:sp>
          <p:nvSpPr>
            <p:cNvPr id="157" name="Google Shape;157;p18"/>
            <p:cNvSpPr/>
            <p:nvPr/>
          </p:nvSpPr>
          <p:spPr>
            <a:xfrm>
              <a:off x="-175" y="1987280"/>
              <a:ext cx="318900" cy="11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" name="Google Shape;158;p18"/>
            <p:cNvSpPr/>
            <p:nvPr/>
          </p:nvSpPr>
          <p:spPr>
            <a:xfrm>
              <a:off x="-175" y="2255817"/>
              <a:ext cx="318900" cy="11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" name="Google Shape;159;p18"/>
            <p:cNvSpPr/>
            <p:nvPr/>
          </p:nvSpPr>
          <p:spPr>
            <a:xfrm>
              <a:off x="-175" y="2524353"/>
              <a:ext cx="318900" cy="11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" name="Google Shape;160;p18"/>
            <p:cNvSpPr/>
            <p:nvPr/>
          </p:nvSpPr>
          <p:spPr>
            <a:xfrm>
              <a:off x="-225" y="2792878"/>
              <a:ext cx="318900" cy="11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1" name="Google Shape;161;p18"/>
          <p:cNvGrpSpPr/>
          <p:nvPr/>
        </p:nvGrpSpPr>
        <p:grpSpPr>
          <a:xfrm>
            <a:off x="8842175" y="668859"/>
            <a:ext cx="301822" cy="872807"/>
            <a:chOff x="-225" y="2255817"/>
            <a:chExt cx="318950" cy="922336"/>
          </a:xfrm>
        </p:grpSpPr>
        <p:sp>
          <p:nvSpPr>
            <p:cNvPr id="162" name="Google Shape;162;p18"/>
            <p:cNvSpPr/>
            <p:nvPr/>
          </p:nvSpPr>
          <p:spPr>
            <a:xfrm>
              <a:off x="-175" y="2255817"/>
              <a:ext cx="318900" cy="11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" name="Google Shape;163;p18"/>
            <p:cNvSpPr/>
            <p:nvPr/>
          </p:nvSpPr>
          <p:spPr>
            <a:xfrm>
              <a:off x="-175" y="2524353"/>
              <a:ext cx="318900" cy="11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" name="Google Shape;164;p18"/>
            <p:cNvSpPr/>
            <p:nvPr/>
          </p:nvSpPr>
          <p:spPr>
            <a:xfrm>
              <a:off x="-225" y="2792878"/>
              <a:ext cx="318900" cy="11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" name="Google Shape;165;p18"/>
            <p:cNvSpPr/>
            <p:nvPr/>
          </p:nvSpPr>
          <p:spPr>
            <a:xfrm>
              <a:off x="-225" y="3061453"/>
              <a:ext cx="318900" cy="11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6" name="Google Shape;166;p18"/>
          <p:cNvGrpSpPr/>
          <p:nvPr/>
        </p:nvGrpSpPr>
        <p:grpSpPr>
          <a:xfrm>
            <a:off x="6100350" y="4270684"/>
            <a:ext cx="301822" cy="872807"/>
            <a:chOff x="-225" y="2255817"/>
            <a:chExt cx="318950" cy="922336"/>
          </a:xfrm>
        </p:grpSpPr>
        <p:sp>
          <p:nvSpPr>
            <p:cNvPr id="167" name="Google Shape;167;p18"/>
            <p:cNvSpPr/>
            <p:nvPr/>
          </p:nvSpPr>
          <p:spPr>
            <a:xfrm>
              <a:off x="-175" y="2255817"/>
              <a:ext cx="318900" cy="1167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" name="Google Shape;168;p18"/>
            <p:cNvSpPr/>
            <p:nvPr/>
          </p:nvSpPr>
          <p:spPr>
            <a:xfrm>
              <a:off x="-175" y="2524353"/>
              <a:ext cx="318900" cy="1167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" name="Google Shape;169;p18"/>
            <p:cNvSpPr/>
            <p:nvPr/>
          </p:nvSpPr>
          <p:spPr>
            <a:xfrm>
              <a:off x="-225" y="2792878"/>
              <a:ext cx="318900" cy="1167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" name="Google Shape;170;p18"/>
            <p:cNvSpPr/>
            <p:nvPr/>
          </p:nvSpPr>
          <p:spPr>
            <a:xfrm>
              <a:off x="-225" y="3061453"/>
              <a:ext cx="318900" cy="1167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71" name="Google Shape;171;p18"/>
          <p:cNvGrpSpPr/>
          <p:nvPr/>
        </p:nvGrpSpPr>
        <p:grpSpPr>
          <a:xfrm>
            <a:off x="685795" y="0"/>
            <a:ext cx="666404" cy="666424"/>
            <a:chOff x="7996345" y="980275"/>
            <a:chExt cx="666404" cy="666424"/>
          </a:xfrm>
        </p:grpSpPr>
        <p:sp>
          <p:nvSpPr>
            <p:cNvPr id="172" name="Google Shape;172;p18"/>
            <p:cNvSpPr/>
            <p:nvPr/>
          </p:nvSpPr>
          <p:spPr>
            <a:xfrm>
              <a:off x="7996345" y="980275"/>
              <a:ext cx="59400" cy="594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" name="Google Shape;173;p18"/>
            <p:cNvSpPr/>
            <p:nvPr/>
          </p:nvSpPr>
          <p:spPr>
            <a:xfrm>
              <a:off x="8198672" y="980275"/>
              <a:ext cx="59400" cy="594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" name="Google Shape;174;p18"/>
            <p:cNvSpPr/>
            <p:nvPr/>
          </p:nvSpPr>
          <p:spPr>
            <a:xfrm>
              <a:off x="8400998" y="980275"/>
              <a:ext cx="59400" cy="594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" name="Google Shape;175;p18"/>
            <p:cNvSpPr/>
            <p:nvPr/>
          </p:nvSpPr>
          <p:spPr>
            <a:xfrm>
              <a:off x="7996345" y="1182617"/>
              <a:ext cx="59400" cy="594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" name="Google Shape;176;p18"/>
            <p:cNvSpPr/>
            <p:nvPr/>
          </p:nvSpPr>
          <p:spPr>
            <a:xfrm>
              <a:off x="8198672" y="1182617"/>
              <a:ext cx="59400" cy="594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7" name="Google Shape;177;p18"/>
            <p:cNvSpPr/>
            <p:nvPr/>
          </p:nvSpPr>
          <p:spPr>
            <a:xfrm>
              <a:off x="8400998" y="1182617"/>
              <a:ext cx="59400" cy="594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8" name="Google Shape;178;p18"/>
            <p:cNvSpPr/>
            <p:nvPr/>
          </p:nvSpPr>
          <p:spPr>
            <a:xfrm>
              <a:off x="7996345" y="1384958"/>
              <a:ext cx="59400" cy="594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9" name="Google Shape;179;p18"/>
            <p:cNvSpPr/>
            <p:nvPr/>
          </p:nvSpPr>
          <p:spPr>
            <a:xfrm>
              <a:off x="8198672" y="1384958"/>
              <a:ext cx="59400" cy="594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0" name="Google Shape;180;p18"/>
            <p:cNvSpPr/>
            <p:nvPr/>
          </p:nvSpPr>
          <p:spPr>
            <a:xfrm>
              <a:off x="8400998" y="1384958"/>
              <a:ext cx="59400" cy="594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1" name="Google Shape;181;p18"/>
            <p:cNvSpPr/>
            <p:nvPr/>
          </p:nvSpPr>
          <p:spPr>
            <a:xfrm>
              <a:off x="7996345" y="1587299"/>
              <a:ext cx="59400" cy="594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2" name="Google Shape;182;p18"/>
            <p:cNvSpPr/>
            <p:nvPr/>
          </p:nvSpPr>
          <p:spPr>
            <a:xfrm>
              <a:off x="8198672" y="1587299"/>
              <a:ext cx="59400" cy="594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3" name="Google Shape;183;p18"/>
            <p:cNvSpPr/>
            <p:nvPr/>
          </p:nvSpPr>
          <p:spPr>
            <a:xfrm>
              <a:off x="8400998" y="1587299"/>
              <a:ext cx="59400" cy="594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" name="Google Shape;184;p18"/>
            <p:cNvSpPr/>
            <p:nvPr/>
          </p:nvSpPr>
          <p:spPr>
            <a:xfrm>
              <a:off x="8603324" y="980275"/>
              <a:ext cx="59400" cy="594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" name="Google Shape;185;p18"/>
            <p:cNvSpPr/>
            <p:nvPr/>
          </p:nvSpPr>
          <p:spPr>
            <a:xfrm>
              <a:off x="8603324" y="1182617"/>
              <a:ext cx="59400" cy="594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" name="Google Shape;186;p18"/>
            <p:cNvSpPr/>
            <p:nvPr/>
          </p:nvSpPr>
          <p:spPr>
            <a:xfrm>
              <a:off x="8603324" y="1384958"/>
              <a:ext cx="59400" cy="594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" name="Google Shape;187;p18"/>
            <p:cNvSpPr/>
            <p:nvPr/>
          </p:nvSpPr>
          <p:spPr>
            <a:xfrm>
              <a:off x="8603349" y="1587299"/>
              <a:ext cx="59400" cy="594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88" name="Google Shape;188;p18"/>
          <p:cNvSpPr txBox="1"/>
          <p:nvPr>
            <p:ph type="ctrTitle"/>
          </p:nvPr>
        </p:nvSpPr>
        <p:spPr>
          <a:xfrm>
            <a:off x="603425" y="1794125"/>
            <a:ext cx="5497200" cy="8727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89" name="Google Shape;189;p18"/>
          <p:cNvSpPr txBox="1"/>
          <p:nvPr>
            <p:ph idx="1" type="subTitle"/>
          </p:nvPr>
        </p:nvSpPr>
        <p:spPr>
          <a:xfrm>
            <a:off x="603425" y="2604674"/>
            <a:ext cx="5497200" cy="37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2pPr>
            <a:lvl3pPr lvl="2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3pPr>
            <a:lvl4pPr lvl="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4pPr>
            <a:lvl5pPr lvl="4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5pPr>
            <a:lvl6pPr lvl="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6pPr>
            <a:lvl7pPr lvl="6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7pPr>
            <a:lvl8pPr lvl="7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8pPr>
            <a:lvl9pPr lvl="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variant 1" type="blank">
  <p:cSld name="BLANK"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1" name="Google Shape;191;p19"/>
          <p:cNvGrpSpPr/>
          <p:nvPr/>
        </p:nvGrpSpPr>
        <p:grpSpPr>
          <a:xfrm>
            <a:off x="-207" y="0"/>
            <a:ext cx="9158157" cy="5149836"/>
            <a:chOff x="-207" y="0"/>
            <a:chExt cx="9158157" cy="5149836"/>
          </a:xfrm>
        </p:grpSpPr>
        <p:sp>
          <p:nvSpPr>
            <p:cNvPr id="192" name="Google Shape;192;p19"/>
            <p:cNvSpPr/>
            <p:nvPr/>
          </p:nvSpPr>
          <p:spPr>
            <a:xfrm>
              <a:off x="8504250" y="4489800"/>
              <a:ext cx="653700" cy="653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" name="Google Shape;193;p19"/>
            <p:cNvSpPr/>
            <p:nvPr/>
          </p:nvSpPr>
          <p:spPr>
            <a:xfrm>
              <a:off x="0" y="0"/>
              <a:ext cx="653700" cy="5143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4" name="Google Shape;194;p19"/>
            <p:cNvGrpSpPr/>
            <p:nvPr/>
          </p:nvGrpSpPr>
          <p:grpSpPr>
            <a:xfrm>
              <a:off x="-207" y="664293"/>
              <a:ext cx="155867" cy="653721"/>
              <a:chOff x="5385375" y="498300"/>
              <a:chExt cx="802200" cy="556500"/>
            </a:xfrm>
          </p:grpSpPr>
          <p:sp>
            <p:nvSpPr>
              <p:cNvPr id="195" name="Google Shape;195;p19"/>
              <p:cNvSpPr/>
              <p:nvPr/>
            </p:nvSpPr>
            <p:spPr>
              <a:xfrm>
                <a:off x="5385375" y="498300"/>
                <a:ext cx="802200" cy="993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6" name="Google Shape;196;p19"/>
              <p:cNvSpPr/>
              <p:nvPr/>
            </p:nvSpPr>
            <p:spPr>
              <a:xfrm>
                <a:off x="5385375" y="726900"/>
                <a:ext cx="802200" cy="993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7" name="Google Shape;197;p19"/>
              <p:cNvSpPr/>
              <p:nvPr/>
            </p:nvSpPr>
            <p:spPr>
              <a:xfrm>
                <a:off x="5385375" y="955500"/>
                <a:ext cx="802200" cy="993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8" name="Google Shape;198;p19"/>
            <p:cNvGrpSpPr/>
            <p:nvPr/>
          </p:nvGrpSpPr>
          <p:grpSpPr>
            <a:xfrm>
              <a:off x="322384" y="4483463"/>
              <a:ext cx="666347" cy="666373"/>
              <a:chOff x="7134700" y="414375"/>
              <a:chExt cx="501919" cy="501900"/>
            </a:xfrm>
          </p:grpSpPr>
          <p:sp>
            <p:nvSpPr>
              <p:cNvPr id="199" name="Google Shape;199;p19"/>
              <p:cNvSpPr/>
              <p:nvPr/>
            </p:nvSpPr>
            <p:spPr>
              <a:xfrm>
                <a:off x="7134700" y="4143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0" name="Google Shape;200;p19"/>
              <p:cNvSpPr/>
              <p:nvPr/>
            </p:nvSpPr>
            <p:spPr>
              <a:xfrm>
                <a:off x="7287100" y="4143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1" name="Google Shape;201;p19"/>
              <p:cNvSpPr/>
              <p:nvPr/>
            </p:nvSpPr>
            <p:spPr>
              <a:xfrm>
                <a:off x="7439500" y="4143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2" name="Google Shape;202;p19"/>
              <p:cNvSpPr/>
              <p:nvPr/>
            </p:nvSpPr>
            <p:spPr>
              <a:xfrm>
                <a:off x="7134700" y="5667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3" name="Google Shape;203;p19"/>
              <p:cNvSpPr/>
              <p:nvPr/>
            </p:nvSpPr>
            <p:spPr>
              <a:xfrm>
                <a:off x="7287100" y="5667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4" name="Google Shape;204;p19"/>
              <p:cNvSpPr/>
              <p:nvPr/>
            </p:nvSpPr>
            <p:spPr>
              <a:xfrm>
                <a:off x="7439500" y="5667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5" name="Google Shape;205;p19"/>
              <p:cNvSpPr/>
              <p:nvPr/>
            </p:nvSpPr>
            <p:spPr>
              <a:xfrm>
                <a:off x="7134700" y="7191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6" name="Google Shape;206;p19"/>
              <p:cNvSpPr/>
              <p:nvPr/>
            </p:nvSpPr>
            <p:spPr>
              <a:xfrm>
                <a:off x="7287100" y="7191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7" name="Google Shape;207;p19"/>
              <p:cNvSpPr/>
              <p:nvPr/>
            </p:nvSpPr>
            <p:spPr>
              <a:xfrm>
                <a:off x="7439500" y="7191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8" name="Google Shape;208;p19"/>
              <p:cNvSpPr/>
              <p:nvPr/>
            </p:nvSpPr>
            <p:spPr>
              <a:xfrm>
                <a:off x="7134700" y="8715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9" name="Google Shape;209;p19"/>
              <p:cNvSpPr/>
              <p:nvPr/>
            </p:nvSpPr>
            <p:spPr>
              <a:xfrm>
                <a:off x="7287100" y="8715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0" name="Google Shape;210;p19"/>
              <p:cNvSpPr/>
              <p:nvPr/>
            </p:nvSpPr>
            <p:spPr>
              <a:xfrm>
                <a:off x="7439500" y="8715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1" name="Google Shape;211;p19"/>
              <p:cNvSpPr/>
              <p:nvPr/>
            </p:nvSpPr>
            <p:spPr>
              <a:xfrm>
                <a:off x="7591900" y="4143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2" name="Google Shape;212;p19"/>
              <p:cNvSpPr/>
              <p:nvPr/>
            </p:nvSpPr>
            <p:spPr>
              <a:xfrm>
                <a:off x="7591900" y="5667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3" name="Google Shape;213;p19"/>
              <p:cNvSpPr/>
              <p:nvPr/>
            </p:nvSpPr>
            <p:spPr>
              <a:xfrm>
                <a:off x="7591900" y="7191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4" name="Google Shape;214;p19"/>
              <p:cNvSpPr/>
              <p:nvPr/>
            </p:nvSpPr>
            <p:spPr>
              <a:xfrm>
                <a:off x="7591919" y="8715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5" name="Google Shape;215;p19"/>
            <p:cNvGrpSpPr/>
            <p:nvPr/>
          </p:nvGrpSpPr>
          <p:grpSpPr>
            <a:xfrm>
              <a:off x="8832384" y="670955"/>
              <a:ext cx="311815" cy="653721"/>
              <a:chOff x="5385375" y="498300"/>
              <a:chExt cx="802200" cy="556500"/>
            </a:xfrm>
          </p:grpSpPr>
          <p:sp>
            <p:nvSpPr>
              <p:cNvPr id="216" name="Google Shape;216;p19"/>
              <p:cNvSpPr/>
              <p:nvPr/>
            </p:nvSpPr>
            <p:spPr>
              <a:xfrm>
                <a:off x="5385375" y="498300"/>
                <a:ext cx="802200" cy="993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7" name="Google Shape;217;p19"/>
              <p:cNvSpPr/>
              <p:nvPr/>
            </p:nvSpPr>
            <p:spPr>
              <a:xfrm>
                <a:off x="5385375" y="726900"/>
                <a:ext cx="802200" cy="993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8" name="Google Shape;218;p19"/>
              <p:cNvSpPr/>
              <p:nvPr/>
            </p:nvSpPr>
            <p:spPr>
              <a:xfrm>
                <a:off x="5385375" y="955500"/>
                <a:ext cx="802200" cy="993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219" name="Google Shape;219;p19"/>
          <p:cNvSpPr txBox="1"/>
          <p:nvPr>
            <p:ph idx="12" type="sldNum"/>
          </p:nvPr>
        </p:nvSpPr>
        <p:spPr>
          <a:xfrm>
            <a:off x="8504254" y="4489800"/>
            <a:ext cx="6537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2 columns" type="twoColTx">
  <p:cSld name="TITLE_AND_TWO_COLUMNS"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1" name="Google Shape;221;p20"/>
          <p:cNvGrpSpPr/>
          <p:nvPr/>
        </p:nvGrpSpPr>
        <p:grpSpPr>
          <a:xfrm>
            <a:off x="-207" y="0"/>
            <a:ext cx="9158157" cy="5149836"/>
            <a:chOff x="-207" y="0"/>
            <a:chExt cx="9158157" cy="5149836"/>
          </a:xfrm>
        </p:grpSpPr>
        <p:sp>
          <p:nvSpPr>
            <p:cNvPr id="222" name="Google Shape;222;p20"/>
            <p:cNvSpPr/>
            <p:nvPr/>
          </p:nvSpPr>
          <p:spPr>
            <a:xfrm>
              <a:off x="8504250" y="4489800"/>
              <a:ext cx="653700" cy="653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" name="Google Shape;223;p20"/>
            <p:cNvSpPr/>
            <p:nvPr/>
          </p:nvSpPr>
          <p:spPr>
            <a:xfrm>
              <a:off x="0" y="0"/>
              <a:ext cx="653700" cy="5143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" name="Google Shape;224;p20"/>
            <p:cNvSpPr/>
            <p:nvPr/>
          </p:nvSpPr>
          <p:spPr>
            <a:xfrm>
              <a:off x="322375" y="664300"/>
              <a:ext cx="8181900" cy="653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25" name="Google Shape;225;p20"/>
            <p:cNvGrpSpPr/>
            <p:nvPr/>
          </p:nvGrpSpPr>
          <p:grpSpPr>
            <a:xfrm>
              <a:off x="-207" y="664293"/>
              <a:ext cx="155867" cy="653721"/>
              <a:chOff x="5385375" y="498300"/>
              <a:chExt cx="802200" cy="556500"/>
            </a:xfrm>
          </p:grpSpPr>
          <p:sp>
            <p:nvSpPr>
              <p:cNvPr id="226" name="Google Shape;226;p20"/>
              <p:cNvSpPr/>
              <p:nvPr/>
            </p:nvSpPr>
            <p:spPr>
              <a:xfrm>
                <a:off x="5385375" y="498300"/>
                <a:ext cx="802200" cy="993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7" name="Google Shape;227;p20"/>
              <p:cNvSpPr/>
              <p:nvPr/>
            </p:nvSpPr>
            <p:spPr>
              <a:xfrm>
                <a:off x="5385375" y="726900"/>
                <a:ext cx="802200" cy="993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8" name="Google Shape;228;p20"/>
              <p:cNvSpPr/>
              <p:nvPr/>
            </p:nvSpPr>
            <p:spPr>
              <a:xfrm>
                <a:off x="5385375" y="955500"/>
                <a:ext cx="802200" cy="993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9" name="Google Shape;229;p20"/>
            <p:cNvGrpSpPr/>
            <p:nvPr/>
          </p:nvGrpSpPr>
          <p:grpSpPr>
            <a:xfrm>
              <a:off x="322384" y="4483463"/>
              <a:ext cx="666347" cy="666373"/>
              <a:chOff x="7134700" y="414375"/>
              <a:chExt cx="501919" cy="501900"/>
            </a:xfrm>
          </p:grpSpPr>
          <p:sp>
            <p:nvSpPr>
              <p:cNvPr id="230" name="Google Shape;230;p20"/>
              <p:cNvSpPr/>
              <p:nvPr/>
            </p:nvSpPr>
            <p:spPr>
              <a:xfrm>
                <a:off x="7134700" y="4143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1" name="Google Shape;231;p20"/>
              <p:cNvSpPr/>
              <p:nvPr/>
            </p:nvSpPr>
            <p:spPr>
              <a:xfrm>
                <a:off x="7287100" y="4143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2" name="Google Shape;232;p20"/>
              <p:cNvSpPr/>
              <p:nvPr/>
            </p:nvSpPr>
            <p:spPr>
              <a:xfrm>
                <a:off x="7439500" y="4143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3" name="Google Shape;233;p20"/>
              <p:cNvSpPr/>
              <p:nvPr/>
            </p:nvSpPr>
            <p:spPr>
              <a:xfrm>
                <a:off x="7134700" y="5667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4" name="Google Shape;234;p20"/>
              <p:cNvSpPr/>
              <p:nvPr/>
            </p:nvSpPr>
            <p:spPr>
              <a:xfrm>
                <a:off x="7287100" y="5667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5" name="Google Shape;235;p20"/>
              <p:cNvSpPr/>
              <p:nvPr/>
            </p:nvSpPr>
            <p:spPr>
              <a:xfrm>
                <a:off x="7439500" y="5667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6" name="Google Shape;236;p20"/>
              <p:cNvSpPr/>
              <p:nvPr/>
            </p:nvSpPr>
            <p:spPr>
              <a:xfrm>
                <a:off x="7134700" y="7191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7" name="Google Shape;237;p20"/>
              <p:cNvSpPr/>
              <p:nvPr/>
            </p:nvSpPr>
            <p:spPr>
              <a:xfrm>
                <a:off x="7287100" y="7191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8" name="Google Shape;238;p20"/>
              <p:cNvSpPr/>
              <p:nvPr/>
            </p:nvSpPr>
            <p:spPr>
              <a:xfrm>
                <a:off x="7439500" y="7191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9" name="Google Shape;239;p20"/>
              <p:cNvSpPr/>
              <p:nvPr/>
            </p:nvSpPr>
            <p:spPr>
              <a:xfrm>
                <a:off x="7134700" y="8715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0" name="Google Shape;240;p20"/>
              <p:cNvSpPr/>
              <p:nvPr/>
            </p:nvSpPr>
            <p:spPr>
              <a:xfrm>
                <a:off x="7287100" y="8715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1" name="Google Shape;241;p20"/>
              <p:cNvSpPr/>
              <p:nvPr/>
            </p:nvSpPr>
            <p:spPr>
              <a:xfrm>
                <a:off x="7439500" y="8715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2" name="Google Shape;242;p20"/>
              <p:cNvSpPr/>
              <p:nvPr/>
            </p:nvSpPr>
            <p:spPr>
              <a:xfrm>
                <a:off x="7591900" y="4143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3" name="Google Shape;243;p20"/>
              <p:cNvSpPr/>
              <p:nvPr/>
            </p:nvSpPr>
            <p:spPr>
              <a:xfrm>
                <a:off x="7591900" y="5667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4" name="Google Shape;244;p20"/>
              <p:cNvSpPr/>
              <p:nvPr/>
            </p:nvSpPr>
            <p:spPr>
              <a:xfrm>
                <a:off x="7591900" y="7191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5" name="Google Shape;245;p20"/>
              <p:cNvSpPr/>
              <p:nvPr/>
            </p:nvSpPr>
            <p:spPr>
              <a:xfrm>
                <a:off x="7591919" y="8715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46" name="Google Shape;246;p20"/>
            <p:cNvGrpSpPr/>
            <p:nvPr/>
          </p:nvGrpSpPr>
          <p:grpSpPr>
            <a:xfrm>
              <a:off x="8832384" y="670955"/>
              <a:ext cx="311815" cy="653721"/>
              <a:chOff x="5385375" y="498300"/>
              <a:chExt cx="802200" cy="556500"/>
            </a:xfrm>
          </p:grpSpPr>
          <p:sp>
            <p:nvSpPr>
              <p:cNvPr id="247" name="Google Shape;247;p20"/>
              <p:cNvSpPr/>
              <p:nvPr/>
            </p:nvSpPr>
            <p:spPr>
              <a:xfrm>
                <a:off x="5385375" y="498300"/>
                <a:ext cx="802200" cy="993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8" name="Google Shape;248;p20"/>
              <p:cNvSpPr/>
              <p:nvPr/>
            </p:nvSpPr>
            <p:spPr>
              <a:xfrm>
                <a:off x="5385375" y="726900"/>
                <a:ext cx="802200" cy="993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9" name="Google Shape;249;p20"/>
              <p:cNvSpPr/>
              <p:nvPr/>
            </p:nvSpPr>
            <p:spPr>
              <a:xfrm>
                <a:off x="5385375" y="955500"/>
                <a:ext cx="802200" cy="993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250" name="Google Shape;250;p20"/>
          <p:cNvSpPr txBox="1"/>
          <p:nvPr>
            <p:ph type="title"/>
          </p:nvPr>
        </p:nvSpPr>
        <p:spPr>
          <a:xfrm>
            <a:off x="661100" y="664300"/>
            <a:ext cx="78432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251" name="Google Shape;251;p20"/>
          <p:cNvSpPr txBox="1"/>
          <p:nvPr>
            <p:ph idx="1" type="body"/>
          </p:nvPr>
        </p:nvSpPr>
        <p:spPr>
          <a:xfrm>
            <a:off x="1172650" y="1599700"/>
            <a:ext cx="3447300" cy="289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55600" lvl="0" marL="45720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2000"/>
              <a:buChar char="▪"/>
              <a:defRPr sz="2000"/>
            </a:lvl1pPr>
            <a:lvl2pPr indent="-3556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2pPr>
            <a:lvl3pPr indent="-3556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3pPr>
            <a:lvl4pPr indent="-3556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4pPr>
            <a:lvl5pPr indent="-3556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5pPr>
            <a:lvl6pPr indent="-3556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6pPr>
            <a:lvl7pPr indent="-3556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7pPr>
            <a:lvl8pPr indent="-3556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8pPr>
            <a:lvl9pPr indent="-3556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9pPr>
          </a:lstStyle>
          <a:p/>
        </p:txBody>
      </p:sp>
      <p:sp>
        <p:nvSpPr>
          <p:cNvPr id="252" name="Google Shape;252;p20"/>
          <p:cNvSpPr txBox="1"/>
          <p:nvPr>
            <p:ph idx="2" type="body"/>
          </p:nvPr>
        </p:nvSpPr>
        <p:spPr>
          <a:xfrm>
            <a:off x="5056888" y="1599700"/>
            <a:ext cx="3447300" cy="289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55600" lvl="0" marL="45720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2000"/>
              <a:buChar char="▪"/>
              <a:defRPr sz="2000"/>
            </a:lvl1pPr>
            <a:lvl2pPr indent="-3556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2pPr>
            <a:lvl3pPr indent="-3556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3pPr>
            <a:lvl4pPr indent="-3556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4pPr>
            <a:lvl5pPr indent="-3556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5pPr>
            <a:lvl6pPr indent="-3556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6pPr>
            <a:lvl7pPr indent="-3556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7pPr>
            <a:lvl8pPr indent="-3556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8pPr>
            <a:lvl9pPr indent="-3556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9pPr>
          </a:lstStyle>
          <a:p/>
        </p:txBody>
      </p:sp>
      <p:sp>
        <p:nvSpPr>
          <p:cNvPr id="253" name="Google Shape;253;p20"/>
          <p:cNvSpPr txBox="1"/>
          <p:nvPr>
            <p:ph idx="12" type="sldNum"/>
          </p:nvPr>
        </p:nvSpPr>
        <p:spPr>
          <a:xfrm>
            <a:off x="8504254" y="4489800"/>
            <a:ext cx="6537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TITLE_1_1"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" name="Google Shape;255;p21"/>
          <p:cNvGrpSpPr/>
          <p:nvPr/>
        </p:nvGrpSpPr>
        <p:grpSpPr>
          <a:xfrm>
            <a:off x="-175" y="0"/>
            <a:ext cx="9158125" cy="5149862"/>
            <a:chOff x="-175" y="0"/>
            <a:chExt cx="9158125" cy="5149862"/>
          </a:xfrm>
        </p:grpSpPr>
        <p:sp>
          <p:nvSpPr>
            <p:cNvPr id="256" name="Google Shape;256;p21"/>
            <p:cNvSpPr/>
            <p:nvPr/>
          </p:nvSpPr>
          <p:spPr>
            <a:xfrm>
              <a:off x="0" y="0"/>
              <a:ext cx="7845600" cy="5143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57" name="Google Shape;257;p21"/>
            <p:cNvGrpSpPr/>
            <p:nvPr/>
          </p:nvGrpSpPr>
          <p:grpSpPr>
            <a:xfrm>
              <a:off x="-175" y="664293"/>
              <a:ext cx="318794" cy="653721"/>
              <a:chOff x="5385375" y="498300"/>
              <a:chExt cx="802200" cy="556500"/>
            </a:xfrm>
          </p:grpSpPr>
          <p:sp>
            <p:nvSpPr>
              <p:cNvPr id="258" name="Google Shape;258;p21"/>
              <p:cNvSpPr/>
              <p:nvPr/>
            </p:nvSpPr>
            <p:spPr>
              <a:xfrm>
                <a:off x="5385375" y="498300"/>
                <a:ext cx="802200" cy="993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9" name="Google Shape;259;p21"/>
              <p:cNvSpPr/>
              <p:nvPr/>
            </p:nvSpPr>
            <p:spPr>
              <a:xfrm>
                <a:off x="5385375" y="726900"/>
                <a:ext cx="802200" cy="993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0" name="Google Shape;260;p21"/>
              <p:cNvSpPr/>
              <p:nvPr/>
            </p:nvSpPr>
            <p:spPr>
              <a:xfrm>
                <a:off x="5385375" y="955500"/>
                <a:ext cx="802200" cy="993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61" name="Google Shape;261;p21"/>
            <p:cNvSpPr/>
            <p:nvPr/>
          </p:nvSpPr>
          <p:spPr>
            <a:xfrm>
              <a:off x="666125" y="660475"/>
              <a:ext cx="666300" cy="6663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2" name="Google Shape;262;p21"/>
            <p:cNvSpPr/>
            <p:nvPr/>
          </p:nvSpPr>
          <p:spPr>
            <a:xfrm>
              <a:off x="8504250" y="4489800"/>
              <a:ext cx="653700" cy="653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63" name="Google Shape;263;p21"/>
            <p:cNvGrpSpPr/>
            <p:nvPr/>
          </p:nvGrpSpPr>
          <p:grpSpPr>
            <a:xfrm>
              <a:off x="8994728" y="670955"/>
              <a:ext cx="149289" cy="653721"/>
              <a:chOff x="5385375" y="498300"/>
              <a:chExt cx="802200" cy="556500"/>
            </a:xfrm>
          </p:grpSpPr>
          <p:sp>
            <p:nvSpPr>
              <p:cNvPr id="264" name="Google Shape;264;p21"/>
              <p:cNvSpPr/>
              <p:nvPr/>
            </p:nvSpPr>
            <p:spPr>
              <a:xfrm>
                <a:off x="5385375" y="498300"/>
                <a:ext cx="802200" cy="993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5" name="Google Shape;265;p21"/>
              <p:cNvSpPr/>
              <p:nvPr/>
            </p:nvSpPr>
            <p:spPr>
              <a:xfrm>
                <a:off x="5385375" y="726900"/>
                <a:ext cx="802200" cy="993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6" name="Google Shape;266;p21"/>
              <p:cNvSpPr/>
              <p:nvPr/>
            </p:nvSpPr>
            <p:spPr>
              <a:xfrm>
                <a:off x="5385375" y="955500"/>
                <a:ext cx="802200" cy="993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67" name="Google Shape;267;p21"/>
            <p:cNvGrpSpPr/>
            <p:nvPr/>
          </p:nvGrpSpPr>
          <p:grpSpPr>
            <a:xfrm>
              <a:off x="7508545" y="3014000"/>
              <a:ext cx="666404" cy="1475799"/>
              <a:chOff x="7508545" y="664625"/>
              <a:chExt cx="666404" cy="1475799"/>
            </a:xfrm>
          </p:grpSpPr>
          <p:sp>
            <p:nvSpPr>
              <p:cNvPr id="268" name="Google Shape;268;p21"/>
              <p:cNvSpPr/>
              <p:nvPr/>
            </p:nvSpPr>
            <p:spPr>
              <a:xfrm>
                <a:off x="7508545" y="664625"/>
                <a:ext cx="59344" cy="59348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9" name="Google Shape;269;p21"/>
              <p:cNvSpPr/>
              <p:nvPr/>
            </p:nvSpPr>
            <p:spPr>
              <a:xfrm>
                <a:off x="7710872" y="664625"/>
                <a:ext cx="59344" cy="59348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0" name="Google Shape;270;p21"/>
              <p:cNvSpPr/>
              <p:nvPr/>
            </p:nvSpPr>
            <p:spPr>
              <a:xfrm>
                <a:off x="7913198" y="664625"/>
                <a:ext cx="59344" cy="59348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1" name="Google Shape;271;p21"/>
              <p:cNvSpPr/>
              <p:nvPr/>
            </p:nvSpPr>
            <p:spPr>
              <a:xfrm>
                <a:off x="7508545" y="866967"/>
                <a:ext cx="59344" cy="59348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2" name="Google Shape;272;p21"/>
              <p:cNvSpPr/>
              <p:nvPr/>
            </p:nvSpPr>
            <p:spPr>
              <a:xfrm>
                <a:off x="7710872" y="866967"/>
                <a:ext cx="59344" cy="59348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3" name="Google Shape;273;p21"/>
              <p:cNvSpPr/>
              <p:nvPr/>
            </p:nvSpPr>
            <p:spPr>
              <a:xfrm>
                <a:off x="7913198" y="866967"/>
                <a:ext cx="59344" cy="59348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4" name="Google Shape;274;p21"/>
              <p:cNvSpPr/>
              <p:nvPr/>
            </p:nvSpPr>
            <p:spPr>
              <a:xfrm>
                <a:off x="7508545" y="1069308"/>
                <a:ext cx="59344" cy="59348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5" name="Google Shape;275;p21"/>
              <p:cNvSpPr/>
              <p:nvPr/>
            </p:nvSpPr>
            <p:spPr>
              <a:xfrm>
                <a:off x="7710872" y="1069308"/>
                <a:ext cx="59344" cy="59348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6" name="Google Shape;276;p21"/>
              <p:cNvSpPr/>
              <p:nvPr/>
            </p:nvSpPr>
            <p:spPr>
              <a:xfrm>
                <a:off x="7913198" y="1069308"/>
                <a:ext cx="59344" cy="59348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7" name="Google Shape;277;p21"/>
              <p:cNvSpPr/>
              <p:nvPr/>
            </p:nvSpPr>
            <p:spPr>
              <a:xfrm>
                <a:off x="7508545" y="1271649"/>
                <a:ext cx="59344" cy="59348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8" name="Google Shape;278;p21"/>
              <p:cNvSpPr/>
              <p:nvPr/>
            </p:nvSpPr>
            <p:spPr>
              <a:xfrm>
                <a:off x="7710872" y="1271649"/>
                <a:ext cx="59344" cy="59348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9" name="Google Shape;279;p21"/>
              <p:cNvSpPr/>
              <p:nvPr/>
            </p:nvSpPr>
            <p:spPr>
              <a:xfrm>
                <a:off x="7913198" y="1271649"/>
                <a:ext cx="59344" cy="59348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0" name="Google Shape;280;p21"/>
              <p:cNvSpPr/>
              <p:nvPr/>
            </p:nvSpPr>
            <p:spPr>
              <a:xfrm>
                <a:off x="8115524" y="664625"/>
                <a:ext cx="59344" cy="59348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1" name="Google Shape;281;p21"/>
              <p:cNvSpPr/>
              <p:nvPr/>
            </p:nvSpPr>
            <p:spPr>
              <a:xfrm>
                <a:off x="8115524" y="866967"/>
                <a:ext cx="59344" cy="59348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2" name="Google Shape;282;p21"/>
              <p:cNvSpPr/>
              <p:nvPr/>
            </p:nvSpPr>
            <p:spPr>
              <a:xfrm>
                <a:off x="8115524" y="1069308"/>
                <a:ext cx="59344" cy="59348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3" name="Google Shape;283;p21"/>
              <p:cNvSpPr/>
              <p:nvPr/>
            </p:nvSpPr>
            <p:spPr>
              <a:xfrm>
                <a:off x="8115549" y="1271649"/>
                <a:ext cx="59344" cy="59348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4" name="Google Shape;284;p21"/>
              <p:cNvSpPr/>
              <p:nvPr/>
            </p:nvSpPr>
            <p:spPr>
              <a:xfrm>
                <a:off x="7508545" y="1474000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5" name="Google Shape;285;p21"/>
              <p:cNvSpPr/>
              <p:nvPr/>
            </p:nvSpPr>
            <p:spPr>
              <a:xfrm>
                <a:off x="7710872" y="1474000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6" name="Google Shape;286;p21"/>
              <p:cNvSpPr/>
              <p:nvPr/>
            </p:nvSpPr>
            <p:spPr>
              <a:xfrm>
                <a:off x="7913198" y="1474000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7" name="Google Shape;287;p21"/>
              <p:cNvSpPr/>
              <p:nvPr/>
            </p:nvSpPr>
            <p:spPr>
              <a:xfrm>
                <a:off x="7508545" y="1676342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8" name="Google Shape;288;p21"/>
              <p:cNvSpPr/>
              <p:nvPr/>
            </p:nvSpPr>
            <p:spPr>
              <a:xfrm>
                <a:off x="7710872" y="1676342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9" name="Google Shape;289;p21"/>
              <p:cNvSpPr/>
              <p:nvPr/>
            </p:nvSpPr>
            <p:spPr>
              <a:xfrm>
                <a:off x="7913198" y="1676342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0" name="Google Shape;290;p21"/>
              <p:cNvSpPr/>
              <p:nvPr/>
            </p:nvSpPr>
            <p:spPr>
              <a:xfrm>
                <a:off x="7508545" y="1878683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1" name="Google Shape;291;p21"/>
              <p:cNvSpPr/>
              <p:nvPr/>
            </p:nvSpPr>
            <p:spPr>
              <a:xfrm>
                <a:off x="7710872" y="1878683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2" name="Google Shape;292;p21"/>
              <p:cNvSpPr/>
              <p:nvPr/>
            </p:nvSpPr>
            <p:spPr>
              <a:xfrm>
                <a:off x="7913198" y="1878683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3" name="Google Shape;293;p21"/>
              <p:cNvSpPr/>
              <p:nvPr/>
            </p:nvSpPr>
            <p:spPr>
              <a:xfrm>
                <a:off x="7508545" y="2081024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4" name="Google Shape;294;p21"/>
              <p:cNvSpPr/>
              <p:nvPr/>
            </p:nvSpPr>
            <p:spPr>
              <a:xfrm>
                <a:off x="7710872" y="2081024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5" name="Google Shape;295;p21"/>
              <p:cNvSpPr/>
              <p:nvPr/>
            </p:nvSpPr>
            <p:spPr>
              <a:xfrm>
                <a:off x="7913198" y="2081024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6" name="Google Shape;296;p21"/>
              <p:cNvSpPr/>
              <p:nvPr/>
            </p:nvSpPr>
            <p:spPr>
              <a:xfrm>
                <a:off x="8115524" y="1474000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7" name="Google Shape;297;p21"/>
              <p:cNvSpPr/>
              <p:nvPr/>
            </p:nvSpPr>
            <p:spPr>
              <a:xfrm>
                <a:off x="8115524" y="1676342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8" name="Google Shape;298;p21"/>
              <p:cNvSpPr/>
              <p:nvPr/>
            </p:nvSpPr>
            <p:spPr>
              <a:xfrm>
                <a:off x="8115524" y="1878683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9" name="Google Shape;299;p21"/>
              <p:cNvSpPr/>
              <p:nvPr/>
            </p:nvSpPr>
            <p:spPr>
              <a:xfrm>
                <a:off x="8115549" y="2081024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00" name="Google Shape;300;p21"/>
            <p:cNvGrpSpPr/>
            <p:nvPr/>
          </p:nvGrpSpPr>
          <p:grpSpPr>
            <a:xfrm>
              <a:off x="666070" y="4483438"/>
              <a:ext cx="666404" cy="666424"/>
              <a:chOff x="7996345" y="980275"/>
              <a:chExt cx="666404" cy="666424"/>
            </a:xfrm>
          </p:grpSpPr>
          <p:sp>
            <p:nvSpPr>
              <p:cNvPr id="301" name="Google Shape;301;p21"/>
              <p:cNvSpPr/>
              <p:nvPr/>
            </p:nvSpPr>
            <p:spPr>
              <a:xfrm>
                <a:off x="7996345" y="980275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2" name="Google Shape;302;p21"/>
              <p:cNvSpPr/>
              <p:nvPr/>
            </p:nvSpPr>
            <p:spPr>
              <a:xfrm>
                <a:off x="8198672" y="980275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3" name="Google Shape;303;p21"/>
              <p:cNvSpPr/>
              <p:nvPr/>
            </p:nvSpPr>
            <p:spPr>
              <a:xfrm>
                <a:off x="8400998" y="980275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4" name="Google Shape;304;p21"/>
              <p:cNvSpPr/>
              <p:nvPr/>
            </p:nvSpPr>
            <p:spPr>
              <a:xfrm>
                <a:off x="7996345" y="1182617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5" name="Google Shape;305;p21"/>
              <p:cNvSpPr/>
              <p:nvPr/>
            </p:nvSpPr>
            <p:spPr>
              <a:xfrm>
                <a:off x="8198672" y="1182617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6" name="Google Shape;306;p21"/>
              <p:cNvSpPr/>
              <p:nvPr/>
            </p:nvSpPr>
            <p:spPr>
              <a:xfrm>
                <a:off x="8400998" y="1182617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7" name="Google Shape;307;p21"/>
              <p:cNvSpPr/>
              <p:nvPr/>
            </p:nvSpPr>
            <p:spPr>
              <a:xfrm>
                <a:off x="7996345" y="1384958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8" name="Google Shape;308;p21"/>
              <p:cNvSpPr/>
              <p:nvPr/>
            </p:nvSpPr>
            <p:spPr>
              <a:xfrm>
                <a:off x="8198672" y="1384958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9" name="Google Shape;309;p21"/>
              <p:cNvSpPr/>
              <p:nvPr/>
            </p:nvSpPr>
            <p:spPr>
              <a:xfrm>
                <a:off x="8400998" y="1384958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0" name="Google Shape;310;p21"/>
              <p:cNvSpPr/>
              <p:nvPr/>
            </p:nvSpPr>
            <p:spPr>
              <a:xfrm>
                <a:off x="7996345" y="1587299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1" name="Google Shape;311;p21"/>
              <p:cNvSpPr/>
              <p:nvPr/>
            </p:nvSpPr>
            <p:spPr>
              <a:xfrm>
                <a:off x="8198672" y="1587299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2" name="Google Shape;312;p21"/>
              <p:cNvSpPr/>
              <p:nvPr/>
            </p:nvSpPr>
            <p:spPr>
              <a:xfrm>
                <a:off x="8400998" y="1587299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3" name="Google Shape;313;p21"/>
              <p:cNvSpPr/>
              <p:nvPr/>
            </p:nvSpPr>
            <p:spPr>
              <a:xfrm>
                <a:off x="8603324" y="980275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4" name="Google Shape;314;p21"/>
              <p:cNvSpPr/>
              <p:nvPr/>
            </p:nvSpPr>
            <p:spPr>
              <a:xfrm>
                <a:off x="8603324" y="1182617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5" name="Google Shape;315;p21"/>
              <p:cNvSpPr/>
              <p:nvPr/>
            </p:nvSpPr>
            <p:spPr>
              <a:xfrm>
                <a:off x="8603324" y="1384958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6" name="Google Shape;316;p21"/>
              <p:cNvSpPr/>
              <p:nvPr/>
            </p:nvSpPr>
            <p:spPr>
              <a:xfrm>
                <a:off x="8603349" y="1587299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317" name="Google Shape;317;p21"/>
          <p:cNvSpPr txBox="1"/>
          <p:nvPr>
            <p:ph idx="1" type="body"/>
          </p:nvPr>
        </p:nvSpPr>
        <p:spPr>
          <a:xfrm>
            <a:off x="1699000" y="660475"/>
            <a:ext cx="5045400" cy="38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5720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Barlow SemiBold"/>
              <a:buChar char="▪"/>
              <a:defRPr sz="3600">
                <a:latin typeface="Barlow SemiBold"/>
                <a:ea typeface="Barlow SemiBold"/>
                <a:cs typeface="Barlow SemiBold"/>
                <a:sym typeface="Barlow SemiBold"/>
              </a:defRPr>
            </a:lvl1pPr>
            <a:lvl2pPr indent="-4572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Barlow SemiBold"/>
              <a:buChar char="▫"/>
              <a:defRPr sz="3600">
                <a:latin typeface="Barlow SemiBold"/>
                <a:ea typeface="Barlow SemiBold"/>
                <a:cs typeface="Barlow SemiBold"/>
                <a:sym typeface="Barlow SemiBold"/>
              </a:defRPr>
            </a:lvl2pPr>
            <a:lvl3pPr indent="-4572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Barlow SemiBold"/>
              <a:buChar char="▫"/>
              <a:defRPr sz="3600">
                <a:latin typeface="Barlow SemiBold"/>
                <a:ea typeface="Barlow SemiBold"/>
                <a:cs typeface="Barlow SemiBold"/>
                <a:sym typeface="Barlow SemiBold"/>
              </a:defRPr>
            </a:lvl3pPr>
            <a:lvl4pPr indent="-4572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Barlow SemiBold"/>
              <a:buChar char="▫"/>
              <a:defRPr sz="3600">
                <a:latin typeface="Barlow SemiBold"/>
                <a:ea typeface="Barlow SemiBold"/>
                <a:cs typeface="Barlow SemiBold"/>
                <a:sym typeface="Barlow SemiBold"/>
              </a:defRPr>
            </a:lvl4pPr>
            <a:lvl5pPr indent="-4572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Barlow SemiBold"/>
              <a:buChar char="▫"/>
              <a:defRPr sz="3600">
                <a:latin typeface="Barlow SemiBold"/>
                <a:ea typeface="Barlow SemiBold"/>
                <a:cs typeface="Barlow SemiBold"/>
                <a:sym typeface="Barlow SemiBold"/>
              </a:defRPr>
            </a:lvl5pPr>
            <a:lvl6pPr indent="-4572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Barlow SemiBold"/>
              <a:buChar char="▫"/>
              <a:defRPr sz="3600">
                <a:latin typeface="Barlow SemiBold"/>
                <a:ea typeface="Barlow SemiBold"/>
                <a:cs typeface="Barlow SemiBold"/>
                <a:sym typeface="Barlow SemiBold"/>
              </a:defRPr>
            </a:lvl6pPr>
            <a:lvl7pPr indent="-4572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Barlow SemiBold"/>
              <a:buChar char="▫"/>
              <a:defRPr sz="3600">
                <a:latin typeface="Barlow SemiBold"/>
                <a:ea typeface="Barlow SemiBold"/>
                <a:cs typeface="Barlow SemiBold"/>
                <a:sym typeface="Barlow SemiBold"/>
              </a:defRPr>
            </a:lvl7pPr>
            <a:lvl8pPr indent="-4572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Barlow SemiBold"/>
              <a:buChar char="▫"/>
              <a:defRPr sz="3600">
                <a:latin typeface="Barlow SemiBold"/>
                <a:ea typeface="Barlow SemiBold"/>
                <a:cs typeface="Barlow SemiBold"/>
                <a:sym typeface="Barlow SemiBold"/>
              </a:defRPr>
            </a:lvl8pPr>
            <a:lvl9pPr indent="-4572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Barlow SemiBold"/>
              <a:buChar char="▫"/>
              <a:defRPr sz="3600">
                <a:latin typeface="Barlow SemiBold"/>
                <a:ea typeface="Barlow SemiBold"/>
                <a:cs typeface="Barlow SemiBold"/>
                <a:sym typeface="Barlow SemiBold"/>
              </a:defRPr>
            </a:lvl9pPr>
          </a:lstStyle>
          <a:p/>
        </p:txBody>
      </p:sp>
      <p:sp>
        <p:nvSpPr>
          <p:cNvPr id="318" name="Google Shape;318;p21"/>
          <p:cNvSpPr txBox="1"/>
          <p:nvPr/>
        </p:nvSpPr>
        <p:spPr>
          <a:xfrm>
            <a:off x="666125" y="574543"/>
            <a:ext cx="6663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0"/>
              <a:buFont typeface="Arial"/>
              <a:buNone/>
            </a:pPr>
            <a:r>
              <a:rPr b="0" i="0" lang="en-US" sz="9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9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21"/>
          <p:cNvSpPr txBox="1"/>
          <p:nvPr>
            <p:ph idx="12" type="sldNum"/>
          </p:nvPr>
        </p:nvSpPr>
        <p:spPr>
          <a:xfrm>
            <a:off x="8504254" y="4489800"/>
            <a:ext cx="6537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1 column" type="tx">
  <p:cSld name="TITLE_AND_BODY"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1" name="Google Shape;321;p22"/>
          <p:cNvGrpSpPr/>
          <p:nvPr/>
        </p:nvGrpSpPr>
        <p:grpSpPr>
          <a:xfrm>
            <a:off x="-207" y="0"/>
            <a:ext cx="9158157" cy="5149836"/>
            <a:chOff x="-207" y="0"/>
            <a:chExt cx="9158157" cy="5149836"/>
          </a:xfrm>
        </p:grpSpPr>
        <p:sp>
          <p:nvSpPr>
            <p:cNvPr id="322" name="Google Shape;322;p22"/>
            <p:cNvSpPr/>
            <p:nvPr/>
          </p:nvSpPr>
          <p:spPr>
            <a:xfrm>
              <a:off x="8504250" y="4489800"/>
              <a:ext cx="653700" cy="653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3" name="Google Shape;323;p22"/>
            <p:cNvSpPr/>
            <p:nvPr/>
          </p:nvSpPr>
          <p:spPr>
            <a:xfrm>
              <a:off x="0" y="0"/>
              <a:ext cx="653700" cy="5143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4" name="Google Shape;324;p22"/>
            <p:cNvSpPr/>
            <p:nvPr/>
          </p:nvSpPr>
          <p:spPr>
            <a:xfrm>
              <a:off x="322375" y="664300"/>
              <a:ext cx="8181900" cy="653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25" name="Google Shape;325;p22"/>
            <p:cNvGrpSpPr/>
            <p:nvPr/>
          </p:nvGrpSpPr>
          <p:grpSpPr>
            <a:xfrm>
              <a:off x="-207" y="664293"/>
              <a:ext cx="155867" cy="653721"/>
              <a:chOff x="5385375" y="498300"/>
              <a:chExt cx="802200" cy="556500"/>
            </a:xfrm>
          </p:grpSpPr>
          <p:sp>
            <p:nvSpPr>
              <p:cNvPr id="326" name="Google Shape;326;p22"/>
              <p:cNvSpPr/>
              <p:nvPr/>
            </p:nvSpPr>
            <p:spPr>
              <a:xfrm>
                <a:off x="5385375" y="498300"/>
                <a:ext cx="802200" cy="993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7" name="Google Shape;327;p22"/>
              <p:cNvSpPr/>
              <p:nvPr/>
            </p:nvSpPr>
            <p:spPr>
              <a:xfrm>
                <a:off x="5385375" y="726900"/>
                <a:ext cx="802200" cy="993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8" name="Google Shape;328;p22"/>
              <p:cNvSpPr/>
              <p:nvPr/>
            </p:nvSpPr>
            <p:spPr>
              <a:xfrm>
                <a:off x="5385375" y="955500"/>
                <a:ext cx="802200" cy="993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29" name="Google Shape;329;p22"/>
            <p:cNvGrpSpPr/>
            <p:nvPr/>
          </p:nvGrpSpPr>
          <p:grpSpPr>
            <a:xfrm>
              <a:off x="322384" y="4483463"/>
              <a:ext cx="666347" cy="666373"/>
              <a:chOff x="7134700" y="414375"/>
              <a:chExt cx="501919" cy="501900"/>
            </a:xfrm>
          </p:grpSpPr>
          <p:sp>
            <p:nvSpPr>
              <p:cNvPr id="330" name="Google Shape;330;p22"/>
              <p:cNvSpPr/>
              <p:nvPr/>
            </p:nvSpPr>
            <p:spPr>
              <a:xfrm>
                <a:off x="7134700" y="4143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1" name="Google Shape;331;p22"/>
              <p:cNvSpPr/>
              <p:nvPr/>
            </p:nvSpPr>
            <p:spPr>
              <a:xfrm>
                <a:off x="7287100" y="4143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2" name="Google Shape;332;p22"/>
              <p:cNvSpPr/>
              <p:nvPr/>
            </p:nvSpPr>
            <p:spPr>
              <a:xfrm>
                <a:off x="7439500" y="4143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3" name="Google Shape;333;p22"/>
              <p:cNvSpPr/>
              <p:nvPr/>
            </p:nvSpPr>
            <p:spPr>
              <a:xfrm>
                <a:off x="7134700" y="5667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4" name="Google Shape;334;p22"/>
              <p:cNvSpPr/>
              <p:nvPr/>
            </p:nvSpPr>
            <p:spPr>
              <a:xfrm>
                <a:off x="7287100" y="5667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5" name="Google Shape;335;p22"/>
              <p:cNvSpPr/>
              <p:nvPr/>
            </p:nvSpPr>
            <p:spPr>
              <a:xfrm>
                <a:off x="7439500" y="5667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6" name="Google Shape;336;p22"/>
              <p:cNvSpPr/>
              <p:nvPr/>
            </p:nvSpPr>
            <p:spPr>
              <a:xfrm>
                <a:off x="7134700" y="7191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7" name="Google Shape;337;p22"/>
              <p:cNvSpPr/>
              <p:nvPr/>
            </p:nvSpPr>
            <p:spPr>
              <a:xfrm>
                <a:off x="7287100" y="7191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8" name="Google Shape;338;p22"/>
              <p:cNvSpPr/>
              <p:nvPr/>
            </p:nvSpPr>
            <p:spPr>
              <a:xfrm>
                <a:off x="7439500" y="7191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9" name="Google Shape;339;p22"/>
              <p:cNvSpPr/>
              <p:nvPr/>
            </p:nvSpPr>
            <p:spPr>
              <a:xfrm>
                <a:off x="7134700" y="8715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0" name="Google Shape;340;p22"/>
              <p:cNvSpPr/>
              <p:nvPr/>
            </p:nvSpPr>
            <p:spPr>
              <a:xfrm>
                <a:off x="7287100" y="8715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1" name="Google Shape;341;p22"/>
              <p:cNvSpPr/>
              <p:nvPr/>
            </p:nvSpPr>
            <p:spPr>
              <a:xfrm>
                <a:off x="7439500" y="8715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2" name="Google Shape;342;p22"/>
              <p:cNvSpPr/>
              <p:nvPr/>
            </p:nvSpPr>
            <p:spPr>
              <a:xfrm>
                <a:off x="7591900" y="4143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3" name="Google Shape;343;p22"/>
              <p:cNvSpPr/>
              <p:nvPr/>
            </p:nvSpPr>
            <p:spPr>
              <a:xfrm>
                <a:off x="7591900" y="5667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4" name="Google Shape;344;p22"/>
              <p:cNvSpPr/>
              <p:nvPr/>
            </p:nvSpPr>
            <p:spPr>
              <a:xfrm>
                <a:off x="7591900" y="7191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5" name="Google Shape;345;p22"/>
              <p:cNvSpPr/>
              <p:nvPr/>
            </p:nvSpPr>
            <p:spPr>
              <a:xfrm>
                <a:off x="7591919" y="8715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46" name="Google Shape;346;p22"/>
            <p:cNvGrpSpPr/>
            <p:nvPr/>
          </p:nvGrpSpPr>
          <p:grpSpPr>
            <a:xfrm>
              <a:off x="8832384" y="670955"/>
              <a:ext cx="311815" cy="653721"/>
              <a:chOff x="5385375" y="498300"/>
              <a:chExt cx="802200" cy="556500"/>
            </a:xfrm>
          </p:grpSpPr>
          <p:sp>
            <p:nvSpPr>
              <p:cNvPr id="347" name="Google Shape;347;p22"/>
              <p:cNvSpPr/>
              <p:nvPr/>
            </p:nvSpPr>
            <p:spPr>
              <a:xfrm>
                <a:off x="5385375" y="498300"/>
                <a:ext cx="802200" cy="993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8" name="Google Shape;348;p22"/>
              <p:cNvSpPr/>
              <p:nvPr/>
            </p:nvSpPr>
            <p:spPr>
              <a:xfrm>
                <a:off x="5385375" y="726900"/>
                <a:ext cx="802200" cy="993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9" name="Google Shape;349;p22"/>
              <p:cNvSpPr/>
              <p:nvPr/>
            </p:nvSpPr>
            <p:spPr>
              <a:xfrm>
                <a:off x="5385375" y="955500"/>
                <a:ext cx="802200" cy="993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350" name="Google Shape;350;p22"/>
          <p:cNvSpPr txBox="1"/>
          <p:nvPr>
            <p:ph type="title"/>
          </p:nvPr>
        </p:nvSpPr>
        <p:spPr>
          <a:xfrm>
            <a:off x="661100" y="664300"/>
            <a:ext cx="78432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351" name="Google Shape;351;p22"/>
          <p:cNvSpPr txBox="1"/>
          <p:nvPr>
            <p:ph idx="1" type="body"/>
          </p:nvPr>
        </p:nvSpPr>
        <p:spPr>
          <a:xfrm>
            <a:off x="1199775" y="1599700"/>
            <a:ext cx="6650700" cy="28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81000" lvl="0" marL="45720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2400"/>
              <a:buChar char="▪"/>
              <a:defRPr/>
            </a:lvl1pPr>
            <a:lvl2pPr indent="-3810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2pPr>
            <a:lvl3pPr indent="-3810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3pPr>
            <a:lvl4pPr indent="-3810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4pPr>
            <a:lvl5pPr indent="-3810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5pPr>
            <a:lvl6pPr indent="-3810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6pPr>
            <a:lvl7pPr indent="-3810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7pPr>
            <a:lvl8pPr indent="-3810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8pPr>
            <a:lvl9pPr indent="-3810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9pPr>
          </a:lstStyle>
          <a:p/>
        </p:txBody>
      </p:sp>
      <p:sp>
        <p:nvSpPr>
          <p:cNvPr id="352" name="Google Shape;352;p22"/>
          <p:cNvSpPr txBox="1"/>
          <p:nvPr>
            <p:ph idx="12" type="sldNum"/>
          </p:nvPr>
        </p:nvSpPr>
        <p:spPr>
          <a:xfrm>
            <a:off x="8504254" y="4489800"/>
            <a:ext cx="6537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variant 2">
  <p:cSld name="BLANK_1"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23"/>
          <p:cNvSpPr/>
          <p:nvPr/>
        </p:nvSpPr>
        <p:spPr>
          <a:xfrm>
            <a:off x="8490504" y="4489800"/>
            <a:ext cx="653700" cy="653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5" name="Google Shape;355;p23"/>
          <p:cNvSpPr/>
          <p:nvPr/>
        </p:nvSpPr>
        <p:spPr>
          <a:xfrm>
            <a:off x="0" y="0"/>
            <a:ext cx="6537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56" name="Google Shape;356;p23"/>
          <p:cNvGrpSpPr/>
          <p:nvPr/>
        </p:nvGrpSpPr>
        <p:grpSpPr>
          <a:xfrm>
            <a:off x="-207" y="664293"/>
            <a:ext cx="155867" cy="653721"/>
            <a:chOff x="5385375" y="498300"/>
            <a:chExt cx="802200" cy="556500"/>
          </a:xfrm>
        </p:grpSpPr>
        <p:sp>
          <p:nvSpPr>
            <p:cNvPr id="357" name="Google Shape;357;p23"/>
            <p:cNvSpPr/>
            <p:nvPr/>
          </p:nvSpPr>
          <p:spPr>
            <a:xfrm>
              <a:off x="5385375" y="498300"/>
              <a:ext cx="802200" cy="993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8" name="Google Shape;358;p23"/>
            <p:cNvSpPr/>
            <p:nvPr/>
          </p:nvSpPr>
          <p:spPr>
            <a:xfrm>
              <a:off x="5385375" y="726900"/>
              <a:ext cx="802200" cy="993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23"/>
            <p:cNvSpPr/>
            <p:nvPr/>
          </p:nvSpPr>
          <p:spPr>
            <a:xfrm>
              <a:off x="5385375" y="955500"/>
              <a:ext cx="802200" cy="993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60" name="Google Shape;360;p23"/>
          <p:cNvGrpSpPr/>
          <p:nvPr/>
        </p:nvGrpSpPr>
        <p:grpSpPr>
          <a:xfrm>
            <a:off x="322384" y="657975"/>
            <a:ext cx="666347" cy="666373"/>
            <a:chOff x="7134700" y="414375"/>
            <a:chExt cx="501919" cy="501900"/>
          </a:xfrm>
        </p:grpSpPr>
        <p:sp>
          <p:nvSpPr>
            <p:cNvPr id="361" name="Google Shape;361;p23"/>
            <p:cNvSpPr/>
            <p:nvPr/>
          </p:nvSpPr>
          <p:spPr>
            <a:xfrm>
              <a:off x="7134700" y="414375"/>
              <a:ext cx="44700" cy="447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2" name="Google Shape;362;p23"/>
            <p:cNvSpPr/>
            <p:nvPr/>
          </p:nvSpPr>
          <p:spPr>
            <a:xfrm>
              <a:off x="7287100" y="414375"/>
              <a:ext cx="44700" cy="447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3" name="Google Shape;363;p23"/>
            <p:cNvSpPr/>
            <p:nvPr/>
          </p:nvSpPr>
          <p:spPr>
            <a:xfrm>
              <a:off x="7439500" y="414375"/>
              <a:ext cx="44700" cy="447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4" name="Google Shape;364;p23"/>
            <p:cNvSpPr/>
            <p:nvPr/>
          </p:nvSpPr>
          <p:spPr>
            <a:xfrm>
              <a:off x="7134700" y="566775"/>
              <a:ext cx="44700" cy="447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5" name="Google Shape;365;p23"/>
            <p:cNvSpPr/>
            <p:nvPr/>
          </p:nvSpPr>
          <p:spPr>
            <a:xfrm>
              <a:off x="7287100" y="566775"/>
              <a:ext cx="44700" cy="447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6" name="Google Shape;366;p23"/>
            <p:cNvSpPr/>
            <p:nvPr/>
          </p:nvSpPr>
          <p:spPr>
            <a:xfrm>
              <a:off x="7439500" y="566775"/>
              <a:ext cx="44700" cy="447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7" name="Google Shape;367;p23"/>
            <p:cNvSpPr/>
            <p:nvPr/>
          </p:nvSpPr>
          <p:spPr>
            <a:xfrm>
              <a:off x="7134700" y="719175"/>
              <a:ext cx="44700" cy="447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23"/>
            <p:cNvSpPr/>
            <p:nvPr/>
          </p:nvSpPr>
          <p:spPr>
            <a:xfrm>
              <a:off x="7287100" y="719175"/>
              <a:ext cx="44700" cy="447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9" name="Google Shape;369;p23"/>
            <p:cNvSpPr/>
            <p:nvPr/>
          </p:nvSpPr>
          <p:spPr>
            <a:xfrm>
              <a:off x="7439500" y="719175"/>
              <a:ext cx="44700" cy="447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0" name="Google Shape;370;p23"/>
            <p:cNvSpPr/>
            <p:nvPr/>
          </p:nvSpPr>
          <p:spPr>
            <a:xfrm>
              <a:off x="7134700" y="871575"/>
              <a:ext cx="44700" cy="447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1" name="Google Shape;371;p23"/>
            <p:cNvSpPr/>
            <p:nvPr/>
          </p:nvSpPr>
          <p:spPr>
            <a:xfrm>
              <a:off x="7287100" y="871575"/>
              <a:ext cx="44700" cy="447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2" name="Google Shape;372;p23"/>
            <p:cNvSpPr/>
            <p:nvPr/>
          </p:nvSpPr>
          <p:spPr>
            <a:xfrm>
              <a:off x="7439500" y="871575"/>
              <a:ext cx="44700" cy="447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3" name="Google Shape;373;p23"/>
            <p:cNvSpPr/>
            <p:nvPr/>
          </p:nvSpPr>
          <p:spPr>
            <a:xfrm>
              <a:off x="7591900" y="414375"/>
              <a:ext cx="44700" cy="447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4" name="Google Shape;374;p23"/>
            <p:cNvSpPr/>
            <p:nvPr/>
          </p:nvSpPr>
          <p:spPr>
            <a:xfrm>
              <a:off x="7591900" y="566775"/>
              <a:ext cx="44700" cy="447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5" name="Google Shape;375;p23"/>
            <p:cNvSpPr/>
            <p:nvPr/>
          </p:nvSpPr>
          <p:spPr>
            <a:xfrm>
              <a:off x="7591900" y="719175"/>
              <a:ext cx="44700" cy="447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6" name="Google Shape;376;p23"/>
            <p:cNvSpPr/>
            <p:nvPr/>
          </p:nvSpPr>
          <p:spPr>
            <a:xfrm>
              <a:off x="7591919" y="871575"/>
              <a:ext cx="44700" cy="447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77" name="Google Shape;377;p23"/>
          <p:cNvGrpSpPr/>
          <p:nvPr/>
        </p:nvGrpSpPr>
        <p:grpSpPr>
          <a:xfrm>
            <a:off x="8832384" y="670955"/>
            <a:ext cx="311815" cy="653721"/>
            <a:chOff x="5385375" y="498300"/>
            <a:chExt cx="802200" cy="556500"/>
          </a:xfrm>
        </p:grpSpPr>
        <p:sp>
          <p:nvSpPr>
            <p:cNvPr id="378" name="Google Shape;378;p23"/>
            <p:cNvSpPr/>
            <p:nvPr/>
          </p:nvSpPr>
          <p:spPr>
            <a:xfrm>
              <a:off x="5385375" y="498300"/>
              <a:ext cx="802200" cy="993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9" name="Google Shape;379;p23"/>
            <p:cNvSpPr/>
            <p:nvPr/>
          </p:nvSpPr>
          <p:spPr>
            <a:xfrm>
              <a:off x="5385375" y="726900"/>
              <a:ext cx="802200" cy="993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0" name="Google Shape;380;p23"/>
            <p:cNvSpPr/>
            <p:nvPr/>
          </p:nvSpPr>
          <p:spPr>
            <a:xfrm>
              <a:off x="5385375" y="955500"/>
              <a:ext cx="802200" cy="993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1" name="Google Shape;381;p23"/>
          <p:cNvSpPr txBox="1"/>
          <p:nvPr>
            <p:ph idx="12" type="sldNum"/>
          </p:nvPr>
        </p:nvSpPr>
        <p:spPr>
          <a:xfrm>
            <a:off x="8490504" y="4489800"/>
            <a:ext cx="6537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6"/>
          <p:cNvSpPr txBox="1"/>
          <p:nvPr>
            <p:ph type="title"/>
          </p:nvPr>
        </p:nvSpPr>
        <p:spPr>
          <a:xfrm>
            <a:off x="661100" y="664300"/>
            <a:ext cx="78432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Barlow SemiBold"/>
              <a:buNone/>
              <a:defRPr b="0" i="0" sz="2600" u="none" cap="none" strike="noStrike">
                <a:solidFill>
                  <a:schemeClr val="lt1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Barlow SemiBold"/>
              <a:buNone/>
              <a:defRPr b="0" i="0" sz="2600" u="none" cap="none" strike="noStrike">
                <a:solidFill>
                  <a:schemeClr val="lt1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Barlow SemiBold"/>
              <a:buNone/>
              <a:defRPr b="0" i="0" sz="2600" u="none" cap="none" strike="noStrike">
                <a:solidFill>
                  <a:schemeClr val="lt1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Barlow SemiBold"/>
              <a:buNone/>
              <a:defRPr b="0" i="0" sz="2600" u="none" cap="none" strike="noStrike">
                <a:solidFill>
                  <a:schemeClr val="lt1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Barlow SemiBold"/>
              <a:buNone/>
              <a:defRPr b="0" i="0" sz="2600" u="none" cap="none" strike="noStrike">
                <a:solidFill>
                  <a:schemeClr val="lt1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Barlow SemiBold"/>
              <a:buNone/>
              <a:defRPr b="0" i="0" sz="2600" u="none" cap="none" strike="noStrike">
                <a:solidFill>
                  <a:schemeClr val="lt1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Barlow SemiBold"/>
              <a:buNone/>
              <a:defRPr b="0" i="0" sz="2600" u="none" cap="none" strike="noStrike">
                <a:solidFill>
                  <a:schemeClr val="lt1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Barlow SemiBold"/>
              <a:buNone/>
              <a:defRPr b="0" i="0" sz="2600" u="none" cap="none" strike="noStrike">
                <a:solidFill>
                  <a:schemeClr val="lt1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Barlow SemiBold"/>
              <a:buNone/>
              <a:defRPr b="0" i="0" sz="2600" u="none" cap="none" strike="noStrike">
                <a:solidFill>
                  <a:schemeClr val="lt1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9pPr>
          </a:lstStyle>
          <a:p/>
        </p:txBody>
      </p:sp>
      <p:sp>
        <p:nvSpPr>
          <p:cNvPr id="7" name="Google Shape;7;p16"/>
          <p:cNvSpPr txBox="1"/>
          <p:nvPr>
            <p:ph idx="1" type="body"/>
          </p:nvPr>
        </p:nvSpPr>
        <p:spPr>
          <a:xfrm>
            <a:off x="1314800" y="1599700"/>
            <a:ext cx="7189500" cy="28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81000" lvl="0" marL="457200" marR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Barlow Light"/>
              <a:buChar char="▪"/>
              <a:defRPr b="0" i="0" sz="2400" u="none" cap="none" strike="noStrike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1pPr>
            <a:lvl2pPr indent="-3810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Barlow Light"/>
              <a:buChar char="▫"/>
              <a:defRPr b="0" i="0" sz="2400" u="none" cap="none" strike="noStrike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2pPr>
            <a:lvl3pPr indent="-3810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arlow Light"/>
              <a:buChar char="▫"/>
              <a:defRPr b="0" i="0" sz="2400" u="none" cap="none" strike="noStrike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3pPr>
            <a:lvl4pPr indent="-3810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arlow Light"/>
              <a:buChar char="▫"/>
              <a:defRPr b="0" i="0" sz="2400" u="none" cap="none" strike="noStrike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4pPr>
            <a:lvl5pPr indent="-3810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arlow Light"/>
              <a:buChar char="▫"/>
              <a:defRPr b="0" i="0" sz="2400" u="none" cap="none" strike="noStrike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5pPr>
            <a:lvl6pPr indent="-3810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arlow Light"/>
              <a:buChar char="▫"/>
              <a:defRPr b="0" i="0" sz="2400" u="none" cap="none" strike="noStrike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6pPr>
            <a:lvl7pPr indent="-3810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arlow Light"/>
              <a:buChar char="▫"/>
              <a:defRPr b="0" i="0" sz="2400" u="none" cap="none" strike="noStrike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7pPr>
            <a:lvl8pPr indent="-3810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arlow Light"/>
              <a:buChar char="▫"/>
              <a:defRPr b="0" i="0" sz="2400" u="none" cap="none" strike="noStrike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8pPr>
            <a:lvl9pPr indent="-3810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arlow Light"/>
              <a:buChar char="▫"/>
              <a:defRPr b="0" i="0" sz="2400" u="none" cap="none" strike="noStrike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9pPr>
          </a:lstStyle>
          <a:p/>
        </p:txBody>
      </p:sp>
      <p:sp>
        <p:nvSpPr>
          <p:cNvPr id="8" name="Google Shape;8;p16"/>
          <p:cNvSpPr txBox="1"/>
          <p:nvPr>
            <p:ph idx="12" type="sldNum"/>
          </p:nvPr>
        </p:nvSpPr>
        <p:spPr>
          <a:xfrm>
            <a:off x="8504254" y="4489800"/>
            <a:ext cx="6537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ransition>
    <p:fade thruBlk="1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6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5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p1"/>
          <p:cNvSpPr txBox="1"/>
          <p:nvPr>
            <p:ph type="ctrTitle"/>
          </p:nvPr>
        </p:nvSpPr>
        <p:spPr>
          <a:xfrm>
            <a:off x="762000" y="1541675"/>
            <a:ext cx="5740200" cy="206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-US"/>
              <a:t>Project Domain-2</a:t>
            </a:r>
            <a:br>
              <a:rPr lang="en-US"/>
            </a:br>
            <a:r>
              <a:rPr lang="en-US" sz="2000"/>
              <a:t>Software Project- II (CSE-216)</a:t>
            </a:r>
            <a:endParaRPr sz="2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2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p10"/>
          <p:cNvSpPr txBox="1"/>
          <p:nvPr>
            <p:ph type="title"/>
          </p:nvPr>
        </p:nvSpPr>
        <p:spPr>
          <a:xfrm>
            <a:off x="661100" y="664300"/>
            <a:ext cx="78432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Data Mining Methodologies:</a:t>
            </a:r>
            <a:endParaRPr/>
          </a:p>
        </p:txBody>
      </p:sp>
      <p:sp>
        <p:nvSpPr>
          <p:cNvPr id="464" name="Google Shape;464;p10"/>
          <p:cNvSpPr txBox="1"/>
          <p:nvPr>
            <p:ph idx="12" type="sldNum"/>
          </p:nvPr>
        </p:nvSpPr>
        <p:spPr>
          <a:xfrm>
            <a:off x="8504254" y="4489800"/>
            <a:ext cx="6537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65" name="Google Shape;465;p10"/>
          <p:cNvSpPr txBox="1"/>
          <p:nvPr/>
        </p:nvSpPr>
        <p:spPr>
          <a:xfrm>
            <a:off x="1055077" y="1647930"/>
            <a:ext cx="5496448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eriod"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Cross-Industry Standard Process for Data Mining (CRISP-DM)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eriod"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SEMMA (Sample, Explore, Modify, Model, Assess)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9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p11"/>
          <p:cNvSpPr txBox="1"/>
          <p:nvPr>
            <p:ph type="title"/>
          </p:nvPr>
        </p:nvSpPr>
        <p:spPr>
          <a:xfrm>
            <a:off x="661100" y="664300"/>
            <a:ext cx="78432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Programming Language for Data Mining:</a:t>
            </a:r>
            <a:endParaRPr/>
          </a:p>
        </p:txBody>
      </p:sp>
      <p:sp>
        <p:nvSpPr>
          <p:cNvPr id="471" name="Google Shape;471;p11"/>
          <p:cNvSpPr txBox="1"/>
          <p:nvPr>
            <p:ph idx="12" type="sldNum"/>
          </p:nvPr>
        </p:nvSpPr>
        <p:spPr>
          <a:xfrm>
            <a:off x="8504254" y="4489800"/>
            <a:ext cx="6537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472" name="Google Shape;472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63149" y="1497202"/>
            <a:ext cx="3674649" cy="3268906"/>
          </a:xfrm>
          <a:prstGeom prst="rect">
            <a:avLst/>
          </a:prstGeom>
          <a:noFill/>
          <a:ln>
            <a:noFill/>
          </a:ln>
        </p:spPr>
      </p:pic>
      <p:sp>
        <p:nvSpPr>
          <p:cNvPr id="473" name="Google Shape;473;p11"/>
          <p:cNvSpPr txBox="1"/>
          <p:nvPr/>
        </p:nvSpPr>
        <p:spPr>
          <a:xfrm>
            <a:off x="5385916" y="2534568"/>
            <a:ext cx="2763297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eriod"/>
            </a:pPr>
            <a:r>
              <a:rPr b="1" i="0" lang="en-US" sz="1400" u="none" cap="none" strike="noStrike">
                <a:solidFill>
                  <a:srgbClr val="000000"/>
                </a:solidFill>
                <a:latin typeface="Arial Rounded"/>
                <a:ea typeface="Arial Rounded"/>
                <a:cs typeface="Arial Rounded"/>
                <a:sym typeface="Arial Rounded"/>
              </a:rPr>
              <a:t>R-Language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eriod"/>
            </a:pPr>
            <a:r>
              <a:rPr b="1" i="0" lang="en-US" sz="1400" u="none" cap="none" strike="noStrike">
                <a:solidFill>
                  <a:srgbClr val="000000"/>
                </a:solidFill>
                <a:latin typeface="Arial Rounded"/>
                <a:ea typeface="Arial Rounded"/>
                <a:cs typeface="Arial Rounded"/>
                <a:sym typeface="Arial Rounded"/>
              </a:rPr>
              <a:t>Python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eriod"/>
            </a:pPr>
            <a:r>
              <a:rPr b="1" i="0" lang="en-US" sz="1400" u="none" cap="none" strike="noStrike">
                <a:solidFill>
                  <a:srgbClr val="000000"/>
                </a:solidFill>
                <a:latin typeface="Arial Rounded"/>
                <a:ea typeface="Arial Rounded"/>
                <a:cs typeface="Arial Rounded"/>
                <a:sym typeface="Arial Rounded"/>
              </a:rPr>
              <a:t>SAS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eriod"/>
            </a:pPr>
            <a:r>
              <a:rPr b="1" i="0" lang="en-US" sz="1400" u="none" cap="none" strike="noStrike">
                <a:solidFill>
                  <a:srgbClr val="000000"/>
                </a:solidFill>
                <a:latin typeface="Arial Rounded"/>
                <a:ea typeface="Arial Rounded"/>
                <a:cs typeface="Arial Rounded"/>
                <a:sym typeface="Arial Rounded"/>
              </a:rPr>
              <a:t>SQL</a:t>
            </a:r>
            <a:endParaRPr b="1" i="0" sz="1400" u="none" cap="none" strike="noStrike">
              <a:solidFill>
                <a:srgbClr val="000000"/>
              </a:solidFill>
              <a:latin typeface="Arial Rounded"/>
              <a:ea typeface="Arial Rounded"/>
              <a:cs typeface="Arial Rounded"/>
              <a:sym typeface="Arial Rounded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7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12"/>
          <p:cNvSpPr txBox="1"/>
          <p:nvPr>
            <p:ph type="title"/>
          </p:nvPr>
        </p:nvSpPr>
        <p:spPr>
          <a:xfrm>
            <a:off x="661100" y="664300"/>
            <a:ext cx="78432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Tools used for Data Mining:</a:t>
            </a:r>
            <a:endParaRPr/>
          </a:p>
        </p:txBody>
      </p:sp>
      <p:sp>
        <p:nvSpPr>
          <p:cNvPr id="479" name="Google Shape;479;p12"/>
          <p:cNvSpPr txBox="1"/>
          <p:nvPr>
            <p:ph idx="12" type="sldNum"/>
          </p:nvPr>
        </p:nvSpPr>
        <p:spPr>
          <a:xfrm>
            <a:off x="8504254" y="4489800"/>
            <a:ext cx="6537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80" name="Google Shape;480;p12"/>
          <p:cNvSpPr/>
          <p:nvPr/>
        </p:nvSpPr>
        <p:spPr>
          <a:xfrm>
            <a:off x="2532184" y="1749738"/>
            <a:ext cx="4772967" cy="2308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1" i="0" lang="en-US" sz="1800" u="none" cap="none" strike="noStrike">
                <a:solidFill>
                  <a:srgbClr val="222222"/>
                </a:solidFill>
                <a:latin typeface="Arial Rounded"/>
                <a:ea typeface="Arial Rounded"/>
                <a:cs typeface="Arial Rounded"/>
                <a:sym typeface="Arial Rounded"/>
              </a:rPr>
              <a:t>Rapid Miner.</a:t>
            </a:r>
            <a:endParaRPr/>
          </a:p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1" i="0" lang="en-US" sz="1800" u="none" cap="none" strike="noStrike">
                <a:solidFill>
                  <a:srgbClr val="222222"/>
                </a:solidFill>
                <a:latin typeface="Arial Rounded"/>
                <a:ea typeface="Arial Rounded"/>
                <a:cs typeface="Arial Rounded"/>
                <a:sym typeface="Arial Rounded"/>
              </a:rPr>
              <a:t>     Orange.</a:t>
            </a:r>
            <a:endParaRPr/>
          </a:p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1" i="0" lang="en-US" sz="1800" u="none" cap="none" strike="noStrike">
                <a:solidFill>
                  <a:srgbClr val="222222"/>
                </a:solidFill>
                <a:latin typeface="Arial Rounded"/>
                <a:ea typeface="Arial Rounded"/>
                <a:cs typeface="Arial Rounded"/>
                <a:sym typeface="Arial Rounded"/>
              </a:rPr>
              <a:t>    Weka.</a:t>
            </a:r>
            <a:endParaRPr/>
          </a:p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1" i="0" lang="en-US" sz="1800" u="none" cap="none" strike="noStrike">
                <a:solidFill>
                  <a:srgbClr val="222222"/>
                </a:solidFill>
                <a:latin typeface="Arial Rounded"/>
                <a:ea typeface="Arial Rounded"/>
                <a:cs typeface="Arial Rounded"/>
                <a:sym typeface="Arial Rounded"/>
              </a:rPr>
              <a:t>    KNIME.</a:t>
            </a:r>
            <a:endParaRPr/>
          </a:p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1" i="0" lang="en-US" sz="1800" u="none" cap="none" strike="noStrike">
                <a:solidFill>
                  <a:srgbClr val="222222"/>
                </a:solidFill>
                <a:latin typeface="Arial Rounded"/>
                <a:ea typeface="Arial Rounded"/>
                <a:cs typeface="Arial Rounded"/>
                <a:sym typeface="Arial Rounded"/>
              </a:rPr>
              <a:t>    Sisense.</a:t>
            </a:r>
            <a:endParaRPr b="1" i="0" sz="1800" u="none" cap="none" strike="noStrike">
              <a:solidFill>
                <a:srgbClr val="222222"/>
              </a:solidFill>
              <a:latin typeface="Arial Rounded"/>
              <a:ea typeface="Arial Rounded"/>
              <a:cs typeface="Arial Rounded"/>
              <a:sym typeface="Arial Rounded"/>
            </a:endParaRPr>
          </a:p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1" i="0" lang="en-US" sz="1800" u="none" cap="none" strike="noStrike">
                <a:solidFill>
                  <a:srgbClr val="222222"/>
                </a:solidFill>
                <a:latin typeface="Arial Rounded"/>
                <a:ea typeface="Arial Rounded"/>
                <a:cs typeface="Arial Rounded"/>
                <a:sym typeface="Arial Rounded"/>
              </a:rPr>
              <a:t>    SSDT (SQL Server Data Tools)</a:t>
            </a:r>
            <a:endParaRPr/>
          </a:p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1" i="0" lang="en-US" sz="1800" u="none" cap="none" strike="noStrike">
                <a:solidFill>
                  <a:srgbClr val="222222"/>
                </a:solidFill>
                <a:latin typeface="Arial Rounded"/>
                <a:ea typeface="Arial Rounded"/>
                <a:cs typeface="Arial Rounded"/>
                <a:sym typeface="Arial Rounded"/>
              </a:rPr>
              <a:t>    Apache Mahout.</a:t>
            </a:r>
            <a:endParaRPr/>
          </a:p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1" i="0" lang="en-US" sz="1800" u="none" cap="none" strike="noStrike">
                <a:solidFill>
                  <a:srgbClr val="222222"/>
                </a:solidFill>
                <a:latin typeface="Arial Rounded"/>
                <a:ea typeface="Arial Rounded"/>
                <a:cs typeface="Arial Rounded"/>
                <a:sym typeface="Arial Rounded"/>
              </a:rPr>
              <a:t>   Oracle Data Mining.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4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p13"/>
          <p:cNvSpPr txBox="1"/>
          <p:nvPr>
            <p:ph idx="1" type="body"/>
          </p:nvPr>
        </p:nvSpPr>
        <p:spPr>
          <a:xfrm>
            <a:off x="1397549" y="650426"/>
            <a:ext cx="5877457" cy="7061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600"/>
              <a:buNone/>
            </a:pPr>
            <a:r>
              <a:rPr lang="en-US"/>
              <a:t>Challenges in Data Mining:</a:t>
            </a:r>
            <a:endParaRPr/>
          </a:p>
        </p:txBody>
      </p:sp>
      <p:sp>
        <p:nvSpPr>
          <p:cNvPr id="486" name="Google Shape;486;p13"/>
          <p:cNvSpPr txBox="1"/>
          <p:nvPr>
            <p:ph idx="12" type="sldNum"/>
          </p:nvPr>
        </p:nvSpPr>
        <p:spPr>
          <a:xfrm>
            <a:off x="8504254" y="4489800"/>
            <a:ext cx="6537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87" name="Google Shape;487;p13"/>
          <p:cNvSpPr txBox="1"/>
          <p:nvPr/>
        </p:nvSpPr>
        <p:spPr>
          <a:xfrm>
            <a:off x="452176" y="1356527"/>
            <a:ext cx="6983605" cy="33561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4572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Barlow SemiBold"/>
              <a:buChar char="▪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 Mining needs </a:t>
            </a: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large databases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and data collection that are difficult to manage.</a:t>
            </a:r>
            <a:endParaRPr/>
          </a:p>
          <a:p>
            <a:pPr indent="-4572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Barlow SemiBold"/>
              <a:buChar char="▪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data mining process requires </a:t>
            </a: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domain experts 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that are again difficult to find.</a:t>
            </a:r>
            <a:endParaRPr/>
          </a:p>
          <a:p>
            <a:pPr indent="-4572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Barlow SemiBold"/>
              <a:buChar char="▪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Integration from different databases is a complex process.</a:t>
            </a:r>
            <a:endParaRPr/>
          </a:p>
          <a:p>
            <a:pPr indent="-4572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Barlow SemiBold"/>
              <a:buChar char="▪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Requires </a:t>
            </a: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effort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and </a:t>
            </a: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cost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p14"/>
          <p:cNvSpPr txBox="1"/>
          <p:nvPr>
            <p:ph type="title"/>
          </p:nvPr>
        </p:nvSpPr>
        <p:spPr>
          <a:xfrm>
            <a:off x="661100" y="664300"/>
            <a:ext cx="78432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Data Mining in Job Market</a:t>
            </a:r>
            <a:endParaRPr/>
          </a:p>
        </p:txBody>
      </p:sp>
      <p:sp>
        <p:nvSpPr>
          <p:cNvPr id="493" name="Google Shape;493;p14"/>
          <p:cNvSpPr txBox="1"/>
          <p:nvPr>
            <p:ph idx="1" type="body"/>
          </p:nvPr>
        </p:nvSpPr>
        <p:spPr>
          <a:xfrm>
            <a:off x="716057" y="1460900"/>
            <a:ext cx="8115047" cy="108133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76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2400"/>
              <a:buNone/>
            </a:pPr>
            <a:r>
              <a:rPr lang="en-US" sz="1600"/>
              <a:t>LinkedIn's 2017 annual report on emerging jobs noted that </a:t>
            </a:r>
            <a:r>
              <a:rPr b="1" lang="en-US" sz="1600"/>
              <a:t>three of the most in-demand jobs in the United States were positions related to big data.</a:t>
            </a:r>
            <a:r>
              <a:rPr lang="en-US" sz="1600"/>
              <a:t> Likewise, IBM forecasts that the demand for this type of professionals will grow by </a:t>
            </a:r>
            <a:r>
              <a:rPr b="1" lang="en-US" sz="1600"/>
              <a:t>28%</a:t>
            </a:r>
            <a:r>
              <a:rPr lang="en-US" sz="1600"/>
              <a:t> between now and 2020.</a:t>
            </a:r>
            <a:endParaRPr sz="1600"/>
          </a:p>
        </p:txBody>
      </p:sp>
      <p:sp>
        <p:nvSpPr>
          <p:cNvPr id="494" name="Google Shape;494;p14"/>
          <p:cNvSpPr txBox="1"/>
          <p:nvPr>
            <p:ph idx="12" type="sldNum"/>
          </p:nvPr>
        </p:nvSpPr>
        <p:spPr>
          <a:xfrm>
            <a:off x="8504254" y="4489800"/>
            <a:ext cx="6537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8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Google Shape;499;p15"/>
          <p:cNvSpPr txBox="1"/>
          <p:nvPr>
            <p:ph idx="12" type="sldNum"/>
          </p:nvPr>
        </p:nvSpPr>
        <p:spPr>
          <a:xfrm>
            <a:off x="8490504" y="4489800"/>
            <a:ext cx="6537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>
                <a:solidFill>
                  <a:schemeClr val="dk1"/>
                </a:solidFill>
              </a:rPr>
              <a:t>‹#›</a:t>
            </a:fld>
            <a:endParaRPr>
              <a:solidFill>
                <a:schemeClr val="dk1"/>
              </a:solidFill>
            </a:endParaRPr>
          </a:p>
        </p:txBody>
      </p:sp>
      <p:sp>
        <p:nvSpPr>
          <p:cNvPr id="500" name="Google Shape;500;p15"/>
          <p:cNvSpPr txBox="1"/>
          <p:nvPr>
            <p:ph idx="4294967295" type="ctrTitle"/>
          </p:nvPr>
        </p:nvSpPr>
        <p:spPr>
          <a:xfrm>
            <a:off x="4201550" y="1202463"/>
            <a:ext cx="4288800" cy="83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Barlow SemiBold"/>
              <a:buNone/>
            </a:pPr>
            <a:r>
              <a:rPr b="0" i="0" lang="en-US" sz="6000" u="none" cap="none" strike="noStrike">
                <a:solidFill>
                  <a:schemeClr val="accent1"/>
                </a:solidFill>
                <a:latin typeface="Barlow SemiBold"/>
                <a:ea typeface="Barlow SemiBold"/>
                <a:cs typeface="Barlow SemiBold"/>
                <a:sym typeface="Barlow SemiBold"/>
              </a:rPr>
              <a:t>Thanks!</a:t>
            </a:r>
            <a:endParaRPr b="0" i="0" sz="6000" u="none" cap="none" strike="noStrike">
              <a:solidFill>
                <a:schemeClr val="accent1"/>
              </a:solidFill>
              <a:latin typeface="Barlow SemiBold"/>
              <a:ea typeface="Barlow SemiBold"/>
              <a:cs typeface="Barlow SemiBold"/>
              <a:sym typeface="Barlow SemiBold"/>
            </a:endParaRPr>
          </a:p>
        </p:txBody>
      </p:sp>
      <p:sp>
        <p:nvSpPr>
          <p:cNvPr id="501" name="Google Shape;501;p15"/>
          <p:cNvSpPr txBox="1"/>
          <p:nvPr>
            <p:ph idx="4294967295" type="subTitle"/>
          </p:nvPr>
        </p:nvSpPr>
        <p:spPr>
          <a:xfrm>
            <a:off x="4201550" y="2063638"/>
            <a:ext cx="4288800" cy="18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Barlow Light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highlight>
                  <a:schemeClr val="accent1"/>
                </a:highlight>
                <a:latin typeface="Barlow SemiBold"/>
                <a:ea typeface="Barlow SemiBold"/>
                <a:cs typeface="Barlow SemiBold"/>
                <a:sym typeface="Barlow SemiBold"/>
              </a:rPr>
              <a:t>Any questions?</a:t>
            </a:r>
            <a:endParaRPr b="0" i="0" sz="2400" u="none" cap="none" strike="noStrike">
              <a:solidFill>
                <a:schemeClr val="dk1"/>
              </a:solidFill>
              <a:highlight>
                <a:schemeClr val="accent1"/>
              </a:highlight>
              <a:latin typeface="Barlow SemiBold"/>
              <a:ea typeface="Barlow SemiBold"/>
              <a:cs typeface="Barlow SemiBold"/>
              <a:sym typeface="Barlow SemiBold"/>
            </a:endParaRPr>
          </a:p>
        </p:txBody>
      </p:sp>
      <p:pic>
        <p:nvPicPr>
          <p:cNvPr id="502" name="Google Shape;502;p15"/>
          <p:cNvPicPr preferRelativeResize="0"/>
          <p:nvPr/>
        </p:nvPicPr>
        <p:blipFill rotWithShape="1">
          <a:blip r:embed="rId3">
            <a:alphaModFix/>
          </a:blip>
          <a:srcRect b="0" l="0" r="62099" t="0"/>
          <a:stretch/>
        </p:blipFill>
        <p:spPr>
          <a:xfrm>
            <a:off x="648603" y="0"/>
            <a:ext cx="292085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0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2"/>
          <p:cNvSpPr txBox="1"/>
          <p:nvPr>
            <p:ph type="ctrTitle"/>
          </p:nvPr>
        </p:nvSpPr>
        <p:spPr>
          <a:xfrm>
            <a:off x="603425" y="1794125"/>
            <a:ext cx="5497200" cy="8727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/>
              <a:t>Data Mining</a:t>
            </a:r>
            <a:endParaRPr/>
          </a:p>
        </p:txBody>
      </p:sp>
      <p:sp>
        <p:nvSpPr>
          <p:cNvPr id="392" name="Google Shape;392;p2"/>
          <p:cNvSpPr txBox="1"/>
          <p:nvPr>
            <p:ph idx="1" type="subTitle"/>
          </p:nvPr>
        </p:nvSpPr>
        <p:spPr>
          <a:xfrm>
            <a:off x="603425" y="2604674"/>
            <a:ext cx="5497200" cy="37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</p:txBody>
      </p:sp>
      <p:pic>
        <p:nvPicPr>
          <p:cNvPr id="393" name="Google Shape;393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06879" y="1540261"/>
            <a:ext cx="3285810" cy="20507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7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p3"/>
          <p:cNvSpPr txBox="1"/>
          <p:nvPr>
            <p:ph idx="4294967295" type="ctrTitle"/>
          </p:nvPr>
        </p:nvSpPr>
        <p:spPr>
          <a:xfrm>
            <a:off x="867362" y="139194"/>
            <a:ext cx="7636892" cy="1159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Barlow SemiBold"/>
              <a:buNone/>
            </a:pPr>
            <a:r>
              <a:rPr b="0" i="0" lang="en-US" sz="4000" u="none" cap="none" strike="noStrike">
                <a:solidFill>
                  <a:srgbClr val="131319"/>
                </a:solidFill>
                <a:latin typeface="Barlow SemiBold"/>
                <a:ea typeface="Barlow SemiBold"/>
                <a:cs typeface="Barlow SemiBold"/>
                <a:sym typeface="Barlow SemiBold"/>
              </a:rPr>
              <a:t>What is Data Mining ??</a:t>
            </a:r>
            <a:endParaRPr b="0" i="0" sz="4000" u="none" cap="none" strike="noStrike">
              <a:solidFill>
                <a:srgbClr val="131319"/>
              </a:solidFill>
              <a:latin typeface="Barlow SemiBold"/>
              <a:ea typeface="Barlow SemiBold"/>
              <a:cs typeface="Barlow SemiBold"/>
              <a:sym typeface="Barlow SemiBold"/>
            </a:endParaRPr>
          </a:p>
        </p:txBody>
      </p:sp>
      <p:sp>
        <p:nvSpPr>
          <p:cNvPr id="399" name="Google Shape;399;p3"/>
          <p:cNvSpPr txBox="1"/>
          <p:nvPr>
            <p:ph idx="4294967295" type="subTitle"/>
          </p:nvPr>
        </p:nvSpPr>
        <p:spPr>
          <a:xfrm>
            <a:off x="820878" y="1608349"/>
            <a:ext cx="7971430" cy="22931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Barlow Light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rPr>
              <a:t>Data mining is the process of </a:t>
            </a:r>
            <a:r>
              <a:rPr b="1" i="0" lang="en-US" sz="2400" u="none" cap="none" strike="noStrike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rPr>
              <a:t>discovering patterns </a:t>
            </a:r>
            <a:r>
              <a:rPr b="0" i="0" lang="en-US" sz="2400" u="none" cap="none" strike="noStrike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rPr>
              <a:t>in </a:t>
            </a:r>
            <a:r>
              <a:rPr b="1" i="0" lang="en-US" sz="2400" u="none" cap="none" strike="noStrike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rPr>
              <a:t>large data sets </a:t>
            </a:r>
            <a:r>
              <a:rPr b="0" i="0" lang="en-US" sz="2400" u="none" cap="none" strike="noStrike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rPr>
              <a:t>involving methods at the intersection of machine </a:t>
            </a:r>
            <a:r>
              <a:rPr b="1" i="0" lang="en-US" sz="2400" u="none" cap="none" strike="noStrike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rPr>
              <a:t>learning, statistics, and database systems.</a:t>
            </a:r>
            <a:endParaRPr b="0" i="0" sz="2400" u="none" cap="none" strike="noStrike">
              <a:solidFill>
                <a:schemeClr val="dk1"/>
              </a:solidFill>
              <a:latin typeface="Barlow Light"/>
              <a:ea typeface="Barlow Light"/>
              <a:cs typeface="Barlow Light"/>
              <a:sym typeface="Barlow Ligh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Barlow Light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rPr>
              <a:t>In other words, practice of examining large pre-existing databases in order to </a:t>
            </a:r>
            <a:r>
              <a:rPr b="1" i="0" lang="en-US" sz="2400" u="none" cap="none" strike="noStrike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rPr>
              <a:t>generate new information</a:t>
            </a:r>
            <a:r>
              <a:rPr b="0" i="0" lang="en-US" sz="2400" u="none" cap="none" strike="noStrike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rPr>
              <a:t>.</a:t>
            </a:r>
            <a:endParaRPr b="0" i="0" sz="2400" u="none" cap="none" strike="noStrike">
              <a:solidFill>
                <a:schemeClr val="dk1"/>
              </a:solidFill>
              <a:latin typeface="Barlow Light"/>
              <a:ea typeface="Barlow Light"/>
              <a:cs typeface="Barlow Light"/>
              <a:sym typeface="Barlow Light"/>
            </a:endParaRPr>
          </a:p>
        </p:txBody>
      </p:sp>
      <p:sp>
        <p:nvSpPr>
          <p:cNvPr id="400" name="Google Shape;400;p3"/>
          <p:cNvSpPr/>
          <p:nvPr/>
        </p:nvSpPr>
        <p:spPr>
          <a:xfrm>
            <a:off x="8662521" y="1944018"/>
            <a:ext cx="312610" cy="298491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01" name="Google Shape;401;p3"/>
          <p:cNvGrpSpPr/>
          <p:nvPr/>
        </p:nvGrpSpPr>
        <p:grpSpPr>
          <a:xfrm>
            <a:off x="6775415" y="3541074"/>
            <a:ext cx="1339230" cy="1339557"/>
            <a:chOff x="6654650" y="3665275"/>
            <a:chExt cx="409100" cy="409125"/>
          </a:xfrm>
        </p:grpSpPr>
        <p:sp>
          <p:nvSpPr>
            <p:cNvPr id="402" name="Google Shape;402;p3"/>
            <p:cNvSpPr/>
            <p:nvPr/>
          </p:nvSpPr>
          <p:spPr>
            <a:xfrm>
              <a:off x="6808525" y="3819150"/>
              <a:ext cx="211875" cy="211900"/>
            </a:xfrm>
            <a:custGeom>
              <a:rect b="b" l="l" r="r" t="t"/>
              <a:pathLst>
                <a:path extrusionOk="0" h="8476" w="8475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3" name="Google Shape;403;p3"/>
            <p:cNvSpPr/>
            <p:nvPr/>
          </p:nvSpPr>
          <p:spPr>
            <a:xfrm>
              <a:off x="6654650" y="3665275"/>
              <a:ext cx="409100" cy="409125"/>
            </a:xfrm>
            <a:custGeom>
              <a:rect b="b" l="l" r="r" t="t"/>
              <a:pathLst>
                <a:path extrusionOk="0" h="16365" w="16364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04" name="Google Shape;404;p3"/>
          <p:cNvGrpSpPr/>
          <p:nvPr/>
        </p:nvGrpSpPr>
        <p:grpSpPr>
          <a:xfrm rot="1056911">
            <a:off x="7687515" y="142705"/>
            <a:ext cx="884776" cy="884897"/>
            <a:chOff x="570875" y="4322250"/>
            <a:chExt cx="443300" cy="443325"/>
          </a:xfrm>
        </p:grpSpPr>
        <p:sp>
          <p:nvSpPr>
            <p:cNvPr id="405" name="Google Shape;405;p3"/>
            <p:cNvSpPr/>
            <p:nvPr/>
          </p:nvSpPr>
          <p:spPr>
            <a:xfrm>
              <a:off x="570875" y="4322250"/>
              <a:ext cx="443300" cy="443325"/>
            </a:xfrm>
            <a:custGeom>
              <a:rect b="b" l="l" r="r" t="t"/>
              <a:pathLst>
                <a:path extrusionOk="0" h="17733" w="17732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3"/>
            <p:cNvSpPr/>
            <p:nvPr/>
          </p:nvSpPr>
          <p:spPr>
            <a:xfrm>
              <a:off x="597725" y="4665400"/>
              <a:ext cx="73300" cy="73300"/>
            </a:xfrm>
            <a:custGeom>
              <a:rect b="b" l="l" r="r" t="t"/>
              <a:pathLst>
                <a:path extrusionOk="0" h="2932" w="2932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3"/>
            <p:cNvSpPr/>
            <p:nvPr/>
          </p:nvSpPr>
          <p:spPr>
            <a:xfrm>
              <a:off x="654525" y="4708150"/>
              <a:ext cx="47025" cy="47025"/>
            </a:xfrm>
            <a:custGeom>
              <a:rect b="b" l="l" r="r" t="t"/>
              <a:pathLst>
                <a:path extrusionOk="0" h="1881" w="1881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3"/>
            <p:cNvSpPr/>
            <p:nvPr/>
          </p:nvSpPr>
          <p:spPr>
            <a:xfrm>
              <a:off x="581250" y="4634875"/>
              <a:ext cx="47050" cy="47050"/>
            </a:xfrm>
            <a:custGeom>
              <a:rect b="b" l="l" r="r" t="t"/>
              <a:pathLst>
                <a:path extrusionOk="0" h="1882" w="1882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p3"/>
          <p:cNvSpPr/>
          <p:nvPr/>
        </p:nvSpPr>
        <p:spPr>
          <a:xfrm rot="2466730">
            <a:off x="8638456" y="3395138"/>
            <a:ext cx="434316" cy="414699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0" name="Google Shape;410;p3"/>
          <p:cNvSpPr/>
          <p:nvPr/>
        </p:nvSpPr>
        <p:spPr>
          <a:xfrm rot="-1609361">
            <a:off x="8818860" y="2960312"/>
            <a:ext cx="312542" cy="298425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1" name="Google Shape;411;p3"/>
          <p:cNvSpPr/>
          <p:nvPr/>
        </p:nvSpPr>
        <p:spPr>
          <a:xfrm rot="2926229">
            <a:off x="8768865" y="2514254"/>
            <a:ext cx="234084" cy="223511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2" name="Google Shape;412;p3"/>
          <p:cNvSpPr/>
          <p:nvPr/>
        </p:nvSpPr>
        <p:spPr>
          <a:xfrm rot="-1609084">
            <a:off x="7120324" y="886921"/>
            <a:ext cx="210884" cy="201359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3" name="Google Shape;413;p3"/>
          <p:cNvSpPr txBox="1"/>
          <p:nvPr>
            <p:ph idx="12" type="sldNum"/>
          </p:nvPr>
        </p:nvSpPr>
        <p:spPr>
          <a:xfrm>
            <a:off x="8504254" y="4489800"/>
            <a:ext cx="6537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7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p4"/>
          <p:cNvSpPr txBox="1"/>
          <p:nvPr>
            <p:ph type="title"/>
          </p:nvPr>
        </p:nvSpPr>
        <p:spPr>
          <a:xfrm>
            <a:off x="661100" y="664300"/>
            <a:ext cx="78432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Interconnection Between Big Data &amp; DATA MINING</a:t>
            </a:r>
            <a:endParaRPr/>
          </a:p>
        </p:txBody>
      </p:sp>
      <p:sp>
        <p:nvSpPr>
          <p:cNvPr id="419" name="Google Shape;419;p4"/>
          <p:cNvSpPr txBox="1"/>
          <p:nvPr>
            <p:ph idx="12" type="sldNum"/>
          </p:nvPr>
        </p:nvSpPr>
        <p:spPr>
          <a:xfrm>
            <a:off x="8504254" y="4489800"/>
            <a:ext cx="6537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420" name="Google Shape;420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66626" y="1596118"/>
            <a:ext cx="5832148" cy="1840418"/>
          </a:xfrm>
          <a:prstGeom prst="rect">
            <a:avLst/>
          </a:prstGeom>
          <a:noFill/>
          <a:ln>
            <a:noFill/>
          </a:ln>
        </p:spPr>
      </p:pic>
      <p:sp>
        <p:nvSpPr>
          <p:cNvPr id="421" name="Google Shape;421;p4"/>
          <p:cNvSpPr txBox="1"/>
          <p:nvPr/>
        </p:nvSpPr>
        <p:spPr>
          <a:xfrm>
            <a:off x="1868993" y="3436536"/>
            <a:ext cx="2411605" cy="673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2" name="Google Shape;422;p4"/>
          <p:cNvSpPr txBox="1"/>
          <p:nvPr/>
        </p:nvSpPr>
        <p:spPr>
          <a:xfrm>
            <a:off x="1868993" y="3436536"/>
            <a:ext cx="2090058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to process?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Means Data/Data Sets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3" name="Google Shape;423;p4"/>
          <p:cNvSpPr txBox="1"/>
          <p:nvPr/>
        </p:nvSpPr>
        <p:spPr>
          <a:xfrm>
            <a:off x="4844657" y="3436536"/>
            <a:ext cx="3003106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How to process Data/Data Sets for your target result from those Data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4" name="Google Shape;424;p4"/>
          <p:cNvSpPr txBox="1"/>
          <p:nvPr/>
        </p:nvSpPr>
        <p:spPr>
          <a:xfrm>
            <a:off x="1666626" y="4233140"/>
            <a:ext cx="6331862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Big data</a:t>
            </a: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is a term which refers to a </a:t>
            </a:r>
            <a:r>
              <a:rPr b="1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large</a:t>
            </a: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amount of </a:t>
            </a:r>
            <a:r>
              <a:rPr b="1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data</a:t>
            </a: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whereas </a:t>
            </a:r>
            <a:r>
              <a:rPr b="1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data mining</a:t>
            </a: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refers to deep drive into the </a:t>
            </a:r>
            <a:r>
              <a:rPr b="1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data</a:t>
            </a: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to extract the key knowledge/Pattern/Information from a small or </a:t>
            </a:r>
            <a:r>
              <a:rPr b="1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large</a:t>
            </a: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amount of </a:t>
            </a:r>
            <a:r>
              <a:rPr b="1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data</a:t>
            </a: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8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p5"/>
          <p:cNvSpPr txBox="1"/>
          <p:nvPr>
            <p:ph type="title"/>
          </p:nvPr>
        </p:nvSpPr>
        <p:spPr>
          <a:xfrm>
            <a:off x="600810" y="614058"/>
            <a:ext cx="78432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Interconnection Between Big Data &amp; DATA MINING</a:t>
            </a:r>
            <a:endParaRPr/>
          </a:p>
        </p:txBody>
      </p:sp>
      <p:pic>
        <p:nvPicPr>
          <p:cNvPr id="430" name="Google Shape;430;p5"/>
          <p:cNvPicPr preferRelativeResize="0"/>
          <p:nvPr/>
        </p:nvPicPr>
        <p:blipFill rotWithShape="1">
          <a:blip r:embed="rId3">
            <a:alphaModFix/>
          </a:blip>
          <a:srcRect b="0" l="-2630" r="2629" t="0"/>
          <a:stretch/>
        </p:blipFill>
        <p:spPr>
          <a:xfrm>
            <a:off x="1841394" y="1267758"/>
            <a:ext cx="5172460" cy="37982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4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p6"/>
          <p:cNvSpPr txBox="1"/>
          <p:nvPr>
            <p:ph idx="1" type="body"/>
          </p:nvPr>
        </p:nvSpPr>
        <p:spPr>
          <a:xfrm>
            <a:off x="1397549" y="650426"/>
            <a:ext cx="5877457" cy="7061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600"/>
              <a:buNone/>
            </a:pPr>
            <a:r>
              <a:rPr lang="en-US"/>
              <a:t>Applications of Data Mining:</a:t>
            </a:r>
            <a:endParaRPr/>
          </a:p>
        </p:txBody>
      </p:sp>
      <p:sp>
        <p:nvSpPr>
          <p:cNvPr id="436" name="Google Shape;436;p6"/>
          <p:cNvSpPr txBox="1"/>
          <p:nvPr>
            <p:ph idx="12" type="sldNum"/>
          </p:nvPr>
        </p:nvSpPr>
        <p:spPr>
          <a:xfrm>
            <a:off x="8504254" y="4489800"/>
            <a:ext cx="6537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37" name="Google Shape;437;p6"/>
          <p:cNvSpPr txBox="1"/>
          <p:nvPr/>
        </p:nvSpPr>
        <p:spPr>
          <a:xfrm>
            <a:off x="1558324" y="1356527"/>
            <a:ext cx="5877457" cy="33561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4572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Barlow SemiBold"/>
              <a:buChar char="▪"/>
            </a:pPr>
            <a:r>
              <a:rPr b="0" i="0" lang="en-US" sz="1800" u="none" cap="none" strike="noStrike">
                <a:solidFill>
                  <a:schemeClr val="dk1"/>
                </a:solidFill>
                <a:latin typeface="Barlow SemiBold"/>
                <a:ea typeface="Barlow SemiBold"/>
                <a:cs typeface="Barlow SemiBold"/>
                <a:sym typeface="Barlow SemiBold"/>
              </a:rPr>
              <a:t>Marketing:</a:t>
            </a:r>
            <a:endParaRPr/>
          </a:p>
          <a:p>
            <a:pPr indent="-4572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Barlow SemiBold"/>
              <a:buChar char="▪"/>
            </a:pPr>
            <a:r>
              <a:rPr b="0" i="0" lang="en-US" sz="1800" u="none" cap="none" strike="noStrike">
                <a:solidFill>
                  <a:schemeClr val="dk1"/>
                </a:solidFill>
                <a:latin typeface="Barlow SemiBold"/>
                <a:ea typeface="Barlow SemiBold"/>
                <a:cs typeface="Barlow SemiBold"/>
                <a:sym typeface="Barlow SemiBold"/>
              </a:rPr>
              <a:t>Sports Analysis</a:t>
            </a:r>
            <a:endParaRPr/>
          </a:p>
          <a:p>
            <a:pPr indent="-4572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Barlow SemiBold"/>
              <a:buChar char="▪"/>
            </a:pPr>
            <a:r>
              <a:rPr b="0" i="0" lang="en-US" sz="1800" u="none" cap="none" strike="noStrike">
                <a:solidFill>
                  <a:schemeClr val="dk1"/>
                </a:solidFill>
                <a:latin typeface="Barlow SemiBold"/>
                <a:ea typeface="Barlow SemiBold"/>
                <a:cs typeface="Barlow SemiBold"/>
                <a:sym typeface="Barlow SemiBold"/>
              </a:rPr>
              <a:t>Super Shop Goods Management</a:t>
            </a:r>
            <a:endParaRPr/>
          </a:p>
          <a:p>
            <a:pPr indent="-4572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Barlow SemiBold"/>
              <a:buChar char="▪"/>
            </a:pPr>
            <a:r>
              <a:rPr b="0" i="0" lang="en-US" sz="1800" u="none" cap="none" strike="noStrike">
                <a:solidFill>
                  <a:schemeClr val="dk1"/>
                </a:solidFill>
                <a:latin typeface="Barlow SemiBold"/>
                <a:ea typeface="Barlow SemiBold"/>
                <a:cs typeface="Barlow SemiBold"/>
                <a:sym typeface="Barlow SemiBold"/>
              </a:rPr>
              <a:t>Banking Sector</a:t>
            </a:r>
            <a:endParaRPr/>
          </a:p>
          <a:p>
            <a:pPr indent="-4572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Barlow SemiBold"/>
              <a:buChar char="▪"/>
            </a:pPr>
            <a:r>
              <a:rPr b="0" i="0" lang="en-US" sz="1800" u="none" cap="none" strike="noStrike">
                <a:solidFill>
                  <a:schemeClr val="dk1"/>
                </a:solidFill>
                <a:latin typeface="Barlow SemiBold"/>
                <a:ea typeface="Barlow SemiBold"/>
                <a:cs typeface="Barlow SemiBold"/>
                <a:sym typeface="Barlow SemiBold"/>
              </a:rPr>
              <a:t>Medical Sector</a:t>
            </a:r>
            <a:endParaRPr/>
          </a:p>
          <a:p>
            <a:pPr indent="-4572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Barlow SemiBold"/>
              <a:buChar char="▪"/>
            </a:pPr>
            <a:r>
              <a:rPr b="0" i="0" lang="en-US" sz="1800" u="none" cap="none" strike="noStrike">
                <a:solidFill>
                  <a:schemeClr val="dk1"/>
                </a:solidFill>
                <a:latin typeface="Barlow SemiBold"/>
                <a:ea typeface="Barlow SemiBold"/>
                <a:cs typeface="Barlow SemiBold"/>
                <a:sym typeface="Barlow SemiBold"/>
              </a:rPr>
              <a:t>Media</a:t>
            </a:r>
            <a:endParaRPr/>
          </a:p>
          <a:p>
            <a:pPr indent="-4572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Barlow SemiBold"/>
              <a:buChar char="▪"/>
            </a:pPr>
            <a:r>
              <a:rPr b="0" i="0" lang="en-US" sz="1800" u="none" cap="none" strike="noStrike">
                <a:solidFill>
                  <a:schemeClr val="dk1"/>
                </a:solidFill>
                <a:latin typeface="Barlow SemiBold"/>
                <a:ea typeface="Barlow SemiBold"/>
                <a:cs typeface="Barlow SemiBold"/>
                <a:sym typeface="Barlow SemiBold"/>
              </a:rPr>
              <a:t>Share Market</a:t>
            </a:r>
            <a:endParaRPr/>
          </a:p>
          <a:p>
            <a:pPr indent="-4572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Barlow SemiBold"/>
              <a:buChar char="▪"/>
            </a:pPr>
            <a:r>
              <a:rPr b="0" i="0" lang="en-US" sz="1800" u="none" cap="none" strike="noStrike">
                <a:solidFill>
                  <a:schemeClr val="dk1"/>
                </a:solidFill>
                <a:latin typeface="Barlow SemiBold"/>
                <a:ea typeface="Barlow SemiBold"/>
                <a:cs typeface="Barlow SemiBold"/>
                <a:sym typeface="Barlow SemiBold"/>
              </a:rPr>
              <a:t>Business Analysis</a:t>
            </a:r>
            <a:endParaRPr/>
          </a:p>
          <a:p>
            <a:pPr indent="-4572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Barlow SemiBold"/>
              <a:buChar char="▪"/>
            </a:pPr>
            <a:r>
              <a:rPr b="0" i="0" lang="en-US" sz="1800" u="none" cap="none" strike="noStrike">
                <a:solidFill>
                  <a:schemeClr val="dk1"/>
                </a:solidFill>
                <a:latin typeface="Barlow SemiBold"/>
                <a:ea typeface="Barlow SemiBold"/>
                <a:cs typeface="Barlow SemiBold"/>
                <a:sym typeface="Barlow SemiBold"/>
              </a:rPr>
              <a:t>Human Activity Identification</a:t>
            </a:r>
            <a:endParaRPr b="0" i="0" sz="1800" u="none" cap="none" strike="noStrike">
              <a:solidFill>
                <a:schemeClr val="dk1"/>
              </a:solidFill>
              <a:latin typeface="Barlow SemiBold"/>
              <a:ea typeface="Barlow SemiBold"/>
              <a:cs typeface="Barlow SemiBold"/>
              <a:sym typeface="Barlow SemiBol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p7"/>
          <p:cNvSpPr txBox="1"/>
          <p:nvPr>
            <p:ph type="title"/>
          </p:nvPr>
        </p:nvSpPr>
        <p:spPr>
          <a:xfrm>
            <a:off x="661100" y="664300"/>
            <a:ext cx="78432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Data Mining Example:</a:t>
            </a:r>
            <a:endParaRPr/>
          </a:p>
        </p:txBody>
      </p:sp>
      <p:sp>
        <p:nvSpPr>
          <p:cNvPr id="443" name="Google Shape;443;p7"/>
          <p:cNvSpPr txBox="1"/>
          <p:nvPr>
            <p:ph idx="12" type="sldNum"/>
          </p:nvPr>
        </p:nvSpPr>
        <p:spPr>
          <a:xfrm>
            <a:off x="8504254" y="4489800"/>
            <a:ext cx="6537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444" name="Google Shape;444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78559" y="1419437"/>
            <a:ext cx="5931120" cy="36034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8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8"/>
          <p:cNvSpPr txBox="1"/>
          <p:nvPr>
            <p:ph type="title"/>
          </p:nvPr>
        </p:nvSpPr>
        <p:spPr>
          <a:xfrm>
            <a:off x="661100" y="664300"/>
            <a:ext cx="78432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Data Mining Steps:</a:t>
            </a:r>
            <a:endParaRPr/>
          </a:p>
        </p:txBody>
      </p:sp>
      <p:sp>
        <p:nvSpPr>
          <p:cNvPr id="450" name="Google Shape;450;p8"/>
          <p:cNvSpPr txBox="1"/>
          <p:nvPr>
            <p:ph idx="12" type="sldNum"/>
          </p:nvPr>
        </p:nvSpPr>
        <p:spPr>
          <a:xfrm>
            <a:off x="8504254" y="4489800"/>
            <a:ext cx="6537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451" name="Google Shape;451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4575" y="1318000"/>
            <a:ext cx="8096250" cy="3409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9"/>
          <p:cNvSpPr txBox="1"/>
          <p:nvPr>
            <p:ph type="title"/>
          </p:nvPr>
        </p:nvSpPr>
        <p:spPr>
          <a:xfrm>
            <a:off x="661100" y="664300"/>
            <a:ext cx="78432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Data Mining Process:</a:t>
            </a:r>
            <a:endParaRPr/>
          </a:p>
        </p:txBody>
      </p:sp>
      <p:sp>
        <p:nvSpPr>
          <p:cNvPr id="457" name="Google Shape;457;p9"/>
          <p:cNvSpPr txBox="1"/>
          <p:nvPr>
            <p:ph idx="12" type="sldNum"/>
          </p:nvPr>
        </p:nvSpPr>
        <p:spPr>
          <a:xfrm>
            <a:off x="8504254" y="4489800"/>
            <a:ext cx="6537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458" name="Google Shape;458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9166" y="2114319"/>
            <a:ext cx="8420100" cy="10207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Lodovico template">
  <a:themeElements>
    <a:clrScheme name="Custom 347">
      <a:dk1>
        <a:srgbClr val="272A36"/>
      </a:dk1>
      <a:lt1>
        <a:srgbClr val="FFFFFF"/>
      </a:lt1>
      <a:dk2>
        <a:srgbClr val="808392"/>
      </a:dk2>
      <a:lt2>
        <a:srgbClr val="E0E0E7"/>
      </a:lt2>
      <a:accent1>
        <a:srgbClr val="FFAD1D"/>
      </a:accent1>
      <a:accent2>
        <a:srgbClr val="EB7700"/>
      </a:accent2>
      <a:accent3>
        <a:srgbClr val="FD7E6B"/>
      </a:accent3>
      <a:accent4>
        <a:srgbClr val="F03131"/>
      </a:accent4>
      <a:accent5>
        <a:srgbClr val="41B5FF"/>
      </a:accent5>
      <a:accent6>
        <a:srgbClr val="1E87CA"/>
      </a:accent6>
      <a:hlink>
        <a:srgbClr val="272A36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