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2F5"/>
          </a:solidFill>
        </a:fill>
      </a:tcStyle>
    </a:wholeTbl>
    <a:band2H>
      <a:tcTxStyle b="def" i="def"/>
      <a:tcStyle>
        <a:tcBdr/>
        <a:fill>
          <a:solidFill>
            <a:srgbClr val="E7F1FA"/>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DF0"/>
          </a:solidFill>
        </a:fill>
      </a:tcStyle>
    </a:wholeTbl>
    <a:band2H>
      <a:tcTxStyle b="def" i="def"/>
      <a:tcStyle>
        <a:tcBdr/>
        <a:fill>
          <a:solidFill>
            <a:srgbClr val="E7F6F8"/>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0DF"/>
          </a:solidFill>
        </a:fill>
      </a:tcStyle>
    </a:wholeTbl>
    <a:band2H>
      <a:tcTxStyle b="def" i="def"/>
      <a:tcStyle>
        <a:tcBdr/>
        <a:fill>
          <a:solidFill>
            <a:srgbClr val="EAF0EF"/>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3" name="Shape 103"/>
          <p:cNvSpPr/>
          <p:nvPr>
            <p:ph type="sldImg"/>
          </p:nvPr>
        </p:nvSpPr>
        <p:spPr>
          <a:xfrm>
            <a:off x="1143000" y="685800"/>
            <a:ext cx="4572000" cy="3429000"/>
          </a:xfrm>
          <a:prstGeom prst="rect">
            <a:avLst/>
          </a:prstGeom>
        </p:spPr>
        <p:txBody>
          <a:bodyPr/>
          <a:lstStyle/>
          <a:p>
            <a:pPr/>
          </a:p>
        </p:txBody>
      </p:sp>
      <p:sp>
        <p:nvSpPr>
          <p:cNvPr id="104" name="Shape 10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Rectangle 9"/>
          <p:cNvSpPr/>
          <p:nvPr/>
        </p:nvSpPr>
        <p:spPr>
          <a:xfrm>
            <a:off x="0" y="-1"/>
            <a:ext cx="12192000" cy="4572003"/>
          </a:xfrm>
          <a:prstGeom prst="rect">
            <a:avLst/>
          </a:prstGeom>
          <a:solidFill>
            <a:srgbClr val="1482AC"/>
          </a:solidFill>
          <a:ln w="12700">
            <a:miter lim="400000"/>
          </a:ln>
        </p:spPr>
        <p:txBody>
          <a:bodyPr lIns="45719" rIns="45719"/>
          <a:lstStyle/>
          <a:p>
            <a:pPr/>
          </a:p>
        </p:txBody>
      </p:sp>
      <p:sp>
        <p:nvSpPr>
          <p:cNvPr id="12"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pPr/>
          </a:p>
        </p:txBody>
      </p:sp>
      <p:sp>
        <p:nvSpPr>
          <p:cNvPr id="13" name="Title Text"/>
          <p:cNvSpPr txBox="1"/>
          <p:nvPr>
            <p:ph type="title"/>
          </p:nvPr>
        </p:nvSpPr>
        <p:spPr>
          <a:xfrm>
            <a:off x="457200" y="4960137"/>
            <a:ext cx="7772400" cy="1463041"/>
          </a:xfrm>
          <a:prstGeom prst="rect">
            <a:avLst/>
          </a:prstGeom>
        </p:spPr>
        <p:txBody>
          <a:bodyPr/>
          <a:lstStyle>
            <a:lvl1pPr algn="r">
              <a:defRPr spc="200"/>
            </a:lvl1pPr>
          </a:lstStyle>
          <a:p>
            <a:pPr/>
            <a:r>
              <a:t>Title Text</a:t>
            </a:r>
          </a:p>
        </p:txBody>
      </p:sp>
      <p:sp>
        <p:nvSpPr>
          <p:cNvPr id="14"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
        <p:nvSpPr>
          <p:cNvPr id="15" name="Straight Connector 7"/>
          <p:cNvSpPr/>
          <p:nvPr/>
        </p:nvSpPr>
        <p:spPr>
          <a:xfrm flipV="1">
            <a:off x="8386843" y="5264105"/>
            <a:ext cx="1" cy="914401"/>
          </a:xfrm>
          <a:prstGeom prst="line">
            <a:avLst/>
          </a:prstGeom>
          <a:ln w="19050">
            <a:solidFill>
              <a:srgbClr val="1482AC"/>
            </a:solidFill>
          </a:ln>
        </p:spPr>
        <p:txBody>
          <a:bodyPr lIns="45719" rIns="45719"/>
          <a:lstStyle/>
          <a:p>
            <a:pPr/>
          </a:p>
        </p:txBody>
      </p:sp>
      <p:sp>
        <p:nvSpPr>
          <p:cNvPr id="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3"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24" name="Title Text"/>
          <p:cNvSpPr txBox="1"/>
          <p:nvPr>
            <p:ph type="title"/>
          </p:nvPr>
        </p:nvSpPr>
        <p:spPr>
          <a:xfrm>
            <a:off x="1024127" y="585216"/>
            <a:ext cx="9720073" cy="1499617"/>
          </a:xfrm>
          <a:prstGeom prst="rect">
            <a:avLst/>
          </a:prstGeom>
        </p:spPr>
        <p:txBody>
          <a:bodyPr/>
          <a:lstStyle/>
          <a:p>
            <a:pPr/>
            <a:r>
              <a:t>Title Text</a:t>
            </a:r>
          </a:p>
        </p:txBody>
      </p:sp>
      <p:sp>
        <p:nvSpPr>
          <p:cNvPr id="25" name="Body Level One…"/>
          <p:cNvSpPr txBox="1"/>
          <p:nvPr>
            <p:ph type="body" idx="1"/>
          </p:nvPr>
        </p:nvSpPr>
        <p:spPr>
          <a:xfrm>
            <a:off x="1024127" y="2286000"/>
            <a:ext cx="9720075"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3" name="Rectangle 8"/>
          <p:cNvSpPr/>
          <p:nvPr/>
        </p:nvSpPr>
        <p:spPr>
          <a:xfrm>
            <a:off x="0" y="-1"/>
            <a:ext cx="12192000" cy="4572003"/>
          </a:xfrm>
          <a:prstGeom prst="rect">
            <a:avLst/>
          </a:prstGeom>
          <a:solidFill>
            <a:srgbClr val="1D9AA1"/>
          </a:solidFill>
          <a:ln w="12700">
            <a:miter lim="400000"/>
          </a:ln>
        </p:spPr>
        <p:txBody>
          <a:bodyPr lIns="45719" rIns="45719"/>
          <a:lstStyle/>
          <a:p>
            <a:pPr/>
          </a:p>
        </p:txBody>
      </p:sp>
      <p:sp>
        <p:nvSpPr>
          <p:cNvPr id="34"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pPr/>
          </a:p>
        </p:txBody>
      </p:sp>
      <p:sp>
        <p:nvSpPr>
          <p:cNvPr id="35" name="Title Text"/>
          <p:cNvSpPr txBox="1"/>
          <p:nvPr>
            <p:ph type="title"/>
          </p:nvPr>
        </p:nvSpPr>
        <p:spPr>
          <a:xfrm>
            <a:off x="457200" y="4960137"/>
            <a:ext cx="7772400" cy="1463041"/>
          </a:xfrm>
          <a:prstGeom prst="rect">
            <a:avLst/>
          </a:prstGeom>
        </p:spPr>
        <p:txBody>
          <a:bodyPr/>
          <a:lstStyle>
            <a:lvl1pPr algn="r">
              <a:defRPr spc="200"/>
            </a:lvl1pPr>
          </a:lstStyle>
          <a:p>
            <a:pPr/>
            <a:r>
              <a:t>Title Text</a:t>
            </a:r>
          </a:p>
        </p:txBody>
      </p:sp>
      <p:sp>
        <p:nvSpPr>
          <p:cNvPr id="36"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
        <p:nvSpPr>
          <p:cNvPr id="37" name="Straight Connector 7"/>
          <p:cNvSpPr/>
          <p:nvPr/>
        </p:nvSpPr>
        <p:spPr>
          <a:xfrm flipV="1">
            <a:off x="8386843" y="5264105"/>
            <a:ext cx="1" cy="914401"/>
          </a:xfrm>
          <a:prstGeom prst="line">
            <a:avLst/>
          </a:prstGeom>
          <a:ln w="19050">
            <a:solidFill>
              <a:srgbClr val="1482AC"/>
            </a:solidFill>
          </a:ln>
        </p:spPr>
        <p:txBody>
          <a:bodyPr lIns="45719" rIns="45719"/>
          <a:lstStyle/>
          <a:p>
            <a:pPr/>
          </a:p>
        </p:txBody>
      </p:sp>
      <p:sp>
        <p:nvSpPr>
          <p:cNvPr id="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5"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46" name="Title Text"/>
          <p:cNvSpPr txBox="1"/>
          <p:nvPr>
            <p:ph type="title"/>
          </p:nvPr>
        </p:nvSpPr>
        <p:spPr>
          <a:xfrm>
            <a:off x="1024127" y="585216"/>
            <a:ext cx="9720073" cy="1499617"/>
          </a:xfrm>
          <a:prstGeom prst="rect">
            <a:avLst/>
          </a:prstGeom>
        </p:spPr>
        <p:txBody>
          <a:bodyPr/>
          <a:lstStyle/>
          <a:p>
            <a:pPr/>
            <a:r>
              <a:t>Title Text</a:t>
            </a:r>
          </a:p>
        </p:txBody>
      </p:sp>
      <p:sp>
        <p:nvSpPr>
          <p:cNvPr id="47" name="Body Level One…"/>
          <p:cNvSpPr txBox="1"/>
          <p:nvPr>
            <p:ph type="body" sz="half" idx="1"/>
          </p:nvPr>
        </p:nvSpPr>
        <p:spPr>
          <a:xfrm>
            <a:off x="1024127" y="2286000"/>
            <a:ext cx="4754880"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5"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56" name="Title Text"/>
          <p:cNvSpPr txBox="1"/>
          <p:nvPr>
            <p:ph type="title"/>
          </p:nvPr>
        </p:nvSpPr>
        <p:spPr>
          <a:xfrm>
            <a:off x="1024127" y="585216"/>
            <a:ext cx="9720073" cy="1499617"/>
          </a:xfrm>
          <a:prstGeom prst="rect">
            <a:avLst/>
          </a:prstGeom>
        </p:spPr>
        <p:txBody>
          <a:bodyPr/>
          <a:lstStyle/>
          <a:p>
            <a:pPr/>
            <a:r>
              <a:t>Title Text</a:t>
            </a:r>
          </a:p>
        </p:txBody>
      </p:sp>
      <p:sp>
        <p:nvSpPr>
          <p:cNvPr id="57" name="Body Level One…"/>
          <p:cNvSpPr txBox="1"/>
          <p:nvPr>
            <p:ph type="body" sz="quarter" idx="1"/>
          </p:nvPr>
        </p:nvSpPr>
        <p:spPr>
          <a:xfrm>
            <a:off x="1024127" y="2179635"/>
            <a:ext cx="4754881" cy="822961"/>
          </a:xfrm>
          <a:prstGeom prst="rect">
            <a:avLst/>
          </a:prstGeom>
        </p:spPr>
        <p:txBody>
          <a:bodyPr anchor="ctr"/>
          <a:lstStyle>
            <a:lvl1pPr marL="0" indent="0">
              <a:spcBef>
                <a:spcPts val="0"/>
              </a:spcBef>
              <a:buClrTx/>
              <a:buSzTx/>
              <a:buFontTx/>
              <a:buNone/>
              <a:defRPr sz="2300">
                <a:solidFill>
                  <a:schemeClr val="accent1"/>
                </a:solidFill>
              </a:defRPr>
            </a:lvl1pPr>
            <a:lvl2pPr marL="0" indent="457200">
              <a:spcBef>
                <a:spcPts val="0"/>
              </a:spcBef>
              <a:buClrTx/>
              <a:buSzTx/>
              <a:buFontTx/>
              <a:buNone/>
              <a:defRPr sz="2300">
                <a:solidFill>
                  <a:schemeClr val="accent1"/>
                </a:solidFill>
              </a:defRPr>
            </a:lvl2pPr>
            <a:lvl3pPr marL="0" indent="914400">
              <a:spcBef>
                <a:spcPts val="0"/>
              </a:spcBef>
              <a:buClrTx/>
              <a:buSzTx/>
              <a:buFontTx/>
              <a:buNone/>
              <a:defRPr sz="2300">
                <a:solidFill>
                  <a:schemeClr val="accent1"/>
                </a:solidFill>
              </a:defRPr>
            </a:lvl3pPr>
            <a:lvl4pPr marL="0" indent="1371600">
              <a:spcBef>
                <a:spcPts val="0"/>
              </a:spcBef>
              <a:buClrTx/>
              <a:buSzTx/>
              <a:buFontTx/>
              <a:buNone/>
              <a:defRPr sz="2300">
                <a:solidFill>
                  <a:schemeClr val="accent1"/>
                </a:solidFill>
              </a:defRPr>
            </a:lvl4pPr>
            <a:lvl5pPr marL="0" indent="1828800">
              <a:spcBef>
                <a:spcPts val="0"/>
              </a:spcBef>
              <a:buClrTx/>
              <a:buSzTx/>
              <a:buFontTx/>
              <a:buNone/>
              <a:defRPr sz="23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58" name="Text Placeholder 4"/>
          <p:cNvSpPr/>
          <p:nvPr>
            <p:ph type="body" sz="quarter" idx="13"/>
          </p:nvPr>
        </p:nvSpPr>
        <p:spPr>
          <a:xfrm>
            <a:off x="5990887" y="2179635"/>
            <a:ext cx="4754881" cy="822961"/>
          </a:xfrm>
          <a:prstGeom prst="rect">
            <a:avLst/>
          </a:prstGeom>
        </p:spPr>
        <p:txBody>
          <a:bodyPr anchor="ctr"/>
          <a:lstStyle/>
          <a:p>
            <a:pPr marL="0" indent="0">
              <a:spcBef>
                <a:spcPts val="1800"/>
              </a:spcBef>
              <a:buClrTx/>
              <a:buSzTx/>
              <a:buFontTx/>
              <a:buNone/>
              <a:defRPr sz="2300">
                <a:solidFill>
                  <a:schemeClr val="accent1"/>
                </a:solidFill>
              </a:defRPr>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6"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67" name="Title Text"/>
          <p:cNvSpPr txBox="1"/>
          <p:nvPr>
            <p:ph type="title"/>
          </p:nvPr>
        </p:nvSpPr>
        <p:spPr>
          <a:xfrm>
            <a:off x="1024127" y="585216"/>
            <a:ext cx="9720073" cy="1499617"/>
          </a:xfrm>
          <a:prstGeom prst="rect">
            <a:avLst/>
          </a:prstGeom>
        </p:spPr>
        <p:txBody>
          <a:bodyPr/>
          <a:lstStyle/>
          <a:p>
            <a:pPr/>
            <a:r>
              <a:t>Title Text</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2"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83" name="Title Text"/>
          <p:cNvSpPr txBox="1"/>
          <p:nvPr>
            <p:ph type="title"/>
          </p:nvPr>
        </p:nvSpPr>
        <p:spPr>
          <a:xfrm>
            <a:off x="1024127" y="471509"/>
            <a:ext cx="4389122" cy="1737361"/>
          </a:xfrm>
          <a:prstGeom prst="rect">
            <a:avLst/>
          </a:prstGeom>
        </p:spPr>
        <p:txBody>
          <a:bodyPr/>
          <a:lstStyle>
            <a:lvl1pPr>
              <a:defRPr sz="4000"/>
            </a:lvl1pPr>
          </a:lstStyle>
          <a:p>
            <a:pPr/>
            <a:r>
              <a:t>Title Text</a:t>
            </a:r>
          </a:p>
        </p:txBody>
      </p:sp>
      <p:sp>
        <p:nvSpPr>
          <p:cNvPr id="84" name="Body Level One…"/>
          <p:cNvSpPr txBox="1"/>
          <p:nvPr>
            <p:ph type="body" sz="half" idx="1"/>
          </p:nvPr>
        </p:nvSpPr>
        <p:spPr>
          <a:xfrm>
            <a:off x="5715000" y="822960"/>
            <a:ext cx="5678424" cy="5184648"/>
          </a:xfrm>
          <a:prstGeom prst="rect">
            <a:avLst/>
          </a:prstGeom>
        </p:spPr>
        <p:txBody>
          <a:bodyPr/>
          <a:lstStyle>
            <a:lvl1pPr>
              <a:defRPr sz="2400"/>
            </a:lvl1pPr>
            <a:lvl2pPr marL="292608" indent="-164592">
              <a:defRPr sz="2400"/>
            </a:lvl2pPr>
            <a:lvl3pPr marL="516636" indent="-205740">
              <a:defRPr sz="2400"/>
            </a:lvl3pPr>
            <a:lvl4pPr marL="662939" indent="-205739">
              <a:defRPr sz="2400"/>
            </a:lvl4pPr>
            <a:lvl5pPr marL="845819" indent="-205739">
              <a:defRPr sz="2400"/>
            </a:lvl5pPr>
          </a:lstStyle>
          <a:p>
            <a:pPr/>
            <a:r>
              <a:t>Body Level One</a:t>
            </a:r>
          </a:p>
          <a:p>
            <a:pPr lvl="1"/>
            <a:r>
              <a:t>Body Level Two</a:t>
            </a:r>
          </a:p>
          <a:p>
            <a:pPr lvl="2"/>
            <a:r>
              <a:t>Body Level Three</a:t>
            </a:r>
          </a:p>
          <a:p>
            <a:pPr lvl="3"/>
            <a:r>
              <a:t>Body Level Four</a:t>
            </a:r>
          </a:p>
          <a:p>
            <a:pPr lvl="4"/>
            <a:r>
              <a:t>Body Level Five</a:t>
            </a:r>
          </a:p>
        </p:txBody>
      </p:sp>
      <p:sp>
        <p:nvSpPr>
          <p:cNvPr id="85" name="Text Placeholder 3"/>
          <p:cNvSpPr/>
          <p:nvPr>
            <p:ph type="body" sz="quarter" idx="13"/>
          </p:nvPr>
        </p:nvSpPr>
        <p:spPr>
          <a:xfrm>
            <a:off x="1024127" y="2257506"/>
            <a:ext cx="4389122" cy="3762294"/>
          </a:xfrm>
          <a:prstGeom prst="rect">
            <a:avLst/>
          </a:prstGeom>
        </p:spPr>
        <p:txBody>
          <a:bodyPr/>
          <a:lstStyle/>
          <a:p>
            <a:pPr marL="0" indent="0">
              <a:lnSpc>
                <a:spcPct val="108000"/>
              </a:lnSpc>
              <a:spcBef>
                <a:spcPts val="600"/>
              </a:spcBef>
              <a:buClrTx/>
              <a:buSzTx/>
              <a:buFontTx/>
              <a:buNone/>
              <a:defRPr sz="1600"/>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93" name="Title Text"/>
          <p:cNvSpPr txBox="1"/>
          <p:nvPr>
            <p:ph type="title"/>
          </p:nvPr>
        </p:nvSpPr>
        <p:spPr>
          <a:xfrm>
            <a:off x="457200" y="4960137"/>
            <a:ext cx="7772400" cy="1463041"/>
          </a:xfrm>
          <a:prstGeom prst="rect">
            <a:avLst/>
          </a:prstGeom>
        </p:spPr>
        <p:txBody>
          <a:bodyPr/>
          <a:lstStyle>
            <a:lvl1pPr algn="r">
              <a:defRPr spc="200"/>
            </a:lvl1pPr>
          </a:lstStyle>
          <a:p>
            <a:pPr/>
            <a:r>
              <a:t>Title Text</a:t>
            </a:r>
          </a:p>
        </p:txBody>
      </p:sp>
      <p:sp>
        <p:nvSpPr>
          <p:cNvPr id="94" name="Picture Placeholder 2"/>
          <p:cNvSpPr/>
          <p:nvPr>
            <p:ph type="pic" idx="13"/>
          </p:nvPr>
        </p:nvSpPr>
        <p:spPr>
          <a:xfrm>
            <a:off x="0" y="-2"/>
            <a:ext cx="12188953" cy="4572001"/>
          </a:xfrm>
          <a:prstGeom prst="rect">
            <a:avLst/>
          </a:prstGeom>
        </p:spPr>
        <p:txBody>
          <a:bodyPr lIns="91439" rIns="91439">
            <a:noAutofit/>
          </a:bodyPr>
          <a:lstStyle/>
          <a:p>
            <a:pPr/>
          </a:p>
        </p:txBody>
      </p:sp>
      <p:sp>
        <p:nvSpPr>
          <p:cNvPr id="95"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
        <p:nvSpPr>
          <p:cNvPr id="96" name="Straight Connector 7"/>
          <p:cNvSpPr/>
          <p:nvPr/>
        </p:nvSpPr>
        <p:spPr>
          <a:xfrm flipV="1">
            <a:off x="8386843" y="5264105"/>
            <a:ext cx="1" cy="914401"/>
          </a:xfrm>
          <a:prstGeom prst="line">
            <a:avLst/>
          </a:prstGeom>
          <a:ln w="19050">
            <a:solidFill>
              <a:schemeClr val="accent1"/>
            </a:solidFill>
          </a:ln>
        </p:spPr>
        <p:txBody>
          <a:bodyPr lIns="45719" rIns="45719"/>
          <a:lstStyle/>
          <a:p>
            <a:pP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0837333" y="6492294"/>
            <a:ext cx="244287" cy="231141"/>
          </a:xfrm>
          <a:prstGeom prst="rect">
            <a:avLst/>
          </a:prstGeom>
          <a:ln w="12700">
            <a:miter lim="400000"/>
          </a:ln>
        </p:spPr>
        <p:txBody>
          <a:bodyPr wrap="none" lIns="45719" rIns="45719" anchor="ctr">
            <a:spAutoFit/>
          </a:bodyPr>
          <a:lstStyle>
            <a:lvl1pPr>
              <a:defRPr sz="1000">
                <a:solidFill>
                  <a:srgbClr val="0D0D0D"/>
                </a:solidFill>
                <a:latin typeface="Tw Cen MT Condensed"/>
                <a:ea typeface="Tw Cen MT Condensed"/>
                <a:cs typeface="Tw Cen MT Condensed"/>
                <a:sym typeface="Tw Cen MT Condense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1pPr>
      <a:lvl2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2pPr>
      <a:lvl3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3pPr>
      <a:lvl4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4pPr>
      <a:lvl5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5pPr>
      <a:lvl6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6pPr>
      <a:lvl7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7pPr>
      <a:lvl8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8pPr>
      <a:lvl9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9pPr>
    </p:titleStyle>
    <p:bodyStyle>
      <a:lvl1pPr marL="91439" marR="0" indent="-91439" algn="l" defTabSz="914400" rtl="0" latinLnBrk="0">
        <a:lnSpc>
          <a:spcPct val="90000"/>
        </a:lnSpc>
        <a:spcBef>
          <a:spcPts val="1200"/>
        </a:spcBef>
        <a:spcAft>
          <a:spcPts val="0"/>
        </a:spcAft>
        <a:buClr>
          <a:schemeClr val="accent1"/>
        </a:buClr>
        <a:buSzPct val="100000"/>
        <a:buFont typeface="Tw Cen MT"/>
        <a:buChar char=" "/>
        <a:tabLst/>
        <a:defRPr b="0" baseline="0" cap="none" i="0" spc="0" strike="noStrike" sz="2200" u="none">
          <a:solidFill>
            <a:srgbClr val="000000"/>
          </a:solidFill>
          <a:uFillTx/>
          <a:latin typeface="Tw Cen MT"/>
          <a:ea typeface="Tw Cen MT"/>
          <a:cs typeface="Tw Cen MT"/>
          <a:sym typeface="Tw Cen MT"/>
        </a:defRPr>
      </a:lvl1pPr>
      <a:lvl2pPr marL="295655" marR="0" indent="-167639"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2pPr>
      <a:lvl3pPr marL="526433"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3pPr>
      <a:lvl4pPr marL="672737"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4pPr>
      <a:lvl5pPr marL="855617"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5pPr>
      <a:lvl6pPr marL="992777"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6pPr>
      <a:lvl7pPr marL="1139081"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7pPr>
      <a:lvl8pPr marL="1294529"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8pPr>
      <a:lvl9pPr marL="1440833"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9pPr>
    </p:bodyStyle>
    <p:otherStyle>
      <a:lvl1pPr marL="0" marR="0" indent="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1pPr>
      <a:lvl2pPr marL="0" marR="0" indent="4572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2pPr>
      <a:lvl3pPr marL="0" marR="0" indent="9144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3pPr>
      <a:lvl4pPr marL="0" marR="0" indent="13716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4pPr>
      <a:lvl5pPr marL="0" marR="0" indent="18288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5pPr>
      <a:lvl6pPr marL="0" marR="0" indent="22860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6pPr>
      <a:lvl7pPr marL="0" marR="0" indent="27432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7pPr>
      <a:lvl8pPr marL="0" marR="0" indent="32004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8pPr>
      <a:lvl9pPr marL="0" marR="0" indent="36576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oyez.org/"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ctrTitle"/>
          </p:nvPr>
        </p:nvSpPr>
        <p:spPr>
          <a:xfrm>
            <a:off x="457200" y="4960137"/>
            <a:ext cx="7772400" cy="1463041"/>
          </a:xfrm>
          <a:prstGeom prst="rect">
            <a:avLst/>
          </a:prstGeom>
        </p:spPr>
        <p:txBody>
          <a:bodyPr/>
          <a:lstStyle/>
          <a:p>
            <a:pPr/>
            <a:r>
              <a:t>Judicial Review</a:t>
            </a:r>
          </a:p>
        </p:txBody>
      </p:sp>
      <p:sp>
        <p:nvSpPr>
          <p:cNvPr id="107" name="Subtitle 2"/>
          <p:cNvSpPr txBox="1"/>
          <p:nvPr>
            <p:ph type="subTitle" sz="quarter" idx="1"/>
          </p:nvPr>
        </p:nvSpPr>
        <p:spPr>
          <a:xfrm>
            <a:off x="8610600" y="4960137"/>
            <a:ext cx="3200400" cy="1463041"/>
          </a:xfrm>
          <a:prstGeom prst="rect">
            <a:avLst/>
          </a:prstGeom>
        </p:spPr>
        <p:txBody>
          <a:bodyPr/>
          <a:lstStyle/>
          <a:p>
            <a:pPr/>
            <a:r>
              <a:t>Constitutional Law</a:t>
            </a:r>
          </a:p>
          <a:p>
            <a:pPr/>
            <a:r>
              <a:t>of Bangladesh-II</a:t>
            </a:r>
          </a:p>
          <a:p>
            <a:pPr/>
            <a:r>
              <a:t>(LAW 215)</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5" grpId="1" fill="hold">
                                  <p:stCondLst>
                                    <p:cond delay="0"/>
                                  </p:stCondLst>
                                  <p:iterate type="el" backwards="0">
                                    <p:tmAbs val="0"/>
                                  </p:iterate>
                                  <p:childTnLst>
                                    <p:anim calcmode="lin" valueType="num">
                                      <p:cBhvr>
                                        <p:cTn id="6" dur="1000" fill="hold"/>
                                        <p:tgtEl>
                                          <p:spTgt spid="106"/>
                                        </p:tgtEl>
                                        <p:attrNameLst>
                                          <p:attrName>ppt_w</p:attrName>
                                        </p:attrNameLst>
                                      </p:cBhvr>
                                      <p:tavLst>
                                        <p:tav tm="0">
                                          <p:val>
                                            <p:strVal val="ppt_w"/>
                                          </p:val>
                                        </p:tav>
                                        <p:tav tm="100000">
                                          <p:val>
                                            <p:fltVal val="0"/>
                                          </p:val>
                                        </p:tav>
                                      </p:tavLst>
                                    </p:anim>
                                    <p:anim calcmode="lin" valueType="num">
                                      <p:cBhvr>
                                        <p:cTn id="7" dur="1000" fill="hold"/>
                                        <p:tgtEl>
                                          <p:spTgt spid="106"/>
                                        </p:tgtEl>
                                        <p:attrNameLst>
                                          <p:attrName>ppt_h</p:attrName>
                                        </p:attrNameLst>
                                      </p:cBhvr>
                                      <p:tavLst>
                                        <p:tav tm="0">
                                          <p:val>
                                            <p:strVal val="ppt_h"/>
                                          </p:val>
                                        </p:tav>
                                        <p:tav tm="100000">
                                          <p:val>
                                            <p:fltVal val="0"/>
                                          </p:val>
                                        </p:tav>
                                      </p:tavLst>
                                    </p:anim>
                                    <p:anim calcmode="lin" valueType="num">
                                      <p:cBhvr>
                                        <p:cTn id="8" dur="1000" fill="hold"/>
                                        <p:tgtEl>
                                          <p:spTgt spid="10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fill="hold"/>
                                        <p:tgtEl>
                                          <p:spTgt spid="10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fill="hold">
                                          <p:stCondLst>
                                            <p:cond delay="999"/>
                                          </p:stCondLst>
                                        </p:cTn>
                                        <p:tgtEl>
                                          <p:spTgt spid="10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6"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Grounds for Judicial Review"/>
          <p:cNvSpPr txBox="1"/>
          <p:nvPr>
            <p:ph type="title"/>
          </p:nvPr>
        </p:nvSpPr>
        <p:spPr>
          <a:prstGeom prst="rect">
            <a:avLst/>
          </a:prstGeom>
        </p:spPr>
        <p:txBody>
          <a:bodyPr/>
          <a:lstStyle>
            <a:lvl1pPr marL="91440" indent="-91440" algn="ctr">
              <a:lnSpc>
                <a:spcPct val="90000"/>
              </a:lnSpc>
              <a:spcBef>
                <a:spcPts val="1200"/>
              </a:spcBef>
              <a:buClr>
                <a:schemeClr val="accent1"/>
              </a:buClr>
              <a:buSzPct val="100000"/>
              <a:buFont typeface="Tw Cen MT"/>
              <a:buChar char=" "/>
              <a:defRPr cap="none" spc="0">
                <a:solidFill>
                  <a:srgbClr val="000000"/>
                </a:solidFill>
                <a:latin typeface="Tw Cen MT"/>
                <a:ea typeface="Tw Cen MT"/>
                <a:cs typeface="Tw Cen MT"/>
                <a:sym typeface="Tw Cen MT"/>
              </a:defRPr>
            </a:lvl1pPr>
          </a:lstStyle>
          <a:p>
            <a:pPr/>
            <a:r>
              <a:t>Grounds for Judicial Review</a:t>
            </a:r>
          </a:p>
        </p:txBody>
      </p:sp>
      <p:sp>
        <p:nvSpPr>
          <p:cNvPr id="135" name="Lord Diplock in Council of Civil Service Unions v Minister for the Civil Service [1985] AC 374 states three grounds such as illegality (unconstitutionality), irrationality and procedural impropriety."/>
          <p:cNvSpPr txBox="1"/>
          <p:nvPr>
            <p:ph type="body" idx="1"/>
          </p:nvPr>
        </p:nvSpPr>
        <p:spPr>
          <a:prstGeom prst="rect">
            <a:avLst/>
          </a:prstGeom>
        </p:spPr>
        <p:txBody>
          <a:bodyPr/>
          <a:lstStyle/>
          <a:p>
            <a:pPr algn="just"/>
            <a:r>
              <a:t>Lord Diplock in </a:t>
            </a:r>
            <a:r>
              <a:rPr i="1"/>
              <a:t>Council of Civil Service Unions v Minister for the Civil Service</a:t>
            </a:r>
            <a:r>
              <a:t> [1985] AC 374 states three grounds such as illegality (unconstitutionality), irrationality and procedural impropriety.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Doctrine of Ultra vires"/>
          <p:cNvSpPr txBox="1"/>
          <p:nvPr>
            <p:ph type="title"/>
          </p:nvPr>
        </p:nvSpPr>
        <p:spPr>
          <a:prstGeom prst="rect">
            <a:avLst/>
          </a:prstGeom>
        </p:spPr>
        <p:txBody>
          <a:bodyPr/>
          <a:lstStyle>
            <a:lvl1pPr algn="ctr"/>
          </a:lstStyle>
          <a:p>
            <a:pPr/>
            <a:r>
              <a:t>Doctrine of Ultra vires</a:t>
            </a:r>
          </a:p>
        </p:txBody>
      </p:sp>
      <p:sp>
        <p:nvSpPr>
          <p:cNvPr id="138" name="Ultra vires means ‘beyond power’.…"/>
          <p:cNvSpPr txBox="1"/>
          <p:nvPr>
            <p:ph type="body" idx="1"/>
          </p:nvPr>
        </p:nvSpPr>
        <p:spPr>
          <a:prstGeom prst="rect">
            <a:avLst/>
          </a:prstGeom>
        </p:spPr>
        <p:txBody>
          <a:bodyPr/>
          <a:lstStyle/>
          <a:p>
            <a:pPr algn="just"/>
            <a:r>
              <a:rPr i="1"/>
              <a:t>Ultra vires</a:t>
            </a:r>
            <a:r>
              <a:t> means ‘beyond power’.</a:t>
            </a:r>
          </a:p>
          <a:p>
            <a:pPr algn="just"/>
          </a:p>
          <a:p>
            <a:pPr algn="just"/>
            <a:r>
              <a:t>Once the doctrine was used only in corporate cases. Later it was used in administrative law. Now we see the use in constitutional law as well.</a:t>
            </a:r>
          </a:p>
          <a:p>
            <a:pPr algn="just"/>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Exercise"/>
          <p:cNvSpPr txBox="1"/>
          <p:nvPr>
            <p:ph type="title"/>
          </p:nvPr>
        </p:nvSpPr>
        <p:spPr>
          <a:prstGeom prst="rect">
            <a:avLst/>
          </a:prstGeom>
        </p:spPr>
        <p:txBody>
          <a:bodyPr/>
          <a:lstStyle>
            <a:lvl1pPr algn="ctr"/>
          </a:lstStyle>
          <a:p>
            <a:pPr/>
            <a:r>
              <a:t>Exercise</a:t>
            </a:r>
          </a:p>
        </p:txBody>
      </p:sp>
      <p:sp>
        <p:nvSpPr>
          <p:cNvPr id="141" name="Suppose, an Act named the Government Employees Act, 2020 states that women employees shall get 70% salary of their male counterparts and the Buddhists shall get 80% of their muslim counterparts.…"/>
          <p:cNvSpPr txBox="1"/>
          <p:nvPr>
            <p:ph type="body" idx="1"/>
          </p:nvPr>
        </p:nvSpPr>
        <p:spPr>
          <a:prstGeom prst="rect">
            <a:avLst/>
          </a:prstGeom>
        </p:spPr>
        <p:txBody>
          <a:bodyPr/>
          <a:lstStyle/>
          <a:p>
            <a:pPr algn="just"/>
            <a:r>
              <a:t>Suppose, an Act named the Government Employees Act, 2020 states that women employees shall get 70% salary of their male counterparts and the Buddhists shall get 80% of their muslim counterparts.</a:t>
            </a:r>
          </a:p>
          <a:p>
            <a:pPr algn="just"/>
          </a:p>
          <a:p>
            <a:pPr algn="just"/>
            <a:r>
              <a:t>Is the Act constitutional?</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Applicable Law"/>
          <p:cNvSpPr txBox="1"/>
          <p:nvPr>
            <p:ph type="title"/>
          </p:nvPr>
        </p:nvSpPr>
        <p:spPr>
          <a:prstGeom prst="rect">
            <a:avLst/>
          </a:prstGeom>
        </p:spPr>
        <p:txBody>
          <a:bodyPr/>
          <a:lstStyle>
            <a:lvl1pPr algn="ctr"/>
          </a:lstStyle>
          <a:p>
            <a:pPr/>
            <a:r>
              <a:t>Applicable Law</a:t>
            </a:r>
          </a:p>
        </p:txBody>
      </p:sp>
      <p:sp>
        <p:nvSpPr>
          <p:cNvPr id="144" name="Clause 1 of Article 102, Articles 26 &amp; 44 of Bangladesh Constitution."/>
          <p:cNvSpPr txBox="1"/>
          <p:nvPr>
            <p:ph type="body" idx="1"/>
          </p:nvPr>
        </p:nvSpPr>
        <p:spPr>
          <a:prstGeom prst="rect">
            <a:avLst/>
          </a:prstGeom>
        </p:spPr>
        <p:txBody>
          <a:bodyPr/>
          <a:lstStyle/>
          <a:p>
            <a:pPr/>
            <a:r>
              <a:t>Clause 1 of Article 102, Articles 26 &amp; 44 of Bangladesh Constitution.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1024128" y="585216"/>
            <a:ext cx="9720072" cy="1499617"/>
          </a:xfrm>
          <a:prstGeom prst="rect">
            <a:avLst/>
          </a:prstGeom>
        </p:spPr>
        <p:txBody>
          <a:bodyPr/>
          <a:lstStyle>
            <a:lvl1pPr algn="ctr"/>
          </a:lstStyle>
          <a:p>
            <a:pPr/>
            <a:r>
              <a:t>Judicial Review</a:t>
            </a:r>
          </a:p>
        </p:txBody>
      </p:sp>
      <p:sp>
        <p:nvSpPr>
          <p:cNvPr id="110" name="Content Placeholder 2"/>
          <p:cNvSpPr txBox="1"/>
          <p:nvPr>
            <p:ph type="body" idx="1"/>
          </p:nvPr>
        </p:nvSpPr>
        <p:spPr>
          <a:xfrm>
            <a:off x="1024127" y="2286000"/>
            <a:ext cx="9720075" cy="4023360"/>
          </a:xfrm>
          <a:prstGeom prst="rect">
            <a:avLst/>
          </a:prstGeom>
        </p:spPr>
        <p:txBody>
          <a:bodyPr/>
          <a:lstStyle/>
          <a:p>
            <a:pPr algn="just"/>
            <a:r>
              <a:t>The concept of Judicial Review originated in the United States. But there is no mention of this concept in the US Constitution.</a:t>
            </a:r>
            <a:r>
              <a:t> </a:t>
            </a:r>
            <a:r>
              <a:t>It originated in an US Supreme Court case </a:t>
            </a:r>
            <a:r>
              <a:rPr i="1"/>
              <a:t>Marbury v. Madison</a:t>
            </a:r>
            <a:r>
              <a:t> (1803).</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Definition"/>
          <p:cNvSpPr txBox="1"/>
          <p:nvPr>
            <p:ph type="title"/>
          </p:nvPr>
        </p:nvSpPr>
        <p:spPr>
          <a:prstGeom prst="rect">
            <a:avLst/>
          </a:prstGeom>
        </p:spPr>
        <p:txBody>
          <a:bodyPr/>
          <a:lstStyle>
            <a:lvl1pPr algn="ctr"/>
          </a:lstStyle>
          <a:p>
            <a:pPr/>
            <a:r>
              <a:t>Definition</a:t>
            </a:r>
          </a:p>
        </p:txBody>
      </p:sp>
      <p:sp>
        <p:nvSpPr>
          <p:cNvPr id="113" name="What is Judicial Review?…"/>
          <p:cNvSpPr txBox="1"/>
          <p:nvPr>
            <p:ph type="body" idx="1"/>
          </p:nvPr>
        </p:nvSpPr>
        <p:spPr>
          <a:prstGeom prst="rect">
            <a:avLst/>
          </a:prstGeom>
        </p:spPr>
        <p:txBody>
          <a:bodyPr/>
          <a:lstStyle/>
          <a:p>
            <a:pPr algn="just"/>
            <a:r>
              <a:t>What is Judicial Review?</a:t>
            </a:r>
          </a:p>
          <a:p>
            <a:pPr algn="just"/>
          </a:p>
          <a:p>
            <a:pPr algn="just"/>
            <a:r>
              <a:t>According to M. Jashim Ali Chowdhury, “Judicial review is the power of the Court to hold illegal and hence unenforceable any action by an executive, judicial or quasi judicial authority and to enforce the performance of their statutory duty.”</a:t>
            </a:r>
          </a:p>
          <a:p>
            <a:pPr algn="just"/>
          </a:p>
          <a:p>
            <a:pPr algn="just"/>
            <a:r>
              <a:t>Is this definition ok?</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Definition 2"/>
          <p:cNvSpPr txBox="1"/>
          <p:nvPr>
            <p:ph type="title"/>
          </p:nvPr>
        </p:nvSpPr>
        <p:spPr>
          <a:prstGeom prst="rect">
            <a:avLst/>
          </a:prstGeom>
        </p:spPr>
        <p:txBody>
          <a:bodyPr/>
          <a:lstStyle>
            <a:lvl1pPr algn="ctr"/>
          </a:lstStyle>
          <a:p>
            <a:pPr/>
            <a:r>
              <a:t>Definition 2</a:t>
            </a:r>
          </a:p>
        </p:txBody>
      </p:sp>
      <p:sp>
        <p:nvSpPr>
          <p:cNvPr id="116" name="Judicial Review is the power of the court to check the constitutionality of any Act of the Parliament or any action of a statutory body."/>
          <p:cNvSpPr txBox="1"/>
          <p:nvPr>
            <p:ph type="body" idx="1"/>
          </p:nvPr>
        </p:nvSpPr>
        <p:spPr>
          <a:prstGeom prst="rect">
            <a:avLst/>
          </a:prstGeom>
        </p:spPr>
        <p:txBody>
          <a:bodyPr/>
          <a:lstStyle>
            <a:lvl1pPr algn="just"/>
          </a:lstStyle>
          <a:p>
            <a:pPr/>
            <a:r>
              <a:t>Judicial Review is the power of the court to check the constitutionality of any Act of the Parliament or any action of a statutory body.</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Footer Placeholder 3"/>
          <p:cNvSpPr txBox="1"/>
          <p:nvPr/>
        </p:nvSpPr>
        <p:spPr>
          <a:xfrm>
            <a:off x="4842931" y="6492294"/>
            <a:ext cx="5901461"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cap="all" sz="1000" u="sng">
                <a:solidFill>
                  <a:srgbClr val="6B9F25"/>
                </a:solidFill>
                <a:uFill>
                  <a:solidFill>
                    <a:srgbClr val="6B9F25"/>
                  </a:solidFill>
                </a:uFill>
                <a:latin typeface="Tw Cen MT Condensed"/>
                <a:ea typeface="Tw Cen MT Condensed"/>
                <a:cs typeface="Tw Cen MT Condensed"/>
                <a:sym typeface="Tw Cen MT Condensed"/>
                <a:hlinkClick r:id="rId2" invalidUrl="" action="" tgtFrame="" tooltip="" history="1" highlightClick="0" endSnd="0"/>
              </a:defRPr>
            </a:lvl1pPr>
          </a:lstStyle>
          <a:p>
            <a:pPr>
              <a:defRPr u="none">
                <a:solidFill>
                  <a:srgbClr val="0D0D0D"/>
                </a:solidFill>
                <a:uFillTx/>
              </a:defRPr>
            </a:pPr>
            <a:r>
              <a:rPr u="sng">
                <a:solidFill>
                  <a:srgbClr val="6B9F25"/>
                </a:solidFill>
                <a:uFill>
                  <a:solidFill>
                    <a:srgbClr val="6B9F25"/>
                  </a:solidFill>
                </a:uFill>
                <a:hlinkClick r:id="rId2" invalidUrl="" action="" tgtFrame="" tooltip="" history="1" highlightClick="0" endSnd="0"/>
              </a:rPr>
              <a:t>https://www.oyez.org/</a:t>
            </a:r>
          </a:p>
        </p:txBody>
      </p:sp>
      <p:sp>
        <p:nvSpPr>
          <p:cNvPr id="119" name="Title 1"/>
          <p:cNvSpPr txBox="1"/>
          <p:nvPr>
            <p:ph type="title"/>
          </p:nvPr>
        </p:nvSpPr>
        <p:spPr>
          <a:xfrm>
            <a:off x="1024128" y="585216"/>
            <a:ext cx="9720072" cy="1499617"/>
          </a:xfrm>
          <a:prstGeom prst="rect">
            <a:avLst/>
          </a:prstGeom>
        </p:spPr>
        <p:txBody>
          <a:bodyPr/>
          <a:lstStyle>
            <a:lvl1pPr algn="ctr"/>
          </a:lstStyle>
          <a:p>
            <a:pPr/>
            <a:r>
              <a:t>Marbuy v Madison (1803)</a:t>
            </a:r>
          </a:p>
        </p:txBody>
      </p:sp>
      <p:sp>
        <p:nvSpPr>
          <p:cNvPr id="120" name="Content Placeholder 2"/>
          <p:cNvSpPr txBox="1"/>
          <p:nvPr>
            <p:ph type="body" idx="1"/>
          </p:nvPr>
        </p:nvSpPr>
        <p:spPr>
          <a:xfrm>
            <a:off x="1024127" y="2286000"/>
            <a:ext cx="9720075" cy="4023360"/>
          </a:xfrm>
          <a:prstGeom prst="rect">
            <a:avLst/>
          </a:prstGeom>
        </p:spPr>
        <p:txBody>
          <a:bodyPr/>
          <a:lstStyle/>
          <a:p>
            <a:pPr algn="just">
              <a:defRPr b="1" sz="2000">
                <a:solidFill>
                  <a:srgbClr val="0070C0"/>
                </a:solidFill>
              </a:defRPr>
            </a:pPr>
            <a:r>
              <a:t>Facts of the case</a:t>
            </a:r>
          </a:p>
          <a:p>
            <a:pPr algn="just">
              <a:defRPr sz="2000"/>
            </a:pPr>
            <a:r>
              <a:t>Thomas Jefferson defeated John Adams in the 1800 presidential election. Before Jefferson took office on March 4, 1801, Adams and Congress passed the Judiciary Act of 1801, which created new courts, added judges, and gave the president more control over appointment of judges. The Act was essentially an attempt by Adams and his party to frustrate his successor, as he used the act to appoint 16 new circuit judges and 42 new justices of the peace. The appointees were approved by the Senate, but they would not be valid until their commissions were delivered by the Secretary of State.</a:t>
            </a:r>
          </a:p>
          <a:p>
            <a:pPr algn="just">
              <a:defRPr sz="2000"/>
            </a:pPr>
            <a:r>
              <a:t>William Marbury had been appointed Justice of the Peace in the District of Columbia, but his commission was not delivered. Marbury petitioned the Supreme Court to compel the new Secretary of State, James Madison, to deliver the documents. Marbury, joined by three other similarly situated appointees, petitioned for a writ of mandamus compelling the delivery of the commissions.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xfrm>
            <a:off x="1024128" y="585216"/>
            <a:ext cx="9720072" cy="1499617"/>
          </a:xfrm>
          <a:prstGeom prst="rect">
            <a:avLst/>
          </a:prstGeom>
        </p:spPr>
        <p:txBody>
          <a:bodyPr/>
          <a:lstStyle>
            <a:lvl1pPr algn="ctr"/>
          </a:lstStyle>
          <a:p>
            <a:pPr/>
            <a:r>
              <a:t>Marbuy v Madison (1803)</a:t>
            </a:r>
          </a:p>
        </p:txBody>
      </p:sp>
      <p:sp>
        <p:nvSpPr>
          <p:cNvPr id="123" name="Content Placeholder 2"/>
          <p:cNvSpPr txBox="1"/>
          <p:nvPr>
            <p:ph type="body" idx="1"/>
          </p:nvPr>
        </p:nvSpPr>
        <p:spPr>
          <a:xfrm>
            <a:off x="1024127" y="2286000"/>
            <a:ext cx="9720075" cy="4023360"/>
          </a:xfrm>
          <a:prstGeom prst="rect">
            <a:avLst/>
          </a:prstGeom>
        </p:spPr>
        <p:txBody>
          <a:bodyPr/>
          <a:lstStyle/>
          <a:p>
            <a:pPr algn="just">
              <a:defRPr>
                <a:solidFill>
                  <a:srgbClr val="0070C0"/>
                </a:solidFill>
              </a:defRPr>
            </a:pPr>
            <a:r>
              <a:t>Issues</a:t>
            </a:r>
          </a:p>
          <a:p>
            <a:pPr algn="just"/>
            <a:r>
              <a:t>1. Do the plaintiffs have a right to receive their commissions?</a:t>
            </a:r>
          </a:p>
          <a:p>
            <a:pPr algn="just"/>
            <a:r>
              <a:t>2. Can they sue for their commissions in court? </a:t>
            </a:r>
          </a:p>
          <a:p>
            <a:pPr algn="just"/>
            <a:r>
              <a:t>3. Does the Supreme Court have the authority to order the delivery of their commissions?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xfrm>
            <a:off x="1024128" y="585216"/>
            <a:ext cx="9720072" cy="1499617"/>
          </a:xfrm>
          <a:prstGeom prst="rect">
            <a:avLst/>
          </a:prstGeom>
        </p:spPr>
        <p:txBody>
          <a:bodyPr/>
          <a:lstStyle>
            <a:lvl1pPr algn="ctr"/>
          </a:lstStyle>
          <a:p>
            <a:pPr/>
            <a:r>
              <a:t>Marbuy v Madison (1803)</a:t>
            </a:r>
          </a:p>
        </p:txBody>
      </p:sp>
      <p:sp>
        <p:nvSpPr>
          <p:cNvPr id="126" name="Content Placeholder 2"/>
          <p:cNvSpPr txBox="1"/>
          <p:nvPr>
            <p:ph type="body" idx="1"/>
          </p:nvPr>
        </p:nvSpPr>
        <p:spPr>
          <a:xfrm>
            <a:off x="1024127" y="2286000"/>
            <a:ext cx="9720075" cy="4023360"/>
          </a:xfrm>
          <a:prstGeom prst="rect">
            <a:avLst/>
          </a:prstGeom>
        </p:spPr>
        <p:txBody>
          <a:bodyPr/>
          <a:lstStyle/>
          <a:p>
            <a:pPr algn="just">
              <a:defRPr sz="2000">
                <a:solidFill>
                  <a:srgbClr val="0070C0"/>
                </a:solidFill>
              </a:defRPr>
            </a:pPr>
            <a:r>
              <a:t>Decision</a:t>
            </a:r>
          </a:p>
          <a:p>
            <a:pPr algn="just">
              <a:defRPr sz="2000"/>
            </a:pPr>
            <a:r>
              <a:t>The Court found that Madison’s refusal to deliver the commission was illegal, but did not order Madison to hand over Marbury’s commission via writ of mandamus. Instead, the Court held that the provision of the Judiciary Act of 1789 enabling Marbury to bring his claim to the Supreme Court was itself unconstitutional, since it purported to extend the Court’s original jurisdiction beyond that which Article III, Section 2, established.</a:t>
            </a:r>
          </a:p>
          <a:p>
            <a:pPr algn="just">
              <a:defRPr sz="2000"/>
            </a:pPr>
            <a:r>
              <a:t>Marshall expanded that a </a:t>
            </a:r>
            <a:r>
              <a:rPr>
                <a:solidFill>
                  <a:srgbClr val="0070C0"/>
                </a:solidFill>
              </a:rPr>
              <a:t>writ of mandamus</a:t>
            </a:r>
            <a:r>
              <a:t> was the proper way to seek a remedy, but concluded the Court could not issue it. Marshall reasoned that the Judiciary Act of 1789 conflicted with the Constitution. Congress did not have power to modify the Constitution through regular legislation because Supremacy Clause places the Constitution before the laws.</a:t>
            </a:r>
          </a:p>
          <a:p>
            <a:pPr algn="just">
              <a:defRPr sz="2000"/>
            </a:pPr>
            <a:r>
              <a:t>In so holding, Marshall established the principle of judicial review, i.e., the power to declare a law unconstitutional.</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Judicial Review in India"/>
          <p:cNvSpPr txBox="1"/>
          <p:nvPr>
            <p:ph type="title"/>
          </p:nvPr>
        </p:nvSpPr>
        <p:spPr>
          <a:prstGeom prst="rect">
            <a:avLst/>
          </a:prstGeom>
        </p:spPr>
        <p:txBody>
          <a:bodyPr/>
          <a:lstStyle>
            <a:lvl1pPr algn="ctr"/>
          </a:lstStyle>
          <a:p>
            <a:pPr/>
            <a:r>
              <a:t>Judicial Review in India</a:t>
            </a:r>
          </a:p>
        </p:txBody>
      </p:sp>
      <p:sp>
        <p:nvSpPr>
          <p:cNvPr id="129" name="In South Asia, India is the first country to incorporate the concept of Judicial Review in its constitution.…"/>
          <p:cNvSpPr txBox="1"/>
          <p:nvPr>
            <p:ph type="body" idx="1"/>
          </p:nvPr>
        </p:nvSpPr>
        <p:spPr>
          <a:prstGeom prst="rect">
            <a:avLst/>
          </a:prstGeom>
        </p:spPr>
        <p:txBody>
          <a:bodyPr/>
          <a:lstStyle/>
          <a:p>
            <a:pPr/>
            <a:r>
              <a:t>In South Asia, India is the first country to incorporate the concept of Judicial Review in its constitution. </a:t>
            </a:r>
          </a:p>
          <a:p>
            <a:pPr/>
          </a:p>
          <a:p>
            <a:pPr/>
          </a:p>
          <a:p>
            <a:pPr/>
            <a:r>
              <a:t>Before the independence i.e. during the British rule under the Government of India Act, 1935, there was no such thing as Judicial Review.</a:t>
            </a:r>
          </a:p>
          <a:p>
            <a:pPr/>
          </a:p>
          <a:p>
            <a:pPr/>
          </a:p>
          <a:p>
            <a:pPr/>
            <a:r>
              <a:t>Even in the UK, there is no such thing as Judicial Review. Why? Because it practices parliamentary sovereignty/supremacy.</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Principles to Be followed in Judicial Review"/>
          <p:cNvSpPr txBox="1"/>
          <p:nvPr>
            <p:ph type="title"/>
          </p:nvPr>
        </p:nvSpPr>
        <p:spPr>
          <a:prstGeom prst="rect">
            <a:avLst/>
          </a:prstGeom>
        </p:spPr>
        <p:txBody>
          <a:bodyPr/>
          <a:lstStyle>
            <a:lvl1pPr algn="ctr">
              <a:defRPr spc="70" sz="3500"/>
            </a:lvl1pPr>
          </a:lstStyle>
          <a:p>
            <a:pPr/>
            <a:r>
              <a:t>Principles to Be followed in Judicial Review</a:t>
            </a:r>
          </a:p>
        </p:txBody>
      </p:sp>
      <p:sp>
        <p:nvSpPr>
          <p:cNvPr id="132" name="The following principles must be followed in judicial review:…"/>
          <p:cNvSpPr txBox="1"/>
          <p:nvPr>
            <p:ph type="body" idx="1"/>
          </p:nvPr>
        </p:nvSpPr>
        <p:spPr>
          <a:prstGeom prst="rect">
            <a:avLst/>
          </a:prstGeom>
        </p:spPr>
        <p:txBody>
          <a:bodyPr/>
          <a:lstStyle/>
          <a:p>
            <a:pPr algn="just"/>
            <a:r>
              <a:t>The following principles must be followed in judicial review:</a:t>
            </a:r>
          </a:p>
          <a:p>
            <a:pPr algn="just"/>
            <a:r>
              <a:t>1. Presumption of constitutionality</a:t>
            </a:r>
          </a:p>
          <a:p>
            <a:pPr algn="just"/>
            <a:r>
              <a:t>2. Between two possible interpretations, the one which declares constitutionality is to be preferred.</a:t>
            </a:r>
          </a:p>
          <a:p>
            <a:pPr algn="just"/>
            <a:r>
              <a:t>3. The court gives its opinion in concrete cases and does not answer academic questions.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Helvetica"/>
        <a:ea typeface="Helvetica"/>
        <a:cs typeface="Helvetica"/>
      </a:majorFont>
      <a:minorFont>
        <a:latin typeface="Calibri"/>
        <a:ea typeface="Calibri"/>
        <a:cs typeface="Calibri"/>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5400000">
              <a:srgbClr val="000000">
                <a:alpha val="50000"/>
              </a:srgbClr>
            </a:outerShdw>
          </a:effectLst>
        </a:effectStyle>
        <a:effectStyle>
          <a:effectLst>
            <a:outerShdw sx="100000" sy="100000" kx="0" ky="0" algn="b" rotWithShape="0" blurRad="50800" dist="127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Helvetica"/>
        <a:ea typeface="Helvetica"/>
        <a:cs typeface="Helvetica"/>
      </a:majorFont>
      <a:minorFont>
        <a:latin typeface="Calibri"/>
        <a:ea typeface="Calibri"/>
        <a:cs typeface="Calibri"/>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5400000">
              <a:srgbClr val="000000">
                <a:alpha val="50000"/>
              </a:srgbClr>
            </a:outerShdw>
          </a:effectLst>
        </a:effectStyle>
        <a:effectStyle>
          <a:effectLst>
            <a:outerShdw sx="100000" sy="100000" kx="0" ky="0" algn="b" rotWithShape="0" blurRad="50800" dist="127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