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6" r:id="rId1"/>
  </p:sldMasterIdLst>
  <p:notesMasterIdLst>
    <p:notesMasterId r:id="rId28"/>
  </p:notesMasterIdLst>
  <p:handoutMasterIdLst>
    <p:handoutMasterId r:id="rId29"/>
  </p:handoutMasterIdLst>
  <p:sldIdLst>
    <p:sldId id="256" r:id="rId2"/>
    <p:sldId id="259" r:id="rId3"/>
    <p:sldId id="293" r:id="rId4"/>
    <p:sldId id="296" r:id="rId5"/>
    <p:sldId id="261" r:id="rId6"/>
    <p:sldId id="302" r:id="rId7"/>
    <p:sldId id="310" r:id="rId8"/>
    <p:sldId id="312" r:id="rId9"/>
    <p:sldId id="315" r:id="rId10"/>
    <p:sldId id="319" r:id="rId11"/>
    <p:sldId id="347" r:id="rId12"/>
    <p:sldId id="322" r:id="rId13"/>
    <p:sldId id="331" r:id="rId14"/>
    <p:sldId id="332" r:id="rId15"/>
    <p:sldId id="334" r:id="rId16"/>
    <p:sldId id="336" r:id="rId17"/>
    <p:sldId id="306" r:id="rId18"/>
    <p:sldId id="339" r:id="rId19"/>
    <p:sldId id="337" r:id="rId20"/>
    <p:sldId id="340" r:id="rId21"/>
    <p:sldId id="342" r:id="rId22"/>
    <p:sldId id="307" r:id="rId23"/>
    <p:sldId id="345" r:id="rId24"/>
    <p:sldId id="346" r:id="rId25"/>
    <p:sldId id="309" r:id="rId26"/>
    <p:sldId id="349"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99"/>
    <a:srgbClr val="CCFFFF"/>
    <a:srgbClr val="CCECFF"/>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67" autoAdjust="0"/>
  </p:normalViewPr>
  <p:slideViewPr>
    <p:cSldViewPr>
      <p:cViewPr varScale="1">
        <p:scale>
          <a:sx n="81" d="100"/>
          <a:sy n="81" d="100"/>
        </p:scale>
        <p:origin x="725"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zzadiu@gmail.com" userId="8f49328ae0887731" providerId="LiveId" clId="{FA2268DF-DCC3-460A-A1E8-1FB23EB3FCFF}"/>
    <pc:docChg chg="undo redo custSel addSld delSld modSld sldOrd modMainMaster modNotesMaster">
      <pc:chgData name="sazzadiu@gmail.com" userId="8f49328ae0887731" providerId="LiveId" clId="{FA2268DF-DCC3-460A-A1E8-1FB23EB3FCFF}" dt="2022-01-17T14:02:22.370" v="1536" actId="14100"/>
      <pc:docMkLst>
        <pc:docMk/>
      </pc:docMkLst>
      <pc:sldChg chg="modSp mod">
        <pc:chgData name="sazzadiu@gmail.com" userId="8f49328ae0887731" providerId="LiveId" clId="{FA2268DF-DCC3-460A-A1E8-1FB23EB3FCFF}" dt="2022-01-14T14:17:14.584" v="1501" actId="20577"/>
        <pc:sldMkLst>
          <pc:docMk/>
          <pc:sldMk cId="0" sldId="256"/>
        </pc:sldMkLst>
        <pc:spChg chg="mod">
          <ac:chgData name="sazzadiu@gmail.com" userId="8f49328ae0887731" providerId="LiveId" clId="{FA2268DF-DCC3-460A-A1E8-1FB23EB3FCFF}" dt="2022-01-14T06:18:19.913" v="95"/>
          <ac:spMkLst>
            <pc:docMk/>
            <pc:sldMk cId="0" sldId="256"/>
            <ac:spMk id="3" creationId="{00000000-0000-0000-0000-000000000000}"/>
          </ac:spMkLst>
        </pc:spChg>
        <pc:spChg chg="mod">
          <ac:chgData name="sazzadiu@gmail.com" userId="8f49328ae0887731" providerId="LiveId" clId="{FA2268DF-DCC3-460A-A1E8-1FB23EB3FCFF}" dt="2022-01-14T14:17:14.584" v="1501" actId="20577"/>
          <ac:spMkLst>
            <pc:docMk/>
            <pc:sldMk cId="0" sldId="256"/>
            <ac:spMk id="13314" creationId="{00000000-0000-0000-0000-000000000000}"/>
          </ac:spMkLst>
        </pc:spChg>
      </pc:sldChg>
      <pc:sldChg chg="addSp modSp mod">
        <pc:chgData name="sazzadiu@gmail.com" userId="8f49328ae0887731" providerId="LiveId" clId="{FA2268DF-DCC3-460A-A1E8-1FB23EB3FCFF}" dt="2022-01-17T14:00:10.210" v="1526" actId="1076"/>
        <pc:sldMkLst>
          <pc:docMk/>
          <pc:sldMk cId="0" sldId="259"/>
        </pc:sldMkLst>
        <pc:spChg chg="mod">
          <ac:chgData name="sazzadiu@gmail.com" userId="8f49328ae0887731" providerId="LiveId" clId="{FA2268DF-DCC3-460A-A1E8-1FB23EB3FCFF}" dt="2022-01-14T13:15:20.275" v="879" actId="113"/>
          <ac:spMkLst>
            <pc:docMk/>
            <pc:sldMk cId="0" sldId="259"/>
            <ac:spMk id="27652" creationId="{00000000-0000-0000-0000-000000000000}"/>
          </ac:spMkLst>
        </pc:spChg>
        <pc:spChg chg="mod">
          <ac:chgData name="sazzadiu@gmail.com" userId="8f49328ae0887731" providerId="LiveId" clId="{FA2268DF-DCC3-460A-A1E8-1FB23EB3FCFF}" dt="2022-01-14T06:22:39.827" v="101" actId="14100"/>
          <ac:spMkLst>
            <pc:docMk/>
            <pc:sldMk cId="0" sldId="259"/>
            <ac:spMk id="27653" creationId="{00000000-0000-0000-0000-000000000000}"/>
          </ac:spMkLst>
        </pc:spChg>
        <pc:picChg chg="add mod">
          <ac:chgData name="sazzadiu@gmail.com" userId="8f49328ae0887731" providerId="LiveId" clId="{FA2268DF-DCC3-460A-A1E8-1FB23EB3FCFF}" dt="2022-01-17T14:00:10.210" v="1526" actId="1076"/>
          <ac:picMkLst>
            <pc:docMk/>
            <pc:sldMk cId="0" sldId="259"/>
            <ac:picMk id="2050" creationId="{2D91D4F8-D29F-484C-8456-527EDEBC5FC5}"/>
          </ac:picMkLst>
        </pc:picChg>
      </pc:sldChg>
      <pc:sldChg chg="modSp mod">
        <pc:chgData name="sazzadiu@gmail.com" userId="8f49328ae0887731" providerId="LiveId" clId="{FA2268DF-DCC3-460A-A1E8-1FB23EB3FCFF}" dt="2022-01-14T13:16:14.179" v="884" actId="113"/>
        <pc:sldMkLst>
          <pc:docMk/>
          <pc:sldMk cId="0" sldId="261"/>
        </pc:sldMkLst>
        <pc:spChg chg="mod">
          <ac:chgData name="sazzadiu@gmail.com" userId="8f49328ae0887731" providerId="LiveId" clId="{FA2268DF-DCC3-460A-A1E8-1FB23EB3FCFF}" dt="2022-01-14T13:16:14.179" v="884" actId="113"/>
          <ac:spMkLst>
            <pc:docMk/>
            <pc:sldMk cId="0" sldId="261"/>
            <ac:spMk id="35844" creationId="{00000000-0000-0000-0000-000000000000}"/>
          </ac:spMkLst>
        </pc:spChg>
        <pc:spChg chg="mod">
          <ac:chgData name="sazzadiu@gmail.com" userId="8f49328ae0887731" providerId="LiveId" clId="{FA2268DF-DCC3-460A-A1E8-1FB23EB3FCFF}" dt="2022-01-14T06:36:29.339" v="182" actId="12"/>
          <ac:spMkLst>
            <pc:docMk/>
            <pc:sldMk cId="0" sldId="261"/>
            <ac:spMk id="35845" creationId="{00000000-0000-0000-0000-000000000000}"/>
          </ac:spMkLst>
        </pc:spChg>
      </pc:sldChg>
      <pc:sldChg chg="modSp del mod ord modNotes">
        <pc:chgData name="sazzadiu@gmail.com" userId="8f49328ae0887731" providerId="LiveId" clId="{FA2268DF-DCC3-460A-A1E8-1FB23EB3FCFF}" dt="2022-01-14T06:22:22.068" v="98" actId="47"/>
        <pc:sldMkLst>
          <pc:docMk/>
          <pc:sldMk cId="0" sldId="280"/>
        </pc:sldMkLst>
        <pc:spChg chg="mod">
          <ac:chgData name="sazzadiu@gmail.com" userId="8f49328ae0887731" providerId="LiveId" clId="{FA2268DF-DCC3-460A-A1E8-1FB23EB3FCFF}" dt="2022-01-13T15:21:55.107" v="31" actId="14100"/>
          <ac:spMkLst>
            <pc:docMk/>
            <pc:sldMk cId="0" sldId="280"/>
            <ac:spMk id="16388" creationId="{00000000-0000-0000-0000-000000000000}"/>
          </ac:spMkLst>
        </pc:spChg>
        <pc:spChg chg="mod">
          <ac:chgData name="sazzadiu@gmail.com" userId="8f49328ae0887731" providerId="LiveId" clId="{FA2268DF-DCC3-460A-A1E8-1FB23EB3FCFF}" dt="2022-01-13T15:21:59.775" v="32" actId="14100"/>
          <ac:spMkLst>
            <pc:docMk/>
            <pc:sldMk cId="0" sldId="280"/>
            <ac:spMk id="16389" creationId="{00000000-0000-0000-0000-000000000000}"/>
          </ac:spMkLst>
        </pc:spChg>
      </pc:sldChg>
      <pc:sldChg chg="modSp del mod ord modNotes">
        <pc:chgData name="sazzadiu@gmail.com" userId="8f49328ae0887731" providerId="LiveId" clId="{FA2268DF-DCC3-460A-A1E8-1FB23EB3FCFF}" dt="2022-01-14T06:22:22.068" v="98" actId="47"/>
        <pc:sldMkLst>
          <pc:docMk/>
          <pc:sldMk cId="0" sldId="282"/>
        </pc:sldMkLst>
        <pc:spChg chg="mod">
          <ac:chgData name="sazzadiu@gmail.com" userId="8f49328ae0887731" providerId="LiveId" clId="{FA2268DF-DCC3-460A-A1E8-1FB23EB3FCFF}" dt="2022-01-13T15:22:11.655" v="33" actId="14100"/>
          <ac:spMkLst>
            <pc:docMk/>
            <pc:sldMk cId="0" sldId="282"/>
            <ac:spMk id="4" creationId="{00000000-0000-0000-0000-000000000000}"/>
          </ac:spMkLst>
        </pc:spChg>
        <pc:spChg chg="mod">
          <ac:chgData name="sazzadiu@gmail.com" userId="8f49328ae0887731" providerId="LiveId" clId="{FA2268DF-DCC3-460A-A1E8-1FB23EB3FCFF}" dt="2022-01-13T15:22:16.049" v="34" actId="14100"/>
          <ac:spMkLst>
            <pc:docMk/>
            <pc:sldMk cId="0" sldId="282"/>
            <ac:spMk id="17413" creationId="{00000000-0000-0000-0000-000000000000}"/>
          </ac:spMkLst>
        </pc:spChg>
      </pc:sldChg>
      <pc:sldChg chg="modSp del mod">
        <pc:chgData name="sazzadiu@gmail.com" userId="8f49328ae0887731" providerId="LiveId" clId="{FA2268DF-DCC3-460A-A1E8-1FB23EB3FCFF}" dt="2022-01-14T06:22:22.068" v="98" actId="47"/>
        <pc:sldMkLst>
          <pc:docMk/>
          <pc:sldMk cId="0" sldId="283"/>
        </pc:sldMkLst>
        <pc:spChg chg="mod">
          <ac:chgData name="sazzadiu@gmail.com" userId="8f49328ae0887731" providerId="LiveId" clId="{FA2268DF-DCC3-460A-A1E8-1FB23EB3FCFF}" dt="2022-01-13T15:24:07.715" v="44" actId="207"/>
          <ac:spMkLst>
            <pc:docMk/>
            <pc:sldMk cId="0" sldId="283"/>
            <ac:spMk id="7" creationId="{00000000-0000-0000-0000-000000000000}"/>
          </ac:spMkLst>
        </pc:spChg>
        <pc:spChg chg="mod">
          <ac:chgData name="sazzadiu@gmail.com" userId="8f49328ae0887731" providerId="LiveId" clId="{FA2268DF-DCC3-460A-A1E8-1FB23EB3FCFF}" dt="2022-01-14T05:08:07.749" v="74" actId="27636"/>
          <ac:spMkLst>
            <pc:docMk/>
            <pc:sldMk cId="0" sldId="283"/>
            <ac:spMk id="19461" creationId="{00000000-0000-0000-0000-000000000000}"/>
          </ac:spMkLst>
        </pc:spChg>
      </pc:sldChg>
      <pc:sldChg chg="addSp delSp modSp del mod">
        <pc:chgData name="sazzadiu@gmail.com" userId="8f49328ae0887731" providerId="LiveId" clId="{FA2268DF-DCC3-460A-A1E8-1FB23EB3FCFF}" dt="2022-01-14T06:22:22.068" v="98" actId="47"/>
        <pc:sldMkLst>
          <pc:docMk/>
          <pc:sldMk cId="0" sldId="284"/>
        </pc:sldMkLst>
        <pc:spChg chg="mod">
          <ac:chgData name="sazzadiu@gmail.com" userId="8f49328ae0887731" providerId="LiveId" clId="{FA2268DF-DCC3-460A-A1E8-1FB23EB3FCFF}" dt="2022-01-13T15:21:11.866" v="3"/>
          <ac:spMkLst>
            <pc:docMk/>
            <pc:sldMk cId="0" sldId="284"/>
            <ac:spMk id="7" creationId="{00000000-0000-0000-0000-000000000000}"/>
          </ac:spMkLst>
        </pc:spChg>
        <pc:spChg chg="add del mod">
          <ac:chgData name="sazzadiu@gmail.com" userId="8f49328ae0887731" providerId="LiveId" clId="{FA2268DF-DCC3-460A-A1E8-1FB23EB3FCFF}" dt="2022-01-14T05:11:11.736" v="89" actId="122"/>
          <ac:spMkLst>
            <pc:docMk/>
            <pc:sldMk cId="0" sldId="284"/>
            <ac:spMk id="21509" creationId="{00000000-0000-0000-0000-000000000000}"/>
          </ac:spMkLst>
        </pc:spChg>
        <pc:graphicFrameChg chg="add del mod">
          <ac:chgData name="sazzadiu@gmail.com" userId="8f49328ae0887731" providerId="LiveId" clId="{FA2268DF-DCC3-460A-A1E8-1FB23EB3FCFF}" dt="2022-01-14T05:10:39.189" v="82" actId="12084"/>
          <ac:graphicFrameMkLst>
            <pc:docMk/>
            <pc:sldMk cId="0" sldId="284"/>
            <ac:graphicFrameMk id="3" creationId="{4CD490D9-46C4-4D6D-8573-63DA1C868DDF}"/>
          </ac:graphicFrameMkLst>
        </pc:graphicFrameChg>
        <pc:picChg chg="mod">
          <ac:chgData name="sazzadiu@gmail.com" userId="8f49328ae0887731" providerId="LiveId" clId="{FA2268DF-DCC3-460A-A1E8-1FB23EB3FCFF}" dt="2022-01-14T05:10:38.803" v="81" actId="1076"/>
          <ac:picMkLst>
            <pc:docMk/>
            <pc:sldMk cId="0" sldId="284"/>
            <ac:picMk id="2" creationId="{00000000-0000-0000-0000-000000000000}"/>
          </ac:picMkLst>
        </pc:picChg>
      </pc:sldChg>
      <pc:sldChg chg="addSp delSp modSp del mod">
        <pc:chgData name="sazzadiu@gmail.com" userId="8f49328ae0887731" providerId="LiveId" clId="{FA2268DF-DCC3-460A-A1E8-1FB23EB3FCFF}" dt="2022-01-13T15:27:53.358" v="71" actId="47"/>
        <pc:sldMkLst>
          <pc:docMk/>
          <pc:sldMk cId="0" sldId="285"/>
        </pc:sldMkLst>
        <pc:spChg chg="add mod">
          <ac:chgData name="sazzadiu@gmail.com" userId="8f49328ae0887731" providerId="LiveId" clId="{FA2268DF-DCC3-460A-A1E8-1FB23EB3FCFF}" dt="2022-01-13T15:25:55.298" v="50"/>
          <ac:spMkLst>
            <pc:docMk/>
            <pc:sldMk cId="0" sldId="285"/>
            <ac:spMk id="4" creationId="{F988CF86-EB1F-4FF0-B2E3-E058AB02D52F}"/>
          </ac:spMkLst>
        </pc:spChg>
        <pc:spChg chg="del mod">
          <ac:chgData name="sazzadiu@gmail.com" userId="8f49328ae0887731" providerId="LiveId" clId="{FA2268DF-DCC3-460A-A1E8-1FB23EB3FCFF}" dt="2022-01-13T15:25:54.480" v="49" actId="478"/>
          <ac:spMkLst>
            <pc:docMk/>
            <pc:sldMk cId="0" sldId="285"/>
            <ac:spMk id="7" creationId="{00000000-0000-0000-0000-000000000000}"/>
          </ac:spMkLst>
        </pc:spChg>
        <pc:spChg chg="mod">
          <ac:chgData name="sazzadiu@gmail.com" userId="8f49328ae0887731" providerId="LiveId" clId="{FA2268DF-DCC3-460A-A1E8-1FB23EB3FCFF}" dt="2022-01-13T15:21:11.866" v="3"/>
          <ac:spMkLst>
            <pc:docMk/>
            <pc:sldMk cId="0" sldId="285"/>
            <ac:spMk id="20485" creationId="{00000000-0000-0000-0000-000000000000}"/>
          </ac:spMkLst>
        </pc:spChg>
      </pc:sldChg>
      <pc:sldChg chg="modSp del mod">
        <pc:chgData name="sazzadiu@gmail.com" userId="8f49328ae0887731" providerId="LiveId" clId="{FA2268DF-DCC3-460A-A1E8-1FB23EB3FCFF}" dt="2022-01-14T06:22:22.068" v="98" actId="47"/>
        <pc:sldMkLst>
          <pc:docMk/>
          <pc:sldMk cId="0" sldId="286"/>
        </pc:sldMkLst>
        <pc:spChg chg="mod">
          <ac:chgData name="sazzadiu@gmail.com" userId="8f49328ae0887731" providerId="LiveId" clId="{FA2268DF-DCC3-460A-A1E8-1FB23EB3FCFF}" dt="2022-01-13T15:21:11.866" v="3"/>
          <ac:spMkLst>
            <pc:docMk/>
            <pc:sldMk cId="0" sldId="286"/>
            <ac:spMk id="6" creationId="{00000000-0000-0000-0000-000000000000}"/>
          </ac:spMkLst>
        </pc:spChg>
        <pc:spChg chg="mod">
          <ac:chgData name="sazzadiu@gmail.com" userId="8f49328ae0887731" providerId="LiveId" clId="{FA2268DF-DCC3-460A-A1E8-1FB23EB3FCFF}" dt="2022-01-14T05:11:39.806" v="93" actId="2710"/>
          <ac:spMkLst>
            <pc:docMk/>
            <pc:sldMk cId="0" sldId="286"/>
            <ac:spMk id="22533" creationId="{00000000-0000-0000-0000-000000000000}"/>
          </ac:spMkLst>
        </pc:spChg>
        <pc:picChg chg="mod">
          <ac:chgData name="sazzadiu@gmail.com" userId="8f49328ae0887731" providerId="LiveId" clId="{FA2268DF-DCC3-460A-A1E8-1FB23EB3FCFF}" dt="2022-01-14T05:11:43.098" v="94" actId="1076"/>
          <ac:picMkLst>
            <pc:docMk/>
            <pc:sldMk cId="0" sldId="286"/>
            <ac:picMk id="2" creationId="{00000000-0000-0000-0000-000000000000}"/>
          </ac:picMkLst>
        </pc:picChg>
      </pc:sldChg>
      <pc:sldChg chg="modSp del mod">
        <pc:chgData name="sazzadiu@gmail.com" userId="8f49328ae0887731" providerId="LiveId" clId="{FA2268DF-DCC3-460A-A1E8-1FB23EB3FCFF}" dt="2022-01-14T06:22:22.068" v="98" actId="47"/>
        <pc:sldMkLst>
          <pc:docMk/>
          <pc:sldMk cId="0" sldId="287"/>
        </pc:sldMkLst>
        <pc:spChg chg="mod">
          <ac:chgData name="sazzadiu@gmail.com" userId="8f49328ae0887731" providerId="LiveId" clId="{FA2268DF-DCC3-460A-A1E8-1FB23EB3FCFF}" dt="2022-01-13T15:21:17.583" v="7" actId="27636"/>
          <ac:spMkLst>
            <pc:docMk/>
            <pc:sldMk cId="0" sldId="287"/>
            <ac:spMk id="23556" creationId="{00000000-0000-0000-0000-000000000000}"/>
          </ac:spMkLst>
        </pc:spChg>
        <pc:spChg chg="mod">
          <ac:chgData name="sazzadiu@gmail.com" userId="8f49328ae0887731" providerId="LiveId" clId="{FA2268DF-DCC3-460A-A1E8-1FB23EB3FCFF}" dt="2022-01-13T15:21:11.866" v="3"/>
          <ac:spMkLst>
            <pc:docMk/>
            <pc:sldMk cId="0" sldId="287"/>
            <ac:spMk id="23557" creationId="{00000000-0000-0000-0000-000000000000}"/>
          </ac:spMkLst>
        </pc:spChg>
      </pc:sldChg>
      <pc:sldChg chg="modSp del mod">
        <pc:chgData name="sazzadiu@gmail.com" userId="8f49328ae0887731" providerId="LiveId" clId="{FA2268DF-DCC3-460A-A1E8-1FB23EB3FCFF}" dt="2022-01-14T06:22:22.068" v="98" actId="47"/>
        <pc:sldMkLst>
          <pc:docMk/>
          <pc:sldMk cId="0" sldId="288"/>
        </pc:sldMkLst>
        <pc:spChg chg="mod">
          <ac:chgData name="sazzadiu@gmail.com" userId="8f49328ae0887731" providerId="LiveId" clId="{FA2268DF-DCC3-460A-A1E8-1FB23EB3FCFF}" dt="2022-01-13T15:21:17.599" v="8" actId="27636"/>
          <ac:spMkLst>
            <pc:docMk/>
            <pc:sldMk cId="0" sldId="288"/>
            <ac:spMk id="7" creationId="{00000000-0000-0000-0000-000000000000}"/>
          </ac:spMkLst>
        </pc:spChg>
        <pc:spChg chg="mod">
          <ac:chgData name="sazzadiu@gmail.com" userId="8f49328ae0887731" providerId="LiveId" clId="{FA2268DF-DCC3-460A-A1E8-1FB23EB3FCFF}" dt="2022-01-13T15:21:11.866" v="3"/>
          <ac:spMkLst>
            <pc:docMk/>
            <pc:sldMk cId="0" sldId="288"/>
            <ac:spMk id="25605" creationId="{00000000-0000-0000-0000-000000000000}"/>
          </ac:spMkLst>
        </pc:spChg>
      </pc:sldChg>
      <pc:sldChg chg="modSp del">
        <pc:chgData name="sazzadiu@gmail.com" userId="8f49328ae0887731" providerId="LiveId" clId="{FA2268DF-DCC3-460A-A1E8-1FB23EB3FCFF}" dt="2022-01-14T06:22:22.068" v="98" actId="47"/>
        <pc:sldMkLst>
          <pc:docMk/>
          <pc:sldMk cId="0" sldId="289"/>
        </pc:sldMkLst>
        <pc:spChg chg="mod">
          <ac:chgData name="sazzadiu@gmail.com" userId="8f49328ae0887731" providerId="LiveId" clId="{FA2268DF-DCC3-460A-A1E8-1FB23EB3FCFF}" dt="2022-01-13T15:21:11.866" v="3"/>
          <ac:spMkLst>
            <pc:docMk/>
            <pc:sldMk cId="0" sldId="289"/>
            <ac:spMk id="7" creationId="{00000000-0000-0000-0000-000000000000}"/>
          </ac:spMkLst>
        </pc:spChg>
        <pc:spChg chg="mod">
          <ac:chgData name="sazzadiu@gmail.com" userId="8f49328ae0887731" providerId="LiveId" clId="{FA2268DF-DCC3-460A-A1E8-1FB23EB3FCFF}" dt="2022-01-13T15:21:11.866" v="3"/>
          <ac:spMkLst>
            <pc:docMk/>
            <pc:sldMk cId="0" sldId="289"/>
            <ac:spMk id="26629" creationId="{00000000-0000-0000-0000-000000000000}"/>
          </ac:spMkLst>
        </pc:spChg>
      </pc:sldChg>
      <pc:sldChg chg="modSp del mod">
        <pc:chgData name="sazzadiu@gmail.com" userId="8f49328ae0887731" providerId="LiveId" clId="{FA2268DF-DCC3-460A-A1E8-1FB23EB3FCFF}" dt="2022-01-13T15:21:48.718" v="30" actId="47"/>
        <pc:sldMkLst>
          <pc:docMk/>
          <pc:sldMk cId="0" sldId="290"/>
        </pc:sldMkLst>
        <pc:spChg chg="mod">
          <ac:chgData name="sazzadiu@gmail.com" userId="8f49328ae0887731" providerId="LiveId" clId="{FA2268DF-DCC3-460A-A1E8-1FB23EB3FCFF}" dt="2022-01-13T15:21:30.590" v="29" actId="20577"/>
          <ac:spMkLst>
            <pc:docMk/>
            <pc:sldMk cId="0" sldId="290"/>
            <ac:spMk id="14338" creationId="{00000000-0000-0000-0000-000000000000}"/>
          </ac:spMkLst>
        </pc:spChg>
        <pc:spChg chg="mod">
          <ac:chgData name="sazzadiu@gmail.com" userId="8f49328ae0887731" providerId="LiveId" clId="{FA2268DF-DCC3-460A-A1E8-1FB23EB3FCFF}" dt="2022-01-13T15:21:17.536" v="5" actId="27636"/>
          <ac:spMkLst>
            <pc:docMk/>
            <pc:sldMk cId="0" sldId="290"/>
            <ac:spMk id="14339" creationId="{00000000-0000-0000-0000-000000000000}"/>
          </ac:spMkLst>
        </pc:spChg>
      </pc:sldChg>
      <pc:sldChg chg="addSp modSp mod">
        <pc:chgData name="sazzadiu@gmail.com" userId="8f49328ae0887731" providerId="LiveId" clId="{FA2268DF-DCC3-460A-A1E8-1FB23EB3FCFF}" dt="2022-01-17T14:00:01.982" v="1524" actId="1076"/>
        <pc:sldMkLst>
          <pc:docMk/>
          <pc:sldMk cId="0" sldId="293"/>
        </pc:sldMkLst>
        <pc:spChg chg="mod">
          <ac:chgData name="sazzadiu@gmail.com" userId="8f49328ae0887731" providerId="LiveId" clId="{FA2268DF-DCC3-460A-A1E8-1FB23EB3FCFF}" dt="2022-01-14T13:15:57.380" v="882" actId="113"/>
          <ac:spMkLst>
            <pc:docMk/>
            <pc:sldMk cId="0" sldId="293"/>
            <ac:spMk id="7" creationId="{00000000-0000-0000-0000-000000000000}"/>
          </ac:spMkLst>
        </pc:spChg>
        <pc:spChg chg="mod">
          <ac:chgData name="sazzadiu@gmail.com" userId="8f49328ae0887731" providerId="LiveId" clId="{FA2268DF-DCC3-460A-A1E8-1FB23EB3FCFF}" dt="2022-01-14T06:27:24.795" v="117" actId="20577"/>
          <ac:spMkLst>
            <pc:docMk/>
            <pc:sldMk cId="0" sldId="293"/>
            <ac:spMk id="30725" creationId="{00000000-0000-0000-0000-000000000000}"/>
          </ac:spMkLst>
        </pc:spChg>
        <pc:picChg chg="add mod">
          <ac:chgData name="sazzadiu@gmail.com" userId="8f49328ae0887731" providerId="LiveId" clId="{FA2268DF-DCC3-460A-A1E8-1FB23EB3FCFF}" dt="2022-01-17T14:00:01.982" v="1524" actId="1076"/>
          <ac:picMkLst>
            <pc:docMk/>
            <pc:sldMk cId="0" sldId="293"/>
            <ac:picMk id="7170" creationId="{BD295B6D-12E9-4771-97C0-8B6DD40F3619}"/>
          </ac:picMkLst>
        </pc:picChg>
      </pc:sldChg>
      <pc:sldChg chg="modSp del">
        <pc:chgData name="sazzadiu@gmail.com" userId="8f49328ae0887731" providerId="LiveId" clId="{FA2268DF-DCC3-460A-A1E8-1FB23EB3FCFF}" dt="2022-01-14T06:22:22.068" v="98" actId="47"/>
        <pc:sldMkLst>
          <pc:docMk/>
          <pc:sldMk cId="0" sldId="294"/>
        </pc:sldMkLst>
        <pc:spChg chg="mod">
          <ac:chgData name="sazzadiu@gmail.com" userId="8f49328ae0887731" providerId="LiveId" clId="{FA2268DF-DCC3-460A-A1E8-1FB23EB3FCFF}" dt="2022-01-13T15:21:11.866" v="3"/>
          <ac:spMkLst>
            <pc:docMk/>
            <pc:sldMk cId="0" sldId="294"/>
            <ac:spMk id="7" creationId="{00000000-0000-0000-0000-000000000000}"/>
          </ac:spMkLst>
        </pc:spChg>
        <pc:spChg chg="mod">
          <ac:chgData name="sazzadiu@gmail.com" userId="8f49328ae0887731" providerId="LiveId" clId="{FA2268DF-DCC3-460A-A1E8-1FB23EB3FCFF}" dt="2022-01-13T15:21:11.866" v="3"/>
          <ac:spMkLst>
            <pc:docMk/>
            <pc:sldMk cId="0" sldId="294"/>
            <ac:spMk id="24581" creationId="{00000000-0000-0000-0000-000000000000}"/>
          </ac:spMkLst>
        </pc:spChg>
      </pc:sldChg>
      <pc:sldChg chg="modSp add del mod">
        <pc:chgData name="sazzadiu@gmail.com" userId="8f49328ae0887731" providerId="LiveId" clId="{FA2268DF-DCC3-460A-A1E8-1FB23EB3FCFF}" dt="2022-01-14T06:28:44.747" v="120" actId="47"/>
        <pc:sldMkLst>
          <pc:docMk/>
          <pc:sldMk cId="0" sldId="295"/>
        </pc:sldMkLst>
        <pc:spChg chg="mod">
          <ac:chgData name="sazzadiu@gmail.com" userId="8f49328ae0887731" providerId="LiveId" clId="{FA2268DF-DCC3-460A-A1E8-1FB23EB3FCFF}" dt="2022-01-13T15:21:11.866" v="3"/>
          <ac:spMkLst>
            <pc:docMk/>
            <pc:sldMk cId="0" sldId="295"/>
            <ac:spMk id="7" creationId="{00000000-0000-0000-0000-000000000000}"/>
          </ac:spMkLst>
        </pc:spChg>
        <pc:spChg chg="mod">
          <ac:chgData name="sazzadiu@gmail.com" userId="8f49328ae0887731" providerId="LiveId" clId="{FA2268DF-DCC3-460A-A1E8-1FB23EB3FCFF}" dt="2022-01-14T06:23:04.208" v="106" actId="14100"/>
          <ac:spMkLst>
            <pc:docMk/>
            <pc:sldMk cId="0" sldId="295"/>
            <ac:spMk id="31749" creationId="{00000000-0000-0000-0000-000000000000}"/>
          </ac:spMkLst>
        </pc:spChg>
      </pc:sldChg>
      <pc:sldChg chg="addSp delSp modSp mod">
        <pc:chgData name="sazzadiu@gmail.com" userId="8f49328ae0887731" providerId="LiveId" clId="{FA2268DF-DCC3-460A-A1E8-1FB23EB3FCFF}" dt="2022-01-17T14:01:03.682" v="1530" actId="1035"/>
        <pc:sldMkLst>
          <pc:docMk/>
          <pc:sldMk cId="0" sldId="296"/>
        </pc:sldMkLst>
        <pc:spChg chg="mod">
          <ac:chgData name="sazzadiu@gmail.com" userId="8f49328ae0887731" providerId="LiveId" clId="{FA2268DF-DCC3-460A-A1E8-1FB23EB3FCFF}" dt="2022-01-17T14:01:03.682" v="1530" actId="1035"/>
          <ac:spMkLst>
            <pc:docMk/>
            <pc:sldMk cId="0" sldId="296"/>
            <ac:spMk id="2" creationId="{00000000-0000-0000-0000-000000000000}"/>
          </ac:spMkLst>
        </pc:spChg>
        <pc:spChg chg="del mod">
          <ac:chgData name="sazzadiu@gmail.com" userId="8f49328ae0887731" providerId="LiveId" clId="{FA2268DF-DCC3-460A-A1E8-1FB23EB3FCFF}" dt="2022-01-14T06:33:38.289" v="150" actId="478"/>
          <ac:spMkLst>
            <pc:docMk/>
            <pc:sldMk cId="0" sldId="296"/>
            <ac:spMk id="4" creationId="{00000000-0000-0000-0000-000000000000}"/>
          </ac:spMkLst>
        </pc:spChg>
        <pc:spChg chg="del mod">
          <ac:chgData name="sazzadiu@gmail.com" userId="8f49328ae0887731" providerId="LiveId" clId="{FA2268DF-DCC3-460A-A1E8-1FB23EB3FCFF}" dt="2022-01-14T06:33:38.289" v="150" actId="478"/>
          <ac:spMkLst>
            <pc:docMk/>
            <pc:sldMk cId="0" sldId="296"/>
            <ac:spMk id="5" creationId="{00000000-0000-0000-0000-000000000000}"/>
          </ac:spMkLst>
        </pc:spChg>
        <pc:spChg chg="del mod">
          <ac:chgData name="sazzadiu@gmail.com" userId="8f49328ae0887731" providerId="LiveId" clId="{FA2268DF-DCC3-460A-A1E8-1FB23EB3FCFF}" dt="2022-01-14T06:33:38.289" v="150" actId="478"/>
          <ac:spMkLst>
            <pc:docMk/>
            <pc:sldMk cId="0" sldId="296"/>
            <ac:spMk id="6" creationId="{00000000-0000-0000-0000-000000000000}"/>
          </ac:spMkLst>
        </pc:spChg>
        <pc:spChg chg="del mod">
          <ac:chgData name="sazzadiu@gmail.com" userId="8f49328ae0887731" providerId="LiveId" clId="{FA2268DF-DCC3-460A-A1E8-1FB23EB3FCFF}" dt="2022-01-14T13:15:50.964" v="880" actId="478"/>
          <ac:spMkLst>
            <pc:docMk/>
            <pc:sldMk cId="0" sldId="296"/>
            <ac:spMk id="7" creationId="{00000000-0000-0000-0000-000000000000}"/>
          </ac:spMkLst>
        </pc:spChg>
        <pc:spChg chg="del mod">
          <ac:chgData name="sazzadiu@gmail.com" userId="8f49328ae0887731" providerId="LiveId" clId="{FA2268DF-DCC3-460A-A1E8-1FB23EB3FCFF}" dt="2022-01-14T06:33:18.931" v="143" actId="478"/>
          <ac:spMkLst>
            <pc:docMk/>
            <pc:sldMk cId="0" sldId="296"/>
            <ac:spMk id="8" creationId="{00000000-0000-0000-0000-000000000000}"/>
          </ac:spMkLst>
        </pc:spChg>
        <pc:spChg chg="del mod">
          <ac:chgData name="sazzadiu@gmail.com" userId="8f49328ae0887731" providerId="LiveId" clId="{FA2268DF-DCC3-460A-A1E8-1FB23EB3FCFF}" dt="2022-01-14T06:33:24.710" v="147" actId="478"/>
          <ac:spMkLst>
            <pc:docMk/>
            <pc:sldMk cId="0" sldId="296"/>
            <ac:spMk id="9" creationId="{00000000-0000-0000-0000-000000000000}"/>
          </ac:spMkLst>
        </pc:spChg>
        <pc:spChg chg="del mod">
          <ac:chgData name="sazzadiu@gmail.com" userId="8f49328ae0887731" providerId="LiveId" clId="{FA2268DF-DCC3-460A-A1E8-1FB23EB3FCFF}" dt="2022-01-14T06:33:21.405" v="145" actId="478"/>
          <ac:spMkLst>
            <pc:docMk/>
            <pc:sldMk cId="0" sldId="296"/>
            <ac:spMk id="10" creationId="{00000000-0000-0000-0000-000000000000}"/>
          </ac:spMkLst>
        </pc:spChg>
        <pc:spChg chg="del mod">
          <ac:chgData name="sazzadiu@gmail.com" userId="8f49328ae0887731" providerId="LiveId" clId="{FA2268DF-DCC3-460A-A1E8-1FB23EB3FCFF}" dt="2022-01-14T06:33:38.289" v="150" actId="478"/>
          <ac:spMkLst>
            <pc:docMk/>
            <pc:sldMk cId="0" sldId="296"/>
            <ac:spMk id="11" creationId="{00000000-0000-0000-0000-000000000000}"/>
          </ac:spMkLst>
        </pc:spChg>
        <pc:spChg chg="del mod">
          <ac:chgData name="sazzadiu@gmail.com" userId="8f49328ae0887731" providerId="LiveId" clId="{FA2268DF-DCC3-460A-A1E8-1FB23EB3FCFF}" dt="2022-01-14T06:33:26.944" v="149" actId="478"/>
          <ac:spMkLst>
            <pc:docMk/>
            <pc:sldMk cId="0" sldId="296"/>
            <ac:spMk id="12" creationId="{00000000-0000-0000-0000-000000000000}"/>
          </ac:spMkLst>
        </pc:spChg>
        <pc:spChg chg="del mod">
          <ac:chgData name="sazzadiu@gmail.com" userId="8f49328ae0887731" providerId="LiveId" clId="{FA2268DF-DCC3-460A-A1E8-1FB23EB3FCFF}" dt="2022-01-14T06:33:38.289" v="150" actId="478"/>
          <ac:spMkLst>
            <pc:docMk/>
            <pc:sldMk cId="0" sldId="296"/>
            <ac:spMk id="13" creationId="{00000000-0000-0000-0000-000000000000}"/>
          </ac:spMkLst>
        </pc:spChg>
        <pc:spChg chg="del mod">
          <ac:chgData name="sazzadiu@gmail.com" userId="8f49328ae0887731" providerId="LiveId" clId="{FA2268DF-DCC3-460A-A1E8-1FB23EB3FCFF}" dt="2022-01-14T06:33:25.978" v="148" actId="478"/>
          <ac:spMkLst>
            <pc:docMk/>
            <pc:sldMk cId="0" sldId="296"/>
            <ac:spMk id="14" creationId="{00000000-0000-0000-0000-000000000000}"/>
          </ac:spMkLst>
        </pc:spChg>
        <pc:spChg chg="del mod">
          <ac:chgData name="sazzadiu@gmail.com" userId="8f49328ae0887731" providerId="LiveId" clId="{FA2268DF-DCC3-460A-A1E8-1FB23EB3FCFF}" dt="2022-01-14T06:33:38.289" v="150" actId="478"/>
          <ac:spMkLst>
            <pc:docMk/>
            <pc:sldMk cId="0" sldId="296"/>
            <ac:spMk id="15" creationId="{00000000-0000-0000-0000-000000000000}"/>
          </ac:spMkLst>
        </pc:spChg>
        <pc:spChg chg="del mod">
          <ac:chgData name="sazzadiu@gmail.com" userId="8f49328ae0887731" providerId="LiveId" clId="{FA2268DF-DCC3-460A-A1E8-1FB23EB3FCFF}" dt="2022-01-14T06:33:38.289" v="150" actId="478"/>
          <ac:spMkLst>
            <pc:docMk/>
            <pc:sldMk cId="0" sldId="296"/>
            <ac:spMk id="16" creationId="{00000000-0000-0000-0000-000000000000}"/>
          </ac:spMkLst>
        </pc:spChg>
        <pc:spChg chg="del mod">
          <ac:chgData name="sazzadiu@gmail.com" userId="8f49328ae0887731" providerId="LiveId" clId="{FA2268DF-DCC3-460A-A1E8-1FB23EB3FCFF}" dt="2022-01-14T06:33:23.783" v="146" actId="478"/>
          <ac:spMkLst>
            <pc:docMk/>
            <pc:sldMk cId="0" sldId="296"/>
            <ac:spMk id="17" creationId="{00000000-0000-0000-0000-000000000000}"/>
          </ac:spMkLst>
        </pc:spChg>
        <pc:spChg chg="add mod">
          <ac:chgData name="sazzadiu@gmail.com" userId="8f49328ae0887731" providerId="LiveId" clId="{FA2268DF-DCC3-460A-A1E8-1FB23EB3FCFF}" dt="2022-01-14T13:16:01.136" v="883"/>
          <ac:spMkLst>
            <pc:docMk/>
            <pc:sldMk cId="0" sldId="296"/>
            <ac:spMk id="20" creationId="{FE17C9BD-053E-43CA-8746-18264489D2FB}"/>
          </ac:spMkLst>
        </pc:spChg>
        <pc:spChg chg="mod">
          <ac:chgData name="sazzadiu@gmail.com" userId="8f49328ae0887731" providerId="LiveId" clId="{FA2268DF-DCC3-460A-A1E8-1FB23EB3FCFF}" dt="2022-01-14T06:34:45.733" v="164" actId="255"/>
          <ac:spMkLst>
            <pc:docMk/>
            <pc:sldMk cId="0" sldId="296"/>
            <ac:spMk id="32773" creationId="{00000000-0000-0000-0000-000000000000}"/>
          </ac:spMkLst>
        </pc:spChg>
        <pc:picChg chg="add mod">
          <ac:chgData name="sazzadiu@gmail.com" userId="8f49328ae0887731" providerId="LiveId" clId="{FA2268DF-DCC3-460A-A1E8-1FB23EB3FCFF}" dt="2022-01-17T14:01:00.597" v="1527" actId="14100"/>
          <ac:picMkLst>
            <pc:docMk/>
            <pc:sldMk cId="0" sldId="296"/>
            <ac:picMk id="18" creationId="{57CC523A-38B6-4B23-9757-8608607AA03F}"/>
          </ac:picMkLst>
        </pc:picChg>
      </pc:sldChg>
      <pc:sldChg chg="modSp del mod">
        <pc:chgData name="sazzadiu@gmail.com" userId="8f49328ae0887731" providerId="LiveId" clId="{FA2268DF-DCC3-460A-A1E8-1FB23EB3FCFF}" dt="2022-01-14T06:35:36.978" v="165" actId="47"/>
        <pc:sldMkLst>
          <pc:docMk/>
          <pc:sldMk cId="0" sldId="298"/>
        </pc:sldMkLst>
        <pc:spChg chg="mod">
          <ac:chgData name="sazzadiu@gmail.com" userId="8f49328ae0887731" providerId="LiveId" clId="{FA2268DF-DCC3-460A-A1E8-1FB23EB3FCFF}" dt="2022-01-13T15:21:11.866" v="3"/>
          <ac:spMkLst>
            <pc:docMk/>
            <pc:sldMk cId="0" sldId="298"/>
            <ac:spMk id="7" creationId="{00000000-0000-0000-0000-000000000000}"/>
          </ac:spMkLst>
        </pc:spChg>
        <pc:spChg chg="mod">
          <ac:chgData name="sazzadiu@gmail.com" userId="8f49328ae0887731" providerId="LiveId" clId="{FA2268DF-DCC3-460A-A1E8-1FB23EB3FCFF}" dt="2022-01-14T06:23:32.299" v="111" actId="14100"/>
          <ac:spMkLst>
            <pc:docMk/>
            <pc:sldMk cId="0" sldId="298"/>
            <ac:spMk id="34821" creationId="{00000000-0000-0000-0000-000000000000}"/>
          </ac:spMkLst>
        </pc:spChg>
      </pc:sldChg>
      <pc:sldChg chg="addSp delSp modSp mod">
        <pc:chgData name="sazzadiu@gmail.com" userId="8f49328ae0887731" providerId="LiveId" clId="{FA2268DF-DCC3-460A-A1E8-1FB23EB3FCFF}" dt="2022-01-14T13:16:24.033" v="886"/>
        <pc:sldMkLst>
          <pc:docMk/>
          <pc:sldMk cId="0" sldId="302"/>
        </pc:sldMkLst>
        <pc:spChg chg="add mod">
          <ac:chgData name="sazzadiu@gmail.com" userId="8f49328ae0887731" providerId="LiveId" clId="{FA2268DF-DCC3-460A-A1E8-1FB23EB3FCFF}" dt="2022-01-14T13:16:24.033" v="886"/>
          <ac:spMkLst>
            <pc:docMk/>
            <pc:sldMk cId="0" sldId="302"/>
            <ac:spMk id="4" creationId="{B121F94F-B6EA-4E16-9FE1-8E1A34A8E556}"/>
          </ac:spMkLst>
        </pc:spChg>
        <pc:spChg chg="del mod">
          <ac:chgData name="sazzadiu@gmail.com" userId="8f49328ae0887731" providerId="LiveId" clId="{FA2268DF-DCC3-460A-A1E8-1FB23EB3FCFF}" dt="2022-01-14T13:16:22.948" v="885" actId="478"/>
          <ac:spMkLst>
            <pc:docMk/>
            <pc:sldMk cId="0" sldId="302"/>
            <ac:spMk id="7" creationId="{00000000-0000-0000-0000-000000000000}"/>
          </ac:spMkLst>
        </pc:spChg>
        <pc:spChg chg="mod">
          <ac:chgData name="sazzadiu@gmail.com" userId="8f49328ae0887731" providerId="LiveId" clId="{FA2268DF-DCC3-460A-A1E8-1FB23EB3FCFF}" dt="2022-01-14T06:37:45.283" v="191" actId="20577"/>
          <ac:spMkLst>
            <pc:docMk/>
            <pc:sldMk cId="0" sldId="302"/>
            <ac:spMk id="36869" creationId="{00000000-0000-0000-0000-000000000000}"/>
          </ac:spMkLst>
        </pc:spChg>
      </pc:sldChg>
      <pc:sldChg chg="modSp del mod">
        <pc:chgData name="sazzadiu@gmail.com" userId="8f49328ae0887731" providerId="LiveId" clId="{FA2268DF-DCC3-460A-A1E8-1FB23EB3FCFF}" dt="2022-01-14T06:38:16.453" v="197" actId="47"/>
        <pc:sldMkLst>
          <pc:docMk/>
          <pc:sldMk cId="0" sldId="304"/>
        </pc:sldMkLst>
        <pc:spChg chg="mod">
          <ac:chgData name="sazzadiu@gmail.com" userId="8f49328ae0887731" providerId="LiveId" clId="{FA2268DF-DCC3-460A-A1E8-1FB23EB3FCFF}" dt="2022-01-13T15:21:17.646" v="12" actId="27636"/>
          <ac:spMkLst>
            <pc:docMk/>
            <pc:sldMk cId="0" sldId="304"/>
            <ac:spMk id="38916" creationId="{00000000-0000-0000-0000-000000000000}"/>
          </ac:spMkLst>
        </pc:spChg>
        <pc:picChg chg="mod">
          <ac:chgData name="sazzadiu@gmail.com" userId="8f49328ae0887731" providerId="LiveId" clId="{FA2268DF-DCC3-460A-A1E8-1FB23EB3FCFF}" dt="2022-01-13T15:21:17.440" v="4"/>
          <ac:picMkLst>
            <pc:docMk/>
            <pc:sldMk cId="0" sldId="304"/>
            <ac:picMk id="38917" creationId="{00000000-0000-0000-0000-000000000000}"/>
          </ac:picMkLst>
        </pc:picChg>
      </pc:sldChg>
      <pc:sldChg chg="modSp del mod">
        <pc:chgData name="sazzadiu@gmail.com" userId="8f49328ae0887731" providerId="LiveId" clId="{FA2268DF-DCC3-460A-A1E8-1FB23EB3FCFF}" dt="2022-01-14T13:27:59.514" v="1083" actId="47"/>
        <pc:sldMkLst>
          <pc:docMk/>
          <pc:sldMk cId="0" sldId="305"/>
        </pc:sldMkLst>
        <pc:spChg chg="mod">
          <ac:chgData name="sazzadiu@gmail.com" userId="8f49328ae0887731" providerId="LiveId" clId="{FA2268DF-DCC3-460A-A1E8-1FB23EB3FCFF}" dt="2022-01-13T15:21:17.681" v="23" actId="27636"/>
          <ac:spMkLst>
            <pc:docMk/>
            <pc:sldMk cId="0" sldId="305"/>
            <ac:spMk id="7" creationId="{00000000-0000-0000-0000-000000000000}"/>
          </ac:spMkLst>
        </pc:spChg>
        <pc:picChg chg="mod">
          <ac:chgData name="sazzadiu@gmail.com" userId="8f49328ae0887731" providerId="LiveId" clId="{FA2268DF-DCC3-460A-A1E8-1FB23EB3FCFF}" dt="2022-01-13T15:21:17.440" v="4"/>
          <ac:picMkLst>
            <pc:docMk/>
            <pc:sldMk cId="0" sldId="305"/>
            <ac:picMk id="67589" creationId="{00000000-0000-0000-0000-000000000000}"/>
          </ac:picMkLst>
        </pc:picChg>
      </pc:sldChg>
      <pc:sldChg chg="addSp delSp modSp mod">
        <pc:chgData name="sazzadiu@gmail.com" userId="8f49328ae0887731" providerId="LiveId" clId="{FA2268DF-DCC3-460A-A1E8-1FB23EB3FCFF}" dt="2022-01-17T14:01:31.228" v="1534" actId="1076"/>
        <pc:sldMkLst>
          <pc:docMk/>
          <pc:sldMk cId="0" sldId="306"/>
        </pc:sldMkLst>
        <pc:spChg chg="add del mod">
          <ac:chgData name="sazzadiu@gmail.com" userId="8f49328ae0887731" providerId="LiveId" clId="{FA2268DF-DCC3-460A-A1E8-1FB23EB3FCFF}" dt="2022-01-14T13:34:16.216" v="1159" actId="1076"/>
          <ac:spMkLst>
            <pc:docMk/>
            <pc:sldMk cId="0" sldId="306"/>
            <ac:spMk id="3" creationId="{5B4BC098-7A21-4B4E-875A-9D88439E794A}"/>
          </ac:spMkLst>
        </pc:spChg>
        <pc:spChg chg="mod">
          <ac:chgData name="sazzadiu@gmail.com" userId="8f49328ae0887731" providerId="LiveId" clId="{FA2268DF-DCC3-460A-A1E8-1FB23EB3FCFF}" dt="2022-01-14T13:28:42.762" v="1093" actId="14100"/>
          <ac:spMkLst>
            <pc:docMk/>
            <pc:sldMk cId="0" sldId="306"/>
            <ac:spMk id="69636" creationId="{00000000-0000-0000-0000-000000000000}"/>
          </ac:spMkLst>
        </pc:spChg>
        <pc:spChg chg="del mod">
          <ac:chgData name="sazzadiu@gmail.com" userId="8f49328ae0887731" providerId="LiveId" clId="{FA2268DF-DCC3-460A-A1E8-1FB23EB3FCFF}" dt="2022-01-14T13:31:45.451" v="1115" actId="478"/>
          <ac:spMkLst>
            <pc:docMk/>
            <pc:sldMk cId="0" sldId="306"/>
            <ac:spMk id="69637" creationId="{00000000-0000-0000-0000-000000000000}"/>
          </ac:spMkLst>
        </pc:spChg>
        <pc:spChg chg="mod">
          <ac:chgData name="sazzadiu@gmail.com" userId="8f49328ae0887731" providerId="LiveId" clId="{FA2268DF-DCC3-460A-A1E8-1FB23EB3FCFF}" dt="2022-01-13T15:21:11.866" v="3"/>
          <ac:spMkLst>
            <pc:docMk/>
            <pc:sldMk cId="0" sldId="306"/>
            <ac:spMk id="69638" creationId="{00000000-0000-0000-0000-000000000000}"/>
          </ac:spMkLst>
        </pc:spChg>
        <pc:spChg chg="mod">
          <ac:chgData name="sazzadiu@gmail.com" userId="8f49328ae0887731" providerId="LiveId" clId="{FA2268DF-DCC3-460A-A1E8-1FB23EB3FCFF}" dt="2022-01-14T13:33:33.545" v="1149" actId="20577"/>
          <ac:spMkLst>
            <pc:docMk/>
            <pc:sldMk cId="0" sldId="306"/>
            <ac:spMk id="69639" creationId="{00000000-0000-0000-0000-000000000000}"/>
          </ac:spMkLst>
        </pc:spChg>
        <pc:picChg chg="add del mod">
          <ac:chgData name="sazzadiu@gmail.com" userId="8f49328ae0887731" providerId="LiveId" clId="{FA2268DF-DCC3-460A-A1E8-1FB23EB3FCFF}" dt="2022-01-14T13:32:17.402" v="1124"/>
          <ac:picMkLst>
            <pc:docMk/>
            <pc:sldMk cId="0" sldId="306"/>
            <ac:picMk id="1026" creationId="{42F6D9ED-2347-4F20-A840-FC07EC22CBE5}"/>
          </ac:picMkLst>
        </pc:picChg>
        <pc:picChg chg="add mod">
          <ac:chgData name="sazzadiu@gmail.com" userId="8f49328ae0887731" providerId="LiveId" clId="{FA2268DF-DCC3-460A-A1E8-1FB23EB3FCFF}" dt="2022-01-17T14:01:31.228" v="1534" actId="1076"/>
          <ac:picMkLst>
            <pc:docMk/>
            <pc:sldMk cId="0" sldId="306"/>
            <ac:picMk id="1028" creationId="{86C22EBB-B7C3-47EA-AB3A-0A4FB76D9461}"/>
          </ac:picMkLst>
        </pc:picChg>
      </pc:sldChg>
      <pc:sldChg chg="modSp mod">
        <pc:chgData name="sazzadiu@gmail.com" userId="8f49328ae0887731" providerId="LiveId" clId="{FA2268DF-DCC3-460A-A1E8-1FB23EB3FCFF}" dt="2022-01-14T14:06:54.980" v="1412" actId="948"/>
        <pc:sldMkLst>
          <pc:docMk/>
          <pc:sldMk cId="0" sldId="307"/>
        </pc:sldMkLst>
        <pc:spChg chg="mod">
          <ac:chgData name="sazzadiu@gmail.com" userId="8f49328ae0887731" providerId="LiveId" clId="{FA2268DF-DCC3-460A-A1E8-1FB23EB3FCFF}" dt="2022-01-14T14:03:58.887" v="1393" actId="1076"/>
          <ac:spMkLst>
            <pc:docMk/>
            <pc:sldMk cId="0" sldId="307"/>
            <ac:spMk id="76804" creationId="{00000000-0000-0000-0000-000000000000}"/>
          </ac:spMkLst>
        </pc:spChg>
        <pc:spChg chg="mod">
          <ac:chgData name="sazzadiu@gmail.com" userId="8f49328ae0887731" providerId="LiveId" clId="{FA2268DF-DCC3-460A-A1E8-1FB23EB3FCFF}" dt="2022-01-13T15:21:11.866" v="3"/>
          <ac:spMkLst>
            <pc:docMk/>
            <pc:sldMk cId="0" sldId="307"/>
            <ac:spMk id="76805" creationId="{00000000-0000-0000-0000-000000000000}"/>
          </ac:spMkLst>
        </pc:spChg>
        <pc:spChg chg="mod">
          <ac:chgData name="sazzadiu@gmail.com" userId="8f49328ae0887731" providerId="LiveId" clId="{FA2268DF-DCC3-460A-A1E8-1FB23EB3FCFF}" dt="2022-01-13T15:21:11.866" v="3"/>
          <ac:spMkLst>
            <pc:docMk/>
            <pc:sldMk cId="0" sldId="307"/>
            <ac:spMk id="76806" creationId="{00000000-0000-0000-0000-000000000000}"/>
          </ac:spMkLst>
        </pc:spChg>
        <pc:spChg chg="mod">
          <ac:chgData name="sazzadiu@gmail.com" userId="8f49328ae0887731" providerId="LiveId" clId="{FA2268DF-DCC3-460A-A1E8-1FB23EB3FCFF}" dt="2022-01-14T14:06:54.980" v="1412" actId="948"/>
          <ac:spMkLst>
            <pc:docMk/>
            <pc:sldMk cId="0" sldId="307"/>
            <ac:spMk id="76807" creationId="{00000000-0000-0000-0000-000000000000}"/>
          </ac:spMkLst>
        </pc:spChg>
      </pc:sldChg>
      <pc:sldChg chg="modSp mod">
        <pc:chgData name="sazzadiu@gmail.com" userId="8f49328ae0887731" providerId="LiveId" clId="{FA2268DF-DCC3-460A-A1E8-1FB23EB3FCFF}" dt="2022-01-14T14:16:41.312" v="1497" actId="14100"/>
        <pc:sldMkLst>
          <pc:docMk/>
          <pc:sldMk cId="0" sldId="309"/>
        </pc:sldMkLst>
        <pc:spChg chg="mod">
          <ac:chgData name="sazzadiu@gmail.com" userId="8f49328ae0887731" providerId="LiveId" clId="{FA2268DF-DCC3-460A-A1E8-1FB23EB3FCFF}" dt="2022-01-14T14:16:34.883" v="1495" actId="1035"/>
          <ac:spMkLst>
            <pc:docMk/>
            <pc:sldMk cId="0" sldId="309"/>
            <ac:spMk id="80900" creationId="{00000000-0000-0000-0000-000000000000}"/>
          </ac:spMkLst>
        </pc:spChg>
        <pc:spChg chg="mod">
          <ac:chgData name="sazzadiu@gmail.com" userId="8f49328ae0887731" providerId="LiveId" clId="{FA2268DF-DCC3-460A-A1E8-1FB23EB3FCFF}" dt="2022-01-14T14:16:41.312" v="1497" actId="14100"/>
          <ac:spMkLst>
            <pc:docMk/>
            <pc:sldMk cId="0" sldId="309"/>
            <ac:spMk id="80901" creationId="{00000000-0000-0000-0000-000000000000}"/>
          </ac:spMkLst>
        </pc:spChg>
      </pc:sldChg>
      <pc:sldChg chg="addSp modSp mod">
        <pc:chgData name="sazzadiu@gmail.com" userId="8f49328ae0887731" providerId="LiveId" clId="{FA2268DF-DCC3-460A-A1E8-1FB23EB3FCFF}" dt="2022-01-14T13:16:28.461" v="887" actId="113"/>
        <pc:sldMkLst>
          <pc:docMk/>
          <pc:sldMk cId="0" sldId="310"/>
        </pc:sldMkLst>
        <pc:spChg chg="add mod">
          <ac:chgData name="sazzadiu@gmail.com" userId="8f49328ae0887731" providerId="LiveId" clId="{FA2268DF-DCC3-460A-A1E8-1FB23EB3FCFF}" dt="2022-01-14T12:21:23.058" v="350" actId="1035"/>
          <ac:spMkLst>
            <pc:docMk/>
            <pc:sldMk cId="0" sldId="310"/>
            <ac:spMk id="2" creationId="{E4AE5E33-B4D8-4A8F-9595-D849BAB75A79}"/>
          </ac:spMkLst>
        </pc:spChg>
        <pc:spChg chg="mod">
          <ac:chgData name="sazzadiu@gmail.com" userId="8f49328ae0887731" providerId="LiveId" clId="{FA2268DF-DCC3-460A-A1E8-1FB23EB3FCFF}" dt="2022-01-14T13:16:28.461" v="887" actId="113"/>
          <ac:spMkLst>
            <pc:docMk/>
            <pc:sldMk cId="0" sldId="310"/>
            <ac:spMk id="7" creationId="{00000000-0000-0000-0000-000000000000}"/>
          </ac:spMkLst>
        </pc:spChg>
        <pc:spChg chg="mod">
          <ac:chgData name="sazzadiu@gmail.com" userId="8f49328ae0887731" providerId="LiveId" clId="{FA2268DF-DCC3-460A-A1E8-1FB23EB3FCFF}" dt="2022-01-14T12:20:57.255" v="343" actId="2710"/>
          <ac:spMkLst>
            <pc:docMk/>
            <pc:sldMk cId="0" sldId="310"/>
            <ac:spMk id="39941" creationId="{00000000-0000-0000-0000-000000000000}"/>
          </ac:spMkLst>
        </pc:spChg>
        <pc:picChg chg="add mod">
          <ac:chgData name="sazzadiu@gmail.com" userId="8f49328ae0887731" providerId="LiveId" clId="{FA2268DF-DCC3-460A-A1E8-1FB23EB3FCFF}" dt="2022-01-14T12:21:12.831" v="347" actId="1076"/>
          <ac:picMkLst>
            <pc:docMk/>
            <pc:sldMk cId="0" sldId="310"/>
            <ac:picMk id="4" creationId="{4F6F9686-56E3-444C-B3A5-C07605534E34}"/>
          </ac:picMkLst>
        </pc:picChg>
      </pc:sldChg>
      <pc:sldChg chg="modSp del mod">
        <pc:chgData name="sazzadiu@gmail.com" userId="8f49328ae0887731" providerId="LiveId" clId="{FA2268DF-DCC3-460A-A1E8-1FB23EB3FCFF}" dt="2022-01-14T12:21:43.026" v="351" actId="47"/>
        <pc:sldMkLst>
          <pc:docMk/>
          <pc:sldMk cId="0" sldId="311"/>
        </pc:sldMkLst>
        <pc:spChg chg="mod">
          <ac:chgData name="sazzadiu@gmail.com" userId="8f49328ae0887731" providerId="LiveId" clId="{FA2268DF-DCC3-460A-A1E8-1FB23EB3FCFF}" dt="2022-01-13T15:21:17.646" v="14" actId="27636"/>
          <ac:spMkLst>
            <pc:docMk/>
            <pc:sldMk cId="0" sldId="311"/>
            <ac:spMk id="7" creationId="{00000000-0000-0000-0000-000000000000}"/>
          </ac:spMkLst>
        </pc:spChg>
        <pc:spChg chg="mod">
          <ac:chgData name="sazzadiu@gmail.com" userId="8f49328ae0887731" providerId="LiveId" clId="{FA2268DF-DCC3-460A-A1E8-1FB23EB3FCFF}" dt="2022-01-14T12:12:51.396" v="297" actId="21"/>
          <ac:spMkLst>
            <pc:docMk/>
            <pc:sldMk cId="0" sldId="311"/>
            <ac:spMk id="40965" creationId="{00000000-0000-0000-0000-000000000000}"/>
          </ac:spMkLst>
        </pc:spChg>
      </pc:sldChg>
      <pc:sldChg chg="modSp mod">
        <pc:chgData name="sazzadiu@gmail.com" userId="8f49328ae0887731" providerId="LiveId" clId="{FA2268DF-DCC3-460A-A1E8-1FB23EB3FCFF}" dt="2022-01-14T13:16:33.227" v="888" actId="113"/>
        <pc:sldMkLst>
          <pc:docMk/>
          <pc:sldMk cId="0" sldId="312"/>
        </pc:sldMkLst>
        <pc:spChg chg="mod">
          <ac:chgData name="sazzadiu@gmail.com" userId="8f49328ae0887731" providerId="LiveId" clId="{FA2268DF-DCC3-460A-A1E8-1FB23EB3FCFF}" dt="2022-01-14T13:16:33.227" v="888" actId="113"/>
          <ac:spMkLst>
            <pc:docMk/>
            <pc:sldMk cId="0" sldId="312"/>
            <ac:spMk id="23" creationId="{00000000-0000-0000-0000-000000000000}"/>
          </ac:spMkLst>
        </pc:spChg>
        <pc:spChg chg="mod">
          <ac:chgData name="sazzadiu@gmail.com" userId="8f49328ae0887731" providerId="LiveId" clId="{FA2268DF-DCC3-460A-A1E8-1FB23EB3FCFF}" dt="2022-01-13T15:21:11.866" v="3"/>
          <ac:spMkLst>
            <pc:docMk/>
            <pc:sldMk cId="0" sldId="312"/>
            <ac:spMk id="41989" creationId="{00000000-0000-0000-0000-000000000000}"/>
          </ac:spMkLst>
        </pc:spChg>
        <pc:spChg chg="mod">
          <ac:chgData name="sazzadiu@gmail.com" userId="8f49328ae0887731" providerId="LiveId" clId="{FA2268DF-DCC3-460A-A1E8-1FB23EB3FCFF}" dt="2022-01-14T12:28:02.402" v="370" actId="339"/>
          <ac:spMkLst>
            <pc:docMk/>
            <pc:sldMk cId="0" sldId="312"/>
            <ac:spMk id="41990" creationId="{00000000-0000-0000-0000-000000000000}"/>
          </ac:spMkLst>
        </pc:spChg>
        <pc:spChg chg="mod">
          <ac:chgData name="sazzadiu@gmail.com" userId="8f49328ae0887731" providerId="LiveId" clId="{FA2268DF-DCC3-460A-A1E8-1FB23EB3FCFF}" dt="2022-01-14T12:28:02.402" v="370" actId="339"/>
          <ac:spMkLst>
            <pc:docMk/>
            <pc:sldMk cId="0" sldId="312"/>
            <ac:spMk id="41991" creationId="{00000000-0000-0000-0000-000000000000}"/>
          </ac:spMkLst>
        </pc:spChg>
        <pc:spChg chg="mod">
          <ac:chgData name="sazzadiu@gmail.com" userId="8f49328ae0887731" providerId="LiveId" clId="{FA2268DF-DCC3-460A-A1E8-1FB23EB3FCFF}" dt="2022-01-14T12:28:02.402" v="370" actId="339"/>
          <ac:spMkLst>
            <pc:docMk/>
            <pc:sldMk cId="0" sldId="312"/>
            <ac:spMk id="41992" creationId="{00000000-0000-0000-0000-000000000000}"/>
          </ac:spMkLst>
        </pc:spChg>
        <pc:spChg chg="mod">
          <ac:chgData name="sazzadiu@gmail.com" userId="8f49328ae0887731" providerId="LiveId" clId="{FA2268DF-DCC3-460A-A1E8-1FB23EB3FCFF}" dt="2022-01-14T12:25:45.311" v="357" actId="13822"/>
          <ac:spMkLst>
            <pc:docMk/>
            <pc:sldMk cId="0" sldId="312"/>
            <ac:spMk id="41993" creationId="{00000000-0000-0000-0000-000000000000}"/>
          </ac:spMkLst>
        </pc:spChg>
        <pc:spChg chg="mod">
          <ac:chgData name="sazzadiu@gmail.com" userId="8f49328ae0887731" providerId="LiveId" clId="{FA2268DF-DCC3-460A-A1E8-1FB23EB3FCFF}" dt="2022-01-14T12:26:41.808" v="362" actId="13822"/>
          <ac:spMkLst>
            <pc:docMk/>
            <pc:sldMk cId="0" sldId="312"/>
            <ac:spMk id="41994" creationId="{00000000-0000-0000-0000-000000000000}"/>
          </ac:spMkLst>
        </pc:spChg>
        <pc:spChg chg="mod">
          <ac:chgData name="sazzadiu@gmail.com" userId="8f49328ae0887731" providerId="LiveId" clId="{FA2268DF-DCC3-460A-A1E8-1FB23EB3FCFF}" dt="2022-01-13T15:21:11.866" v="3"/>
          <ac:spMkLst>
            <pc:docMk/>
            <pc:sldMk cId="0" sldId="312"/>
            <ac:spMk id="41995" creationId="{00000000-0000-0000-0000-000000000000}"/>
          </ac:spMkLst>
        </pc:spChg>
        <pc:spChg chg="mod">
          <ac:chgData name="sazzadiu@gmail.com" userId="8f49328ae0887731" providerId="LiveId" clId="{FA2268DF-DCC3-460A-A1E8-1FB23EB3FCFF}" dt="2022-01-14T12:26:03.935" v="359" actId="14100"/>
          <ac:spMkLst>
            <pc:docMk/>
            <pc:sldMk cId="0" sldId="312"/>
            <ac:spMk id="41996" creationId="{00000000-0000-0000-0000-000000000000}"/>
          </ac:spMkLst>
        </pc:spChg>
        <pc:spChg chg="mod">
          <ac:chgData name="sazzadiu@gmail.com" userId="8f49328ae0887731" providerId="LiveId" clId="{FA2268DF-DCC3-460A-A1E8-1FB23EB3FCFF}" dt="2022-01-13T15:21:11.866" v="3"/>
          <ac:spMkLst>
            <pc:docMk/>
            <pc:sldMk cId="0" sldId="312"/>
            <ac:spMk id="41997" creationId="{00000000-0000-0000-0000-000000000000}"/>
          </ac:spMkLst>
        </pc:spChg>
        <pc:spChg chg="mod">
          <ac:chgData name="sazzadiu@gmail.com" userId="8f49328ae0887731" providerId="LiveId" clId="{FA2268DF-DCC3-460A-A1E8-1FB23EB3FCFF}" dt="2022-01-13T15:21:11.866" v="3"/>
          <ac:spMkLst>
            <pc:docMk/>
            <pc:sldMk cId="0" sldId="312"/>
            <ac:spMk id="41998" creationId="{00000000-0000-0000-0000-000000000000}"/>
          </ac:spMkLst>
        </pc:spChg>
        <pc:spChg chg="mod">
          <ac:chgData name="sazzadiu@gmail.com" userId="8f49328ae0887731" providerId="LiveId" clId="{FA2268DF-DCC3-460A-A1E8-1FB23EB3FCFF}" dt="2022-01-13T15:21:11.866" v="3"/>
          <ac:spMkLst>
            <pc:docMk/>
            <pc:sldMk cId="0" sldId="312"/>
            <ac:spMk id="41999" creationId="{00000000-0000-0000-0000-000000000000}"/>
          </ac:spMkLst>
        </pc:spChg>
        <pc:spChg chg="mod">
          <ac:chgData name="sazzadiu@gmail.com" userId="8f49328ae0887731" providerId="LiveId" clId="{FA2268DF-DCC3-460A-A1E8-1FB23EB3FCFF}" dt="2022-01-13T15:21:11.866" v="3"/>
          <ac:spMkLst>
            <pc:docMk/>
            <pc:sldMk cId="0" sldId="312"/>
            <ac:spMk id="42000" creationId="{00000000-0000-0000-0000-000000000000}"/>
          </ac:spMkLst>
        </pc:spChg>
        <pc:spChg chg="mod">
          <ac:chgData name="sazzadiu@gmail.com" userId="8f49328ae0887731" providerId="LiveId" clId="{FA2268DF-DCC3-460A-A1E8-1FB23EB3FCFF}" dt="2022-01-13T15:21:11.866" v="3"/>
          <ac:spMkLst>
            <pc:docMk/>
            <pc:sldMk cId="0" sldId="312"/>
            <ac:spMk id="42001" creationId="{00000000-0000-0000-0000-000000000000}"/>
          </ac:spMkLst>
        </pc:spChg>
        <pc:spChg chg="mod">
          <ac:chgData name="sazzadiu@gmail.com" userId="8f49328ae0887731" providerId="LiveId" clId="{FA2268DF-DCC3-460A-A1E8-1FB23EB3FCFF}" dt="2022-01-13T15:21:11.866" v="3"/>
          <ac:spMkLst>
            <pc:docMk/>
            <pc:sldMk cId="0" sldId="312"/>
            <ac:spMk id="42002" creationId="{00000000-0000-0000-0000-000000000000}"/>
          </ac:spMkLst>
        </pc:spChg>
        <pc:spChg chg="mod">
          <ac:chgData name="sazzadiu@gmail.com" userId="8f49328ae0887731" providerId="LiveId" clId="{FA2268DF-DCC3-460A-A1E8-1FB23EB3FCFF}" dt="2022-01-13T15:21:11.866" v="3"/>
          <ac:spMkLst>
            <pc:docMk/>
            <pc:sldMk cId="0" sldId="312"/>
            <ac:spMk id="42003" creationId="{00000000-0000-0000-0000-000000000000}"/>
          </ac:spMkLst>
        </pc:spChg>
        <pc:spChg chg="mod">
          <ac:chgData name="sazzadiu@gmail.com" userId="8f49328ae0887731" providerId="LiveId" clId="{FA2268DF-DCC3-460A-A1E8-1FB23EB3FCFF}" dt="2022-01-14T12:27:16.961" v="369" actId="403"/>
          <ac:spMkLst>
            <pc:docMk/>
            <pc:sldMk cId="0" sldId="312"/>
            <ac:spMk id="42004" creationId="{00000000-0000-0000-0000-000000000000}"/>
          </ac:spMkLst>
        </pc:spChg>
        <pc:spChg chg="mod">
          <ac:chgData name="sazzadiu@gmail.com" userId="8f49328ae0887731" providerId="LiveId" clId="{FA2268DF-DCC3-460A-A1E8-1FB23EB3FCFF}" dt="2022-01-13T15:21:11.866" v="3"/>
          <ac:spMkLst>
            <pc:docMk/>
            <pc:sldMk cId="0" sldId="312"/>
            <ac:spMk id="42005" creationId="{00000000-0000-0000-0000-000000000000}"/>
          </ac:spMkLst>
        </pc:spChg>
      </pc:sldChg>
      <pc:sldChg chg="addSp delSp modSp del mod">
        <pc:chgData name="sazzadiu@gmail.com" userId="8f49328ae0887731" providerId="LiveId" clId="{FA2268DF-DCC3-460A-A1E8-1FB23EB3FCFF}" dt="2022-01-14T12:34:38.264" v="447" actId="47"/>
        <pc:sldMkLst>
          <pc:docMk/>
          <pc:sldMk cId="0" sldId="314"/>
        </pc:sldMkLst>
        <pc:spChg chg="add del mod">
          <ac:chgData name="sazzadiu@gmail.com" userId="8f49328ae0887731" providerId="LiveId" clId="{FA2268DF-DCC3-460A-A1E8-1FB23EB3FCFF}" dt="2022-01-14T12:30:02.607" v="372" actId="478"/>
          <ac:spMkLst>
            <pc:docMk/>
            <pc:sldMk cId="0" sldId="314"/>
            <ac:spMk id="3" creationId="{A4EFA99A-E1F7-4708-ACB4-518F99D73DAD}"/>
          </ac:spMkLst>
        </pc:spChg>
        <pc:spChg chg="del mod">
          <ac:chgData name="sazzadiu@gmail.com" userId="8f49328ae0887731" providerId="LiveId" clId="{FA2268DF-DCC3-460A-A1E8-1FB23EB3FCFF}" dt="2022-01-14T12:29:56.055" v="371" actId="478"/>
          <ac:spMkLst>
            <pc:docMk/>
            <pc:sldMk cId="0" sldId="314"/>
            <ac:spMk id="10" creationId="{00000000-0000-0000-0000-000000000000}"/>
          </ac:spMkLst>
        </pc:spChg>
        <pc:spChg chg="mod">
          <ac:chgData name="sazzadiu@gmail.com" userId="8f49328ae0887731" providerId="LiveId" clId="{FA2268DF-DCC3-460A-A1E8-1FB23EB3FCFF}" dt="2022-01-13T15:21:11.866" v="3"/>
          <ac:spMkLst>
            <pc:docMk/>
            <pc:sldMk cId="0" sldId="314"/>
            <ac:spMk id="44037" creationId="{00000000-0000-0000-0000-000000000000}"/>
          </ac:spMkLst>
        </pc:spChg>
        <pc:spChg chg="mod">
          <ac:chgData name="sazzadiu@gmail.com" userId="8f49328ae0887731" providerId="LiveId" clId="{FA2268DF-DCC3-460A-A1E8-1FB23EB3FCFF}" dt="2022-01-13T15:21:11.866" v="3"/>
          <ac:spMkLst>
            <pc:docMk/>
            <pc:sldMk cId="0" sldId="314"/>
            <ac:spMk id="44038" creationId="{00000000-0000-0000-0000-000000000000}"/>
          </ac:spMkLst>
        </pc:spChg>
        <pc:spChg chg="mod">
          <ac:chgData name="sazzadiu@gmail.com" userId="8f49328ae0887731" providerId="LiveId" clId="{FA2268DF-DCC3-460A-A1E8-1FB23EB3FCFF}" dt="2022-01-13T15:21:11.866" v="3"/>
          <ac:spMkLst>
            <pc:docMk/>
            <pc:sldMk cId="0" sldId="314"/>
            <ac:spMk id="44039" creationId="{00000000-0000-0000-0000-000000000000}"/>
          </ac:spMkLst>
        </pc:spChg>
        <pc:spChg chg="mod">
          <ac:chgData name="sazzadiu@gmail.com" userId="8f49328ae0887731" providerId="LiveId" clId="{FA2268DF-DCC3-460A-A1E8-1FB23EB3FCFF}" dt="2022-01-14T12:32:02.254" v="395" actId="21"/>
          <ac:spMkLst>
            <pc:docMk/>
            <pc:sldMk cId="0" sldId="314"/>
            <ac:spMk id="44040" creationId="{00000000-0000-0000-0000-000000000000}"/>
          </ac:spMkLst>
        </pc:spChg>
      </pc:sldChg>
      <pc:sldChg chg="addSp delSp modSp mod">
        <pc:chgData name="sazzadiu@gmail.com" userId="8f49328ae0887731" providerId="LiveId" clId="{FA2268DF-DCC3-460A-A1E8-1FB23EB3FCFF}" dt="2022-01-14T13:16:37.473" v="889" actId="113"/>
        <pc:sldMkLst>
          <pc:docMk/>
          <pc:sldMk cId="0" sldId="315"/>
        </pc:sldMkLst>
        <pc:spChg chg="add mod">
          <ac:chgData name="sazzadiu@gmail.com" userId="8f49328ae0887731" providerId="LiveId" clId="{FA2268DF-DCC3-460A-A1E8-1FB23EB3FCFF}" dt="2022-01-14T13:16:37.473" v="889" actId="113"/>
          <ac:spMkLst>
            <pc:docMk/>
            <pc:sldMk cId="0" sldId="315"/>
            <ac:spMk id="7" creationId="{F6D62941-E548-4E30-ADFA-E588D220493F}"/>
          </ac:spMkLst>
        </pc:spChg>
        <pc:spChg chg="del mod">
          <ac:chgData name="sazzadiu@gmail.com" userId="8f49328ae0887731" providerId="LiveId" clId="{FA2268DF-DCC3-460A-A1E8-1FB23EB3FCFF}" dt="2022-01-14T12:30:09.191" v="373" actId="478"/>
          <ac:spMkLst>
            <pc:docMk/>
            <pc:sldMk cId="0" sldId="315"/>
            <ac:spMk id="10" creationId="{00000000-0000-0000-0000-000000000000}"/>
          </ac:spMkLst>
        </pc:spChg>
        <pc:spChg chg="mod">
          <ac:chgData name="sazzadiu@gmail.com" userId="8f49328ae0887731" providerId="LiveId" clId="{FA2268DF-DCC3-460A-A1E8-1FB23EB3FCFF}" dt="2022-01-13T15:21:11.866" v="3"/>
          <ac:spMkLst>
            <pc:docMk/>
            <pc:sldMk cId="0" sldId="315"/>
            <ac:spMk id="45061" creationId="{00000000-0000-0000-0000-000000000000}"/>
          </ac:spMkLst>
        </pc:spChg>
        <pc:spChg chg="mod">
          <ac:chgData name="sazzadiu@gmail.com" userId="8f49328ae0887731" providerId="LiveId" clId="{FA2268DF-DCC3-460A-A1E8-1FB23EB3FCFF}" dt="2022-01-13T15:21:11.866" v="3"/>
          <ac:spMkLst>
            <pc:docMk/>
            <pc:sldMk cId="0" sldId="315"/>
            <ac:spMk id="45062" creationId="{00000000-0000-0000-0000-000000000000}"/>
          </ac:spMkLst>
        </pc:spChg>
        <pc:spChg chg="mod">
          <ac:chgData name="sazzadiu@gmail.com" userId="8f49328ae0887731" providerId="LiveId" clId="{FA2268DF-DCC3-460A-A1E8-1FB23EB3FCFF}" dt="2022-01-13T15:21:11.866" v="3"/>
          <ac:spMkLst>
            <pc:docMk/>
            <pc:sldMk cId="0" sldId="315"/>
            <ac:spMk id="45063" creationId="{00000000-0000-0000-0000-000000000000}"/>
          </ac:spMkLst>
        </pc:spChg>
        <pc:spChg chg="mod">
          <ac:chgData name="sazzadiu@gmail.com" userId="8f49328ae0887731" providerId="LiveId" clId="{FA2268DF-DCC3-460A-A1E8-1FB23EB3FCFF}" dt="2022-01-14T12:34:33.324" v="446" actId="255"/>
          <ac:spMkLst>
            <pc:docMk/>
            <pc:sldMk cId="0" sldId="315"/>
            <ac:spMk id="45064" creationId="{00000000-0000-0000-0000-000000000000}"/>
          </ac:spMkLst>
        </pc:spChg>
      </pc:sldChg>
      <pc:sldChg chg="delSp modSp del mod">
        <pc:chgData name="sazzadiu@gmail.com" userId="8f49328ae0887731" providerId="LiveId" clId="{FA2268DF-DCC3-460A-A1E8-1FB23EB3FCFF}" dt="2022-01-14T12:53:19.609" v="635" actId="47"/>
        <pc:sldMkLst>
          <pc:docMk/>
          <pc:sldMk cId="0" sldId="316"/>
        </pc:sldMkLst>
        <pc:spChg chg="del mod">
          <ac:chgData name="sazzadiu@gmail.com" userId="8f49328ae0887731" providerId="LiveId" clId="{FA2268DF-DCC3-460A-A1E8-1FB23EB3FCFF}" dt="2022-01-14T12:34:45.037" v="448" actId="478"/>
          <ac:spMkLst>
            <pc:docMk/>
            <pc:sldMk cId="0" sldId="316"/>
            <ac:spMk id="10" creationId="{00000000-0000-0000-0000-000000000000}"/>
          </ac:spMkLst>
        </pc:spChg>
        <pc:spChg chg="mod">
          <ac:chgData name="sazzadiu@gmail.com" userId="8f49328ae0887731" providerId="LiveId" clId="{FA2268DF-DCC3-460A-A1E8-1FB23EB3FCFF}" dt="2022-01-13T15:21:11.866" v="3"/>
          <ac:spMkLst>
            <pc:docMk/>
            <pc:sldMk cId="0" sldId="316"/>
            <ac:spMk id="46085" creationId="{00000000-0000-0000-0000-000000000000}"/>
          </ac:spMkLst>
        </pc:spChg>
        <pc:spChg chg="mod">
          <ac:chgData name="sazzadiu@gmail.com" userId="8f49328ae0887731" providerId="LiveId" clId="{FA2268DF-DCC3-460A-A1E8-1FB23EB3FCFF}" dt="2022-01-13T15:21:11.866" v="3"/>
          <ac:spMkLst>
            <pc:docMk/>
            <pc:sldMk cId="0" sldId="316"/>
            <ac:spMk id="46086" creationId="{00000000-0000-0000-0000-000000000000}"/>
          </ac:spMkLst>
        </pc:spChg>
        <pc:spChg chg="mod">
          <ac:chgData name="sazzadiu@gmail.com" userId="8f49328ae0887731" providerId="LiveId" clId="{FA2268DF-DCC3-460A-A1E8-1FB23EB3FCFF}" dt="2022-01-13T15:21:11.866" v="3"/>
          <ac:spMkLst>
            <pc:docMk/>
            <pc:sldMk cId="0" sldId="316"/>
            <ac:spMk id="46087" creationId="{00000000-0000-0000-0000-000000000000}"/>
          </ac:spMkLst>
        </pc:spChg>
        <pc:spChg chg="mod">
          <ac:chgData name="sazzadiu@gmail.com" userId="8f49328ae0887731" providerId="LiveId" clId="{FA2268DF-DCC3-460A-A1E8-1FB23EB3FCFF}" dt="2022-01-14T12:36:21.921" v="477" actId="20577"/>
          <ac:spMkLst>
            <pc:docMk/>
            <pc:sldMk cId="0" sldId="316"/>
            <ac:spMk id="46088" creationId="{00000000-0000-0000-0000-000000000000}"/>
          </ac:spMkLst>
        </pc:spChg>
      </pc:sldChg>
      <pc:sldChg chg="modSp del">
        <pc:chgData name="sazzadiu@gmail.com" userId="8f49328ae0887731" providerId="LiveId" clId="{FA2268DF-DCC3-460A-A1E8-1FB23EB3FCFF}" dt="2022-01-14T12:55:14.454" v="636" actId="47"/>
        <pc:sldMkLst>
          <pc:docMk/>
          <pc:sldMk cId="0" sldId="317"/>
        </pc:sldMkLst>
        <pc:spChg chg="mod">
          <ac:chgData name="sazzadiu@gmail.com" userId="8f49328ae0887731" providerId="LiveId" clId="{FA2268DF-DCC3-460A-A1E8-1FB23EB3FCFF}" dt="2022-01-13T15:21:11.866" v="3"/>
          <ac:spMkLst>
            <pc:docMk/>
            <pc:sldMk cId="0" sldId="317"/>
            <ac:spMk id="10" creationId="{00000000-0000-0000-0000-000000000000}"/>
          </ac:spMkLst>
        </pc:spChg>
        <pc:spChg chg="mod">
          <ac:chgData name="sazzadiu@gmail.com" userId="8f49328ae0887731" providerId="LiveId" clId="{FA2268DF-DCC3-460A-A1E8-1FB23EB3FCFF}" dt="2022-01-13T15:21:11.866" v="3"/>
          <ac:spMkLst>
            <pc:docMk/>
            <pc:sldMk cId="0" sldId="317"/>
            <ac:spMk id="51205" creationId="{00000000-0000-0000-0000-000000000000}"/>
          </ac:spMkLst>
        </pc:spChg>
        <pc:spChg chg="mod">
          <ac:chgData name="sazzadiu@gmail.com" userId="8f49328ae0887731" providerId="LiveId" clId="{FA2268DF-DCC3-460A-A1E8-1FB23EB3FCFF}" dt="2022-01-13T15:21:11.866" v="3"/>
          <ac:spMkLst>
            <pc:docMk/>
            <pc:sldMk cId="0" sldId="317"/>
            <ac:spMk id="51206" creationId="{00000000-0000-0000-0000-000000000000}"/>
          </ac:spMkLst>
        </pc:spChg>
        <pc:spChg chg="mod">
          <ac:chgData name="sazzadiu@gmail.com" userId="8f49328ae0887731" providerId="LiveId" clId="{FA2268DF-DCC3-460A-A1E8-1FB23EB3FCFF}" dt="2022-01-13T15:21:11.866" v="3"/>
          <ac:spMkLst>
            <pc:docMk/>
            <pc:sldMk cId="0" sldId="317"/>
            <ac:spMk id="51207" creationId="{00000000-0000-0000-0000-000000000000}"/>
          </ac:spMkLst>
        </pc:spChg>
        <pc:spChg chg="mod">
          <ac:chgData name="sazzadiu@gmail.com" userId="8f49328ae0887731" providerId="LiveId" clId="{FA2268DF-DCC3-460A-A1E8-1FB23EB3FCFF}" dt="2022-01-13T15:21:11.866" v="3"/>
          <ac:spMkLst>
            <pc:docMk/>
            <pc:sldMk cId="0" sldId="317"/>
            <ac:spMk id="51208" creationId="{00000000-0000-0000-0000-000000000000}"/>
          </ac:spMkLst>
        </pc:spChg>
      </pc:sldChg>
      <pc:sldChg chg="modSp del mod">
        <pc:chgData name="sazzadiu@gmail.com" userId="8f49328ae0887731" providerId="LiveId" clId="{FA2268DF-DCC3-460A-A1E8-1FB23EB3FCFF}" dt="2022-01-14T12:55:30.614" v="643" actId="47"/>
        <pc:sldMkLst>
          <pc:docMk/>
          <pc:sldMk cId="0" sldId="318"/>
        </pc:sldMkLst>
        <pc:spChg chg="mod">
          <ac:chgData name="sazzadiu@gmail.com" userId="8f49328ae0887731" providerId="LiveId" clId="{FA2268DF-DCC3-460A-A1E8-1FB23EB3FCFF}" dt="2022-01-13T15:21:17.664" v="19" actId="27636"/>
          <ac:spMkLst>
            <pc:docMk/>
            <pc:sldMk cId="0" sldId="318"/>
            <ac:spMk id="10" creationId="{00000000-0000-0000-0000-000000000000}"/>
          </ac:spMkLst>
        </pc:spChg>
        <pc:spChg chg="mod">
          <ac:chgData name="sazzadiu@gmail.com" userId="8f49328ae0887731" providerId="LiveId" clId="{FA2268DF-DCC3-460A-A1E8-1FB23EB3FCFF}" dt="2022-01-13T15:21:11.866" v="3"/>
          <ac:spMkLst>
            <pc:docMk/>
            <pc:sldMk cId="0" sldId="318"/>
            <ac:spMk id="59397" creationId="{00000000-0000-0000-0000-000000000000}"/>
          </ac:spMkLst>
        </pc:spChg>
        <pc:spChg chg="mod">
          <ac:chgData name="sazzadiu@gmail.com" userId="8f49328ae0887731" providerId="LiveId" clId="{FA2268DF-DCC3-460A-A1E8-1FB23EB3FCFF}" dt="2022-01-13T15:21:11.866" v="3"/>
          <ac:spMkLst>
            <pc:docMk/>
            <pc:sldMk cId="0" sldId="318"/>
            <ac:spMk id="59398" creationId="{00000000-0000-0000-0000-000000000000}"/>
          </ac:spMkLst>
        </pc:spChg>
        <pc:spChg chg="mod">
          <ac:chgData name="sazzadiu@gmail.com" userId="8f49328ae0887731" providerId="LiveId" clId="{FA2268DF-DCC3-460A-A1E8-1FB23EB3FCFF}" dt="2022-01-13T15:21:11.866" v="3"/>
          <ac:spMkLst>
            <pc:docMk/>
            <pc:sldMk cId="0" sldId="318"/>
            <ac:spMk id="59399" creationId="{00000000-0000-0000-0000-000000000000}"/>
          </ac:spMkLst>
        </pc:spChg>
        <pc:spChg chg="mod">
          <ac:chgData name="sazzadiu@gmail.com" userId="8f49328ae0887731" providerId="LiveId" clId="{FA2268DF-DCC3-460A-A1E8-1FB23EB3FCFF}" dt="2022-01-13T15:21:11.866" v="3"/>
          <ac:spMkLst>
            <pc:docMk/>
            <pc:sldMk cId="0" sldId="318"/>
            <ac:spMk id="59400" creationId="{00000000-0000-0000-0000-000000000000}"/>
          </ac:spMkLst>
        </pc:spChg>
      </pc:sldChg>
      <pc:sldChg chg="addSp delSp modSp mod">
        <pc:chgData name="sazzadiu@gmail.com" userId="8f49328ae0887731" providerId="LiveId" clId="{FA2268DF-DCC3-460A-A1E8-1FB23EB3FCFF}" dt="2022-01-14T13:16:41.221" v="890" actId="113"/>
        <pc:sldMkLst>
          <pc:docMk/>
          <pc:sldMk cId="0" sldId="319"/>
        </pc:sldMkLst>
        <pc:spChg chg="add mod">
          <ac:chgData name="sazzadiu@gmail.com" userId="8f49328ae0887731" providerId="LiveId" clId="{FA2268DF-DCC3-460A-A1E8-1FB23EB3FCFF}" dt="2022-01-14T13:16:41.221" v="890" actId="113"/>
          <ac:spMkLst>
            <pc:docMk/>
            <pc:sldMk cId="0" sldId="319"/>
            <ac:spMk id="7" creationId="{EE1499DB-5636-48ED-A43E-36625491C8AC}"/>
          </ac:spMkLst>
        </pc:spChg>
        <pc:spChg chg="del mod">
          <ac:chgData name="sazzadiu@gmail.com" userId="8f49328ae0887731" providerId="LiveId" clId="{FA2268DF-DCC3-460A-A1E8-1FB23EB3FCFF}" dt="2022-01-14T12:51:17.577" v="593" actId="478"/>
          <ac:spMkLst>
            <pc:docMk/>
            <pc:sldMk cId="0" sldId="319"/>
            <ac:spMk id="10" creationId="{00000000-0000-0000-0000-000000000000}"/>
          </ac:spMkLst>
        </pc:spChg>
        <pc:spChg chg="mod">
          <ac:chgData name="sazzadiu@gmail.com" userId="8f49328ae0887731" providerId="LiveId" clId="{FA2268DF-DCC3-460A-A1E8-1FB23EB3FCFF}" dt="2022-01-13T15:21:11.866" v="3"/>
          <ac:spMkLst>
            <pc:docMk/>
            <pc:sldMk cId="0" sldId="319"/>
            <ac:spMk id="47109" creationId="{00000000-0000-0000-0000-000000000000}"/>
          </ac:spMkLst>
        </pc:spChg>
        <pc:spChg chg="mod">
          <ac:chgData name="sazzadiu@gmail.com" userId="8f49328ae0887731" providerId="LiveId" clId="{FA2268DF-DCC3-460A-A1E8-1FB23EB3FCFF}" dt="2022-01-13T15:21:11.866" v="3"/>
          <ac:spMkLst>
            <pc:docMk/>
            <pc:sldMk cId="0" sldId="319"/>
            <ac:spMk id="47110" creationId="{00000000-0000-0000-0000-000000000000}"/>
          </ac:spMkLst>
        </pc:spChg>
        <pc:spChg chg="mod">
          <ac:chgData name="sazzadiu@gmail.com" userId="8f49328ae0887731" providerId="LiveId" clId="{FA2268DF-DCC3-460A-A1E8-1FB23EB3FCFF}" dt="2022-01-13T15:21:11.866" v="3"/>
          <ac:spMkLst>
            <pc:docMk/>
            <pc:sldMk cId="0" sldId="319"/>
            <ac:spMk id="47111" creationId="{00000000-0000-0000-0000-000000000000}"/>
          </ac:spMkLst>
        </pc:spChg>
        <pc:spChg chg="mod">
          <ac:chgData name="sazzadiu@gmail.com" userId="8f49328ae0887731" providerId="LiveId" clId="{FA2268DF-DCC3-460A-A1E8-1FB23EB3FCFF}" dt="2022-01-14T12:46:36.058" v="532" actId="20577"/>
          <ac:spMkLst>
            <pc:docMk/>
            <pc:sldMk cId="0" sldId="319"/>
            <ac:spMk id="47112" creationId="{00000000-0000-0000-0000-000000000000}"/>
          </ac:spMkLst>
        </pc:spChg>
      </pc:sldChg>
      <pc:sldChg chg="modSp del">
        <pc:chgData name="sazzadiu@gmail.com" userId="8f49328ae0887731" providerId="LiveId" clId="{FA2268DF-DCC3-460A-A1E8-1FB23EB3FCFF}" dt="2022-01-14T12:51:13.870" v="592" actId="47"/>
        <pc:sldMkLst>
          <pc:docMk/>
          <pc:sldMk cId="0" sldId="320"/>
        </pc:sldMkLst>
        <pc:spChg chg="mod">
          <ac:chgData name="sazzadiu@gmail.com" userId="8f49328ae0887731" providerId="LiveId" clId="{FA2268DF-DCC3-460A-A1E8-1FB23EB3FCFF}" dt="2022-01-13T15:21:11.866" v="3"/>
          <ac:spMkLst>
            <pc:docMk/>
            <pc:sldMk cId="0" sldId="320"/>
            <ac:spMk id="10" creationId="{00000000-0000-0000-0000-000000000000}"/>
          </ac:spMkLst>
        </pc:spChg>
        <pc:spChg chg="mod">
          <ac:chgData name="sazzadiu@gmail.com" userId="8f49328ae0887731" providerId="LiveId" clId="{FA2268DF-DCC3-460A-A1E8-1FB23EB3FCFF}" dt="2022-01-13T15:21:11.866" v="3"/>
          <ac:spMkLst>
            <pc:docMk/>
            <pc:sldMk cId="0" sldId="320"/>
            <ac:spMk id="48133" creationId="{00000000-0000-0000-0000-000000000000}"/>
          </ac:spMkLst>
        </pc:spChg>
        <pc:spChg chg="mod">
          <ac:chgData name="sazzadiu@gmail.com" userId="8f49328ae0887731" providerId="LiveId" clId="{FA2268DF-DCC3-460A-A1E8-1FB23EB3FCFF}" dt="2022-01-13T15:21:11.866" v="3"/>
          <ac:spMkLst>
            <pc:docMk/>
            <pc:sldMk cId="0" sldId="320"/>
            <ac:spMk id="48134" creationId="{00000000-0000-0000-0000-000000000000}"/>
          </ac:spMkLst>
        </pc:spChg>
        <pc:spChg chg="mod">
          <ac:chgData name="sazzadiu@gmail.com" userId="8f49328ae0887731" providerId="LiveId" clId="{FA2268DF-DCC3-460A-A1E8-1FB23EB3FCFF}" dt="2022-01-13T15:21:11.866" v="3"/>
          <ac:spMkLst>
            <pc:docMk/>
            <pc:sldMk cId="0" sldId="320"/>
            <ac:spMk id="48135" creationId="{00000000-0000-0000-0000-000000000000}"/>
          </ac:spMkLst>
        </pc:spChg>
        <pc:spChg chg="mod">
          <ac:chgData name="sazzadiu@gmail.com" userId="8f49328ae0887731" providerId="LiveId" clId="{FA2268DF-DCC3-460A-A1E8-1FB23EB3FCFF}" dt="2022-01-13T15:21:11.866" v="3"/>
          <ac:spMkLst>
            <pc:docMk/>
            <pc:sldMk cId="0" sldId="320"/>
            <ac:spMk id="48136" creationId="{00000000-0000-0000-0000-000000000000}"/>
          </ac:spMkLst>
        </pc:spChg>
      </pc:sldChg>
      <pc:sldChg chg="modSp del">
        <pc:chgData name="sazzadiu@gmail.com" userId="8f49328ae0887731" providerId="LiveId" clId="{FA2268DF-DCC3-460A-A1E8-1FB23EB3FCFF}" dt="2022-01-14T12:47:42.946" v="533" actId="47"/>
        <pc:sldMkLst>
          <pc:docMk/>
          <pc:sldMk cId="0" sldId="321"/>
        </pc:sldMkLst>
        <pc:spChg chg="mod">
          <ac:chgData name="sazzadiu@gmail.com" userId="8f49328ae0887731" providerId="LiveId" clId="{FA2268DF-DCC3-460A-A1E8-1FB23EB3FCFF}" dt="2022-01-13T15:21:11.866" v="3"/>
          <ac:spMkLst>
            <pc:docMk/>
            <pc:sldMk cId="0" sldId="321"/>
            <ac:spMk id="67" creationId="{00000000-0000-0000-0000-000000000000}"/>
          </ac:spMkLst>
        </pc:spChg>
        <pc:spChg chg="mod">
          <ac:chgData name="sazzadiu@gmail.com" userId="8f49328ae0887731" providerId="LiveId" clId="{FA2268DF-DCC3-460A-A1E8-1FB23EB3FCFF}" dt="2022-01-13T15:21:11.866" v="3"/>
          <ac:spMkLst>
            <pc:docMk/>
            <pc:sldMk cId="0" sldId="321"/>
            <ac:spMk id="50182" creationId="{00000000-0000-0000-0000-000000000000}"/>
          </ac:spMkLst>
        </pc:spChg>
        <pc:spChg chg="mod">
          <ac:chgData name="sazzadiu@gmail.com" userId="8f49328ae0887731" providerId="LiveId" clId="{FA2268DF-DCC3-460A-A1E8-1FB23EB3FCFF}" dt="2022-01-13T15:21:11.866" v="3"/>
          <ac:spMkLst>
            <pc:docMk/>
            <pc:sldMk cId="0" sldId="321"/>
            <ac:spMk id="50183" creationId="{00000000-0000-0000-0000-000000000000}"/>
          </ac:spMkLst>
        </pc:spChg>
        <pc:spChg chg="mod">
          <ac:chgData name="sazzadiu@gmail.com" userId="8f49328ae0887731" providerId="LiveId" clId="{FA2268DF-DCC3-460A-A1E8-1FB23EB3FCFF}" dt="2022-01-13T15:21:11.866" v="3"/>
          <ac:spMkLst>
            <pc:docMk/>
            <pc:sldMk cId="0" sldId="321"/>
            <ac:spMk id="50184" creationId="{00000000-0000-0000-0000-000000000000}"/>
          </ac:spMkLst>
        </pc:spChg>
        <pc:spChg chg="mod">
          <ac:chgData name="sazzadiu@gmail.com" userId="8f49328ae0887731" providerId="LiveId" clId="{FA2268DF-DCC3-460A-A1E8-1FB23EB3FCFF}" dt="2022-01-13T15:21:11.866" v="3"/>
          <ac:spMkLst>
            <pc:docMk/>
            <pc:sldMk cId="0" sldId="321"/>
            <ac:spMk id="50185" creationId="{00000000-0000-0000-0000-000000000000}"/>
          </ac:spMkLst>
        </pc:spChg>
        <pc:spChg chg="mod">
          <ac:chgData name="sazzadiu@gmail.com" userId="8f49328ae0887731" providerId="LiveId" clId="{FA2268DF-DCC3-460A-A1E8-1FB23EB3FCFF}" dt="2022-01-13T15:21:11.866" v="3"/>
          <ac:spMkLst>
            <pc:docMk/>
            <pc:sldMk cId="0" sldId="321"/>
            <ac:spMk id="50186" creationId="{00000000-0000-0000-0000-000000000000}"/>
          </ac:spMkLst>
        </pc:spChg>
        <pc:spChg chg="mod">
          <ac:chgData name="sazzadiu@gmail.com" userId="8f49328ae0887731" providerId="LiveId" clId="{FA2268DF-DCC3-460A-A1E8-1FB23EB3FCFF}" dt="2022-01-13T15:21:11.866" v="3"/>
          <ac:spMkLst>
            <pc:docMk/>
            <pc:sldMk cId="0" sldId="321"/>
            <ac:spMk id="50187" creationId="{00000000-0000-0000-0000-000000000000}"/>
          </ac:spMkLst>
        </pc:spChg>
        <pc:spChg chg="mod">
          <ac:chgData name="sazzadiu@gmail.com" userId="8f49328ae0887731" providerId="LiveId" clId="{FA2268DF-DCC3-460A-A1E8-1FB23EB3FCFF}" dt="2022-01-13T15:21:11.866" v="3"/>
          <ac:spMkLst>
            <pc:docMk/>
            <pc:sldMk cId="0" sldId="321"/>
            <ac:spMk id="50188" creationId="{00000000-0000-0000-0000-000000000000}"/>
          </ac:spMkLst>
        </pc:spChg>
        <pc:spChg chg="mod">
          <ac:chgData name="sazzadiu@gmail.com" userId="8f49328ae0887731" providerId="LiveId" clId="{FA2268DF-DCC3-460A-A1E8-1FB23EB3FCFF}" dt="2022-01-13T15:21:11.866" v="3"/>
          <ac:spMkLst>
            <pc:docMk/>
            <pc:sldMk cId="0" sldId="321"/>
            <ac:spMk id="50189" creationId="{00000000-0000-0000-0000-000000000000}"/>
          </ac:spMkLst>
        </pc:spChg>
        <pc:spChg chg="mod">
          <ac:chgData name="sazzadiu@gmail.com" userId="8f49328ae0887731" providerId="LiveId" clId="{FA2268DF-DCC3-460A-A1E8-1FB23EB3FCFF}" dt="2022-01-13T15:21:11.866" v="3"/>
          <ac:spMkLst>
            <pc:docMk/>
            <pc:sldMk cId="0" sldId="321"/>
            <ac:spMk id="50190" creationId="{00000000-0000-0000-0000-000000000000}"/>
          </ac:spMkLst>
        </pc:spChg>
        <pc:spChg chg="mod">
          <ac:chgData name="sazzadiu@gmail.com" userId="8f49328ae0887731" providerId="LiveId" clId="{FA2268DF-DCC3-460A-A1E8-1FB23EB3FCFF}" dt="2022-01-13T15:21:11.866" v="3"/>
          <ac:spMkLst>
            <pc:docMk/>
            <pc:sldMk cId="0" sldId="321"/>
            <ac:spMk id="50191" creationId="{00000000-0000-0000-0000-000000000000}"/>
          </ac:spMkLst>
        </pc:spChg>
        <pc:spChg chg="mod">
          <ac:chgData name="sazzadiu@gmail.com" userId="8f49328ae0887731" providerId="LiveId" clId="{FA2268DF-DCC3-460A-A1E8-1FB23EB3FCFF}" dt="2022-01-13T15:21:11.866" v="3"/>
          <ac:spMkLst>
            <pc:docMk/>
            <pc:sldMk cId="0" sldId="321"/>
            <ac:spMk id="50192" creationId="{00000000-0000-0000-0000-000000000000}"/>
          </ac:spMkLst>
        </pc:spChg>
        <pc:spChg chg="mod">
          <ac:chgData name="sazzadiu@gmail.com" userId="8f49328ae0887731" providerId="LiveId" clId="{FA2268DF-DCC3-460A-A1E8-1FB23EB3FCFF}" dt="2022-01-13T15:21:11.866" v="3"/>
          <ac:spMkLst>
            <pc:docMk/>
            <pc:sldMk cId="0" sldId="321"/>
            <ac:spMk id="50193" creationId="{00000000-0000-0000-0000-000000000000}"/>
          </ac:spMkLst>
        </pc:spChg>
        <pc:spChg chg="mod">
          <ac:chgData name="sazzadiu@gmail.com" userId="8f49328ae0887731" providerId="LiveId" clId="{FA2268DF-DCC3-460A-A1E8-1FB23EB3FCFF}" dt="2022-01-13T15:21:11.866" v="3"/>
          <ac:spMkLst>
            <pc:docMk/>
            <pc:sldMk cId="0" sldId="321"/>
            <ac:spMk id="50194" creationId="{00000000-0000-0000-0000-000000000000}"/>
          </ac:spMkLst>
        </pc:spChg>
        <pc:spChg chg="mod">
          <ac:chgData name="sazzadiu@gmail.com" userId="8f49328ae0887731" providerId="LiveId" clId="{FA2268DF-DCC3-460A-A1E8-1FB23EB3FCFF}" dt="2022-01-13T15:21:11.866" v="3"/>
          <ac:spMkLst>
            <pc:docMk/>
            <pc:sldMk cId="0" sldId="321"/>
            <ac:spMk id="50195" creationId="{00000000-0000-0000-0000-000000000000}"/>
          </ac:spMkLst>
        </pc:spChg>
        <pc:spChg chg="mod">
          <ac:chgData name="sazzadiu@gmail.com" userId="8f49328ae0887731" providerId="LiveId" clId="{FA2268DF-DCC3-460A-A1E8-1FB23EB3FCFF}" dt="2022-01-13T15:21:11.866" v="3"/>
          <ac:spMkLst>
            <pc:docMk/>
            <pc:sldMk cId="0" sldId="321"/>
            <ac:spMk id="50196" creationId="{00000000-0000-0000-0000-000000000000}"/>
          </ac:spMkLst>
        </pc:spChg>
        <pc:spChg chg="mod">
          <ac:chgData name="sazzadiu@gmail.com" userId="8f49328ae0887731" providerId="LiveId" clId="{FA2268DF-DCC3-460A-A1E8-1FB23EB3FCFF}" dt="2022-01-13T15:21:11.866" v="3"/>
          <ac:spMkLst>
            <pc:docMk/>
            <pc:sldMk cId="0" sldId="321"/>
            <ac:spMk id="50197" creationId="{00000000-0000-0000-0000-000000000000}"/>
          </ac:spMkLst>
        </pc:spChg>
        <pc:spChg chg="mod">
          <ac:chgData name="sazzadiu@gmail.com" userId="8f49328ae0887731" providerId="LiveId" clId="{FA2268DF-DCC3-460A-A1E8-1FB23EB3FCFF}" dt="2022-01-13T15:21:11.866" v="3"/>
          <ac:spMkLst>
            <pc:docMk/>
            <pc:sldMk cId="0" sldId="321"/>
            <ac:spMk id="50198" creationId="{00000000-0000-0000-0000-000000000000}"/>
          </ac:spMkLst>
        </pc:spChg>
        <pc:spChg chg="mod">
          <ac:chgData name="sazzadiu@gmail.com" userId="8f49328ae0887731" providerId="LiveId" clId="{FA2268DF-DCC3-460A-A1E8-1FB23EB3FCFF}" dt="2022-01-13T15:21:11.866" v="3"/>
          <ac:spMkLst>
            <pc:docMk/>
            <pc:sldMk cId="0" sldId="321"/>
            <ac:spMk id="50199" creationId="{00000000-0000-0000-0000-000000000000}"/>
          </ac:spMkLst>
        </pc:spChg>
        <pc:spChg chg="mod">
          <ac:chgData name="sazzadiu@gmail.com" userId="8f49328ae0887731" providerId="LiveId" clId="{FA2268DF-DCC3-460A-A1E8-1FB23EB3FCFF}" dt="2022-01-13T15:21:11.866" v="3"/>
          <ac:spMkLst>
            <pc:docMk/>
            <pc:sldMk cId="0" sldId="321"/>
            <ac:spMk id="50200" creationId="{00000000-0000-0000-0000-000000000000}"/>
          </ac:spMkLst>
        </pc:spChg>
        <pc:spChg chg="mod">
          <ac:chgData name="sazzadiu@gmail.com" userId="8f49328ae0887731" providerId="LiveId" clId="{FA2268DF-DCC3-460A-A1E8-1FB23EB3FCFF}" dt="2022-01-13T15:21:11.866" v="3"/>
          <ac:spMkLst>
            <pc:docMk/>
            <pc:sldMk cId="0" sldId="321"/>
            <ac:spMk id="50201" creationId="{00000000-0000-0000-0000-000000000000}"/>
          </ac:spMkLst>
        </pc:spChg>
        <pc:spChg chg="mod">
          <ac:chgData name="sazzadiu@gmail.com" userId="8f49328ae0887731" providerId="LiveId" clId="{FA2268DF-DCC3-460A-A1E8-1FB23EB3FCFF}" dt="2022-01-13T15:21:11.866" v="3"/>
          <ac:spMkLst>
            <pc:docMk/>
            <pc:sldMk cId="0" sldId="321"/>
            <ac:spMk id="50202" creationId="{00000000-0000-0000-0000-000000000000}"/>
          </ac:spMkLst>
        </pc:spChg>
        <pc:spChg chg="mod">
          <ac:chgData name="sazzadiu@gmail.com" userId="8f49328ae0887731" providerId="LiveId" clId="{FA2268DF-DCC3-460A-A1E8-1FB23EB3FCFF}" dt="2022-01-13T15:21:11.866" v="3"/>
          <ac:spMkLst>
            <pc:docMk/>
            <pc:sldMk cId="0" sldId="321"/>
            <ac:spMk id="50203" creationId="{00000000-0000-0000-0000-000000000000}"/>
          </ac:spMkLst>
        </pc:spChg>
        <pc:spChg chg="mod">
          <ac:chgData name="sazzadiu@gmail.com" userId="8f49328ae0887731" providerId="LiveId" clId="{FA2268DF-DCC3-460A-A1E8-1FB23EB3FCFF}" dt="2022-01-13T15:21:11.866" v="3"/>
          <ac:spMkLst>
            <pc:docMk/>
            <pc:sldMk cId="0" sldId="321"/>
            <ac:spMk id="50204" creationId="{00000000-0000-0000-0000-000000000000}"/>
          </ac:spMkLst>
        </pc:spChg>
        <pc:spChg chg="mod">
          <ac:chgData name="sazzadiu@gmail.com" userId="8f49328ae0887731" providerId="LiveId" clId="{FA2268DF-DCC3-460A-A1E8-1FB23EB3FCFF}" dt="2022-01-13T15:21:11.866" v="3"/>
          <ac:spMkLst>
            <pc:docMk/>
            <pc:sldMk cId="0" sldId="321"/>
            <ac:spMk id="50205" creationId="{00000000-0000-0000-0000-000000000000}"/>
          </ac:spMkLst>
        </pc:spChg>
        <pc:spChg chg="mod">
          <ac:chgData name="sazzadiu@gmail.com" userId="8f49328ae0887731" providerId="LiveId" clId="{FA2268DF-DCC3-460A-A1E8-1FB23EB3FCFF}" dt="2022-01-13T15:21:11.866" v="3"/>
          <ac:spMkLst>
            <pc:docMk/>
            <pc:sldMk cId="0" sldId="321"/>
            <ac:spMk id="50206" creationId="{00000000-0000-0000-0000-000000000000}"/>
          </ac:spMkLst>
        </pc:spChg>
        <pc:spChg chg="mod">
          <ac:chgData name="sazzadiu@gmail.com" userId="8f49328ae0887731" providerId="LiveId" clId="{FA2268DF-DCC3-460A-A1E8-1FB23EB3FCFF}" dt="2022-01-13T15:21:11.866" v="3"/>
          <ac:spMkLst>
            <pc:docMk/>
            <pc:sldMk cId="0" sldId="321"/>
            <ac:spMk id="50207" creationId="{00000000-0000-0000-0000-000000000000}"/>
          </ac:spMkLst>
        </pc:spChg>
        <pc:spChg chg="mod">
          <ac:chgData name="sazzadiu@gmail.com" userId="8f49328ae0887731" providerId="LiveId" clId="{FA2268DF-DCC3-460A-A1E8-1FB23EB3FCFF}" dt="2022-01-13T15:21:11.866" v="3"/>
          <ac:spMkLst>
            <pc:docMk/>
            <pc:sldMk cId="0" sldId="321"/>
            <ac:spMk id="50208" creationId="{00000000-0000-0000-0000-000000000000}"/>
          </ac:spMkLst>
        </pc:spChg>
        <pc:spChg chg="mod">
          <ac:chgData name="sazzadiu@gmail.com" userId="8f49328ae0887731" providerId="LiveId" clId="{FA2268DF-DCC3-460A-A1E8-1FB23EB3FCFF}" dt="2022-01-13T15:21:11.866" v="3"/>
          <ac:spMkLst>
            <pc:docMk/>
            <pc:sldMk cId="0" sldId="321"/>
            <ac:spMk id="50209" creationId="{00000000-0000-0000-0000-000000000000}"/>
          </ac:spMkLst>
        </pc:spChg>
        <pc:spChg chg="mod">
          <ac:chgData name="sazzadiu@gmail.com" userId="8f49328ae0887731" providerId="LiveId" clId="{FA2268DF-DCC3-460A-A1E8-1FB23EB3FCFF}" dt="2022-01-13T15:21:11.866" v="3"/>
          <ac:spMkLst>
            <pc:docMk/>
            <pc:sldMk cId="0" sldId="321"/>
            <ac:spMk id="50210" creationId="{00000000-0000-0000-0000-000000000000}"/>
          </ac:spMkLst>
        </pc:spChg>
        <pc:spChg chg="mod">
          <ac:chgData name="sazzadiu@gmail.com" userId="8f49328ae0887731" providerId="LiveId" clId="{FA2268DF-DCC3-460A-A1E8-1FB23EB3FCFF}" dt="2022-01-13T15:21:11.866" v="3"/>
          <ac:spMkLst>
            <pc:docMk/>
            <pc:sldMk cId="0" sldId="321"/>
            <ac:spMk id="50211" creationId="{00000000-0000-0000-0000-000000000000}"/>
          </ac:spMkLst>
        </pc:spChg>
        <pc:spChg chg="mod">
          <ac:chgData name="sazzadiu@gmail.com" userId="8f49328ae0887731" providerId="LiveId" clId="{FA2268DF-DCC3-460A-A1E8-1FB23EB3FCFF}" dt="2022-01-13T15:21:11.866" v="3"/>
          <ac:spMkLst>
            <pc:docMk/>
            <pc:sldMk cId="0" sldId="321"/>
            <ac:spMk id="50212" creationId="{00000000-0000-0000-0000-000000000000}"/>
          </ac:spMkLst>
        </pc:spChg>
        <pc:spChg chg="mod">
          <ac:chgData name="sazzadiu@gmail.com" userId="8f49328ae0887731" providerId="LiveId" clId="{FA2268DF-DCC3-460A-A1E8-1FB23EB3FCFF}" dt="2022-01-13T15:21:11.866" v="3"/>
          <ac:spMkLst>
            <pc:docMk/>
            <pc:sldMk cId="0" sldId="321"/>
            <ac:spMk id="50213" creationId="{00000000-0000-0000-0000-000000000000}"/>
          </ac:spMkLst>
        </pc:spChg>
        <pc:spChg chg="mod">
          <ac:chgData name="sazzadiu@gmail.com" userId="8f49328ae0887731" providerId="LiveId" clId="{FA2268DF-DCC3-460A-A1E8-1FB23EB3FCFF}" dt="2022-01-13T15:21:11.866" v="3"/>
          <ac:spMkLst>
            <pc:docMk/>
            <pc:sldMk cId="0" sldId="321"/>
            <ac:spMk id="50214" creationId="{00000000-0000-0000-0000-000000000000}"/>
          </ac:spMkLst>
        </pc:spChg>
        <pc:spChg chg="mod">
          <ac:chgData name="sazzadiu@gmail.com" userId="8f49328ae0887731" providerId="LiveId" clId="{FA2268DF-DCC3-460A-A1E8-1FB23EB3FCFF}" dt="2022-01-13T15:21:11.866" v="3"/>
          <ac:spMkLst>
            <pc:docMk/>
            <pc:sldMk cId="0" sldId="321"/>
            <ac:spMk id="50215" creationId="{00000000-0000-0000-0000-000000000000}"/>
          </ac:spMkLst>
        </pc:spChg>
        <pc:spChg chg="mod">
          <ac:chgData name="sazzadiu@gmail.com" userId="8f49328ae0887731" providerId="LiveId" clId="{FA2268DF-DCC3-460A-A1E8-1FB23EB3FCFF}" dt="2022-01-13T15:21:11.866" v="3"/>
          <ac:spMkLst>
            <pc:docMk/>
            <pc:sldMk cId="0" sldId="321"/>
            <ac:spMk id="50216" creationId="{00000000-0000-0000-0000-000000000000}"/>
          </ac:spMkLst>
        </pc:spChg>
        <pc:spChg chg="mod">
          <ac:chgData name="sazzadiu@gmail.com" userId="8f49328ae0887731" providerId="LiveId" clId="{FA2268DF-DCC3-460A-A1E8-1FB23EB3FCFF}" dt="2022-01-13T15:21:11.866" v="3"/>
          <ac:spMkLst>
            <pc:docMk/>
            <pc:sldMk cId="0" sldId="321"/>
            <ac:spMk id="50217" creationId="{00000000-0000-0000-0000-000000000000}"/>
          </ac:spMkLst>
        </pc:spChg>
        <pc:spChg chg="mod">
          <ac:chgData name="sazzadiu@gmail.com" userId="8f49328ae0887731" providerId="LiveId" clId="{FA2268DF-DCC3-460A-A1E8-1FB23EB3FCFF}" dt="2022-01-13T15:21:11.866" v="3"/>
          <ac:spMkLst>
            <pc:docMk/>
            <pc:sldMk cId="0" sldId="321"/>
            <ac:spMk id="50218" creationId="{00000000-0000-0000-0000-000000000000}"/>
          </ac:spMkLst>
        </pc:spChg>
        <pc:spChg chg="mod">
          <ac:chgData name="sazzadiu@gmail.com" userId="8f49328ae0887731" providerId="LiveId" clId="{FA2268DF-DCC3-460A-A1E8-1FB23EB3FCFF}" dt="2022-01-13T15:21:11.866" v="3"/>
          <ac:spMkLst>
            <pc:docMk/>
            <pc:sldMk cId="0" sldId="321"/>
            <ac:spMk id="50219" creationId="{00000000-0000-0000-0000-000000000000}"/>
          </ac:spMkLst>
        </pc:spChg>
        <pc:spChg chg="mod">
          <ac:chgData name="sazzadiu@gmail.com" userId="8f49328ae0887731" providerId="LiveId" clId="{FA2268DF-DCC3-460A-A1E8-1FB23EB3FCFF}" dt="2022-01-13T15:21:11.866" v="3"/>
          <ac:spMkLst>
            <pc:docMk/>
            <pc:sldMk cId="0" sldId="321"/>
            <ac:spMk id="50220" creationId="{00000000-0000-0000-0000-000000000000}"/>
          </ac:spMkLst>
        </pc:spChg>
        <pc:spChg chg="mod">
          <ac:chgData name="sazzadiu@gmail.com" userId="8f49328ae0887731" providerId="LiveId" clId="{FA2268DF-DCC3-460A-A1E8-1FB23EB3FCFF}" dt="2022-01-13T15:21:11.866" v="3"/>
          <ac:spMkLst>
            <pc:docMk/>
            <pc:sldMk cId="0" sldId="321"/>
            <ac:spMk id="50221" creationId="{00000000-0000-0000-0000-000000000000}"/>
          </ac:spMkLst>
        </pc:spChg>
        <pc:spChg chg="mod">
          <ac:chgData name="sazzadiu@gmail.com" userId="8f49328ae0887731" providerId="LiveId" clId="{FA2268DF-DCC3-460A-A1E8-1FB23EB3FCFF}" dt="2022-01-13T15:21:11.866" v="3"/>
          <ac:spMkLst>
            <pc:docMk/>
            <pc:sldMk cId="0" sldId="321"/>
            <ac:spMk id="50222" creationId="{00000000-0000-0000-0000-000000000000}"/>
          </ac:spMkLst>
        </pc:spChg>
        <pc:spChg chg="mod">
          <ac:chgData name="sazzadiu@gmail.com" userId="8f49328ae0887731" providerId="LiveId" clId="{FA2268DF-DCC3-460A-A1E8-1FB23EB3FCFF}" dt="2022-01-13T15:21:11.866" v="3"/>
          <ac:spMkLst>
            <pc:docMk/>
            <pc:sldMk cId="0" sldId="321"/>
            <ac:spMk id="50223" creationId="{00000000-0000-0000-0000-000000000000}"/>
          </ac:spMkLst>
        </pc:spChg>
        <pc:spChg chg="mod">
          <ac:chgData name="sazzadiu@gmail.com" userId="8f49328ae0887731" providerId="LiveId" clId="{FA2268DF-DCC3-460A-A1E8-1FB23EB3FCFF}" dt="2022-01-13T15:21:11.866" v="3"/>
          <ac:spMkLst>
            <pc:docMk/>
            <pc:sldMk cId="0" sldId="321"/>
            <ac:spMk id="50224" creationId="{00000000-0000-0000-0000-000000000000}"/>
          </ac:spMkLst>
        </pc:spChg>
        <pc:spChg chg="mod">
          <ac:chgData name="sazzadiu@gmail.com" userId="8f49328ae0887731" providerId="LiveId" clId="{FA2268DF-DCC3-460A-A1E8-1FB23EB3FCFF}" dt="2022-01-13T15:21:11.866" v="3"/>
          <ac:spMkLst>
            <pc:docMk/>
            <pc:sldMk cId="0" sldId="321"/>
            <ac:spMk id="50225" creationId="{00000000-0000-0000-0000-000000000000}"/>
          </ac:spMkLst>
        </pc:spChg>
        <pc:spChg chg="mod">
          <ac:chgData name="sazzadiu@gmail.com" userId="8f49328ae0887731" providerId="LiveId" clId="{FA2268DF-DCC3-460A-A1E8-1FB23EB3FCFF}" dt="2022-01-13T15:21:11.866" v="3"/>
          <ac:spMkLst>
            <pc:docMk/>
            <pc:sldMk cId="0" sldId="321"/>
            <ac:spMk id="50226" creationId="{00000000-0000-0000-0000-000000000000}"/>
          </ac:spMkLst>
        </pc:spChg>
        <pc:spChg chg="mod">
          <ac:chgData name="sazzadiu@gmail.com" userId="8f49328ae0887731" providerId="LiveId" clId="{FA2268DF-DCC3-460A-A1E8-1FB23EB3FCFF}" dt="2022-01-13T15:21:11.866" v="3"/>
          <ac:spMkLst>
            <pc:docMk/>
            <pc:sldMk cId="0" sldId="321"/>
            <ac:spMk id="50227" creationId="{00000000-0000-0000-0000-000000000000}"/>
          </ac:spMkLst>
        </pc:spChg>
        <pc:spChg chg="mod">
          <ac:chgData name="sazzadiu@gmail.com" userId="8f49328ae0887731" providerId="LiveId" clId="{FA2268DF-DCC3-460A-A1E8-1FB23EB3FCFF}" dt="2022-01-13T15:21:11.866" v="3"/>
          <ac:spMkLst>
            <pc:docMk/>
            <pc:sldMk cId="0" sldId="321"/>
            <ac:spMk id="50228" creationId="{00000000-0000-0000-0000-000000000000}"/>
          </ac:spMkLst>
        </pc:spChg>
        <pc:spChg chg="mod">
          <ac:chgData name="sazzadiu@gmail.com" userId="8f49328ae0887731" providerId="LiveId" clId="{FA2268DF-DCC3-460A-A1E8-1FB23EB3FCFF}" dt="2022-01-13T15:21:11.866" v="3"/>
          <ac:spMkLst>
            <pc:docMk/>
            <pc:sldMk cId="0" sldId="321"/>
            <ac:spMk id="50229" creationId="{00000000-0000-0000-0000-000000000000}"/>
          </ac:spMkLst>
        </pc:spChg>
        <pc:spChg chg="mod">
          <ac:chgData name="sazzadiu@gmail.com" userId="8f49328ae0887731" providerId="LiveId" clId="{FA2268DF-DCC3-460A-A1E8-1FB23EB3FCFF}" dt="2022-01-13T15:21:11.866" v="3"/>
          <ac:spMkLst>
            <pc:docMk/>
            <pc:sldMk cId="0" sldId="321"/>
            <ac:spMk id="50230" creationId="{00000000-0000-0000-0000-000000000000}"/>
          </ac:spMkLst>
        </pc:spChg>
        <pc:spChg chg="mod">
          <ac:chgData name="sazzadiu@gmail.com" userId="8f49328ae0887731" providerId="LiveId" clId="{FA2268DF-DCC3-460A-A1E8-1FB23EB3FCFF}" dt="2022-01-13T15:21:11.866" v="3"/>
          <ac:spMkLst>
            <pc:docMk/>
            <pc:sldMk cId="0" sldId="321"/>
            <ac:spMk id="50231" creationId="{00000000-0000-0000-0000-000000000000}"/>
          </ac:spMkLst>
        </pc:spChg>
        <pc:spChg chg="mod">
          <ac:chgData name="sazzadiu@gmail.com" userId="8f49328ae0887731" providerId="LiveId" clId="{FA2268DF-DCC3-460A-A1E8-1FB23EB3FCFF}" dt="2022-01-13T15:21:11.866" v="3"/>
          <ac:spMkLst>
            <pc:docMk/>
            <pc:sldMk cId="0" sldId="321"/>
            <ac:spMk id="50232" creationId="{00000000-0000-0000-0000-000000000000}"/>
          </ac:spMkLst>
        </pc:spChg>
        <pc:spChg chg="mod">
          <ac:chgData name="sazzadiu@gmail.com" userId="8f49328ae0887731" providerId="LiveId" clId="{FA2268DF-DCC3-460A-A1E8-1FB23EB3FCFF}" dt="2022-01-13T15:21:11.866" v="3"/>
          <ac:spMkLst>
            <pc:docMk/>
            <pc:sldMk cId="0" sldId="321"/>
            <ac:spMk id="50233" creationId="{00000000-0000-0000-0000-000000000000}"/>
          </ac:spMkLst>
        </pc:spChg>
        <pc:spChg chg="mod">
          <ac:chgData name="sazzadiu@gmail.com" userId="8f49328ae0887731" providerId="LiveId" clId="{FA2268DF-DCC3-460A-A1E8-1FB23EB3FCFF}" dt="2022-01-13T15:21:11.866" v="3"/>
          <ac:spMkLst>
            <pc:docMk/>
            <pc:sldMk cId="0" sldId="321"/>
            <ac:spMk id="50234" creationId="{00000000-0000-0000-0000-000000000000}"/>
          </ac:spMkLst>
        </pc:spChg>
        <pc:spChg chg="mod">
          <ac:chgData name="sazzadiu@gmail.com" userId="8f49328ae0887731" providerId="LiveId" clId="{FA2268DF-DCC3-460A-A1E8-1FB23EB3FCFF}" dt="2022-01-13T15:21:11.866" v="3"/>
          <ac:spMkLst>
            <pc:docMk/>
            <pc:sldMk cId="0" sldId="321"/>
            <ac:spMk id="50235" creationId="{00000000-0000-0000-0000-000000000000}"/>
          </ac:spMkLst>
        </pc:spChg>
        <pc:spChg chg="mod">
          <ac:chgData name="sazzadiu@gmail.com" userId="8f49328ae0887731" providerId="LiveId" clId="{FA2268DF-DCC3-460A-A1E8-1FB23EB3FCFF}" dt="2022-01-13T15:21:11.866" v="3"/>
          <ac:spMkLst>
            <pc:docMk/>
            <pc:sldMk cId="0" sldId="321"/>
            <ac:spMk id="50236" creationId="{00000000-0000-0000-0000-000000000000}"/>
          </ac:spMkLst>
        </pc:spChg>
        <pc:spChg chg="mod">
          <ac:chgData name="sazzadiu@gmail.com" userId="8f49328ae0887731" providerId="LiveId" clId="{FA2268DF-DCC3-460A-A1E8-1FB23EB3FCFF}" dt="2022-01-13T15:21:11.866" v="3"/>
          <ac:spMkLst>
            <pc:docMk/>
            <pc:sldMk cId="0" sldId="321"/>
            <ac:spMk id="50237" creationId="{00000000-0000-0000-0000-000000000000}"/>
          </ac:spMkLst>
        </pc:spChg>
        <pc:spChg chg="mod">
          <ac:chgData name="sazzadiu@gmail.com" userId="8f49328ae0887731" providerId="LiveId" clId="{FA2268DF-DCC3-460A-A1E8-1FB23EB3FCFF}" dt="2022-01-13T15:21:11.866" v="3"/>
          <ac:spMkLst>
            <pc:docMk/>
            <pc:sldMk cId="0" sldId="321"/>
            <ac:spMk id="50238" creationId="{00000000-0000-0000-0000-000000000000}"/>
          </ac:spMkLst>
        </pc:spChg>
        <pc:spChg chg="mod">
          <ac:chgData name="sazzadiu@gmail.com" userId="8f49328ae0887731" providerId="LiveId" clId="{FA2268DF-DCC3-460A-A1E8-1FB23EB3FCFF}" dt="2022-01-13T15:21:11.866" v="3"/>
          <ac:spMkLst>
            <pc:docMk/>
            <pc:sldMk cId="0" sldId="321"/>
            <ac:spMk id="50239" creationId="{00000000-0000-0000-0000-000000000000}"/>
          </ac:spMkLst>
        </pc:spChg>
        <pc:spChg chg="mod">
          <ac:chgData name="sazzadiu@gmail.com" userId="8f49328ae0887731" providerId="LiveId" clId="{FA2268DF-DCC3-460A-A1E8-1FB23EB3FCFF}" dt="2022-01-13T15:21:11.866" v="3"/>
          <ac:spMkLst>
            <pc:docMk/>
            <pc:sldMk cId="0" sldId="321"/>
            <ac:spMk id="50240" creationId="{00000000-0000-0000-0000-000000000000}"/>
          </ac:spMkLst>
        </pc:spChg>
        <pc:spChg chg="mod">
          <ac:chgData name="sazzadiu@gmail.com" userId="8f49328ae0887731" providerId="LiveId" clId="{FA2268DF-DCC3-460A-A1E8-1FB23EB3FCFF}" dt="2022-01-13T15:21:11.866" v="3"/>
          <ac:spMkLst>
            <pc:docMk/>
            <pc:sldMk cId="0" sldId="321"/>
            <ac:spMk id="50241" creationId="{00000000-0000-0000-0000-000000000000}"/>
          </ac:spMkLst>
        </pc:spChg>
      </pc:sldChg>
      <pc:sldChg chg="addSp delSp modSp mod">
        <pc:chgData name="sazzadiu@gmail.com" userId="8f49328ae0887731" providerId="LiveId" clId="{FA2268DF-DCC3-460A-A1E8-1FB23EB3FCFF}" dt="2022-01-14T13:16:48.287" v="892" actId="113"/>
        <pc:sldMkLst>
          <pc:docMk/>
          <pc:sldMk cId="0" sldId="322"/>
        </pc:sldMkLst>
        <pc:spChg chg="add del mod">
          <ac:chgData name="sazzadiu@gmail.com" userId="8f49328ae0887731" providerId="LiveId" clId="{FA2268DF-DCC3-460A-A1E8-1FB23EB3FCFF}" dt="2022-01-14T12:49:27.101" v="565" actId="478"/>
          <ac:spMkLst>
            <pc:docMk/>
            <pc:sldMk cId="0" sldId="322"/>
            <ac:spMk id="3" creationId="{F1DB72CB-8294-4524-A710-3F83404854DF}"/>
          </ac:spMkLst>
        </pc:spChg>
        <pc:spChg chg="add del mod">
          <ac:chgData name="sazzadiu@gmail.com" userId="8f49328ae0887731" providerId="LiveId" clId="{FA2268DF-DCC3-460A-A1E8-1FB23EB3FCFF}" dt="2022-01-14T12:51:51.294" v="596"/>
          <ac:spMkLst>
            <pc:docMk/>
            <pc:sldMk cId="0" sldId="322"/>
            <ac:spMk id="4" creationId="{B4FB9B35-0345-485F-AF01-74B3F2F0925B}"/>
          </ac:spMkLst>
        </pc:spChg>
        <pc:spChg chg="add mod">
          <ac:chgData name="sazzadiu@gmail.com" userId="8f49328ae0887731" providerId="LiveId" clId="{FA2268DF-DCC3-460A-A1E8-1FB23EB3FCFF}" dt="2022-01-14T12:52:23.733" v="634" actId="2711"/>
          <ac:spMkLst>
            <pc:docMk/>
            <pc:sldMk cId="0" sldId="322"/>
            <ac:spMk id="5" creationId="{73573FD0-BF38-413E-9357-659A247C2B65}"/>
          </ac:spMkLst>
        </pc:spChg>
        <pc:spChg chg="del mod">
          <ac:chgData name="sazzadiu@gmail.com" userId="8f49328ae0887731" providerId="LiveId" clId="{FA2268DF-DCC3-460A-A1E8-1FB23EB3FCFF}" dt="2022-01-14T12:49:30.947" v="566" actId="478"/>
          <ac:spMkLst>
            <pc:docMk/>
            <pc:sldMk cId="0" sldId="322"/>
            <ac:spMk id="10" creationId="{00000000-0000-0000-0000-000000000000}"/>
          </ac:spMkLst>
        </pc:spChg>
        <pc:spChg chg="add mod">
          <ac:chgData name="sazzadiu@gmail.com" userId="8f49328ae0887731" providerId="LiveId" clId="{FA2268DF-DCC3-460A-A1E8-1FB23EB3FCFF}" dt="2022-01-14T13:16:48.287" v="892" actId="113"/>
          <ac:spMkLst>
            <pc:docMk/>
            <pc:sldMk cId="0" sldId="322"/>
            <ac:spMk id="12" creationId="{26ED20F8-4CA8-4F8F-B0A0-3AC0C6F2CA8C}"/>
          </ac:spMkLst>
        </pc:spChg>
        <pc:spChg chg="del mod">
          <ac:chgData name="sazzadiu@gmail.com" userId="8f49328ae0887731" providerId="LiveId" clId="{FA2268DF-DCC3-460A-A1E8-1FB23EB3FCFF}" dt="2022-01-14T12:49:23.596" v="564" actId="478"/>
          <ac:spMkLst>
            <pc:docMk/>
            <pc:sldMk cId="0" sldId="322"/>
            <ac:spMk id="49157" creationId="{00000000-0000-0000-0000-000000000000}"/>
          </ac:spMkLst>
        </pc:spChg>
        <pc:spChg chg="mod">
          <ac:chgData name="sazzadiu@gmail.com" userId="8f49328ae0887731" providerId="LiveId" clId="{FA2268DF-DCC3-460A-A1E8-1FB23EB3FCFF}" dt="2022-01-13T15:21:11.866" v="3"/>
          <ac:spMkLst>
            <pc:docMk/>
            <pc:sldMk cId="0" sldId="322"/>
            <ac:spMk id="49158" creationId="{00000000-0000-0000-0000-000000000000}"/>
          </ac:spMkLst>
        </pc:spChg>
        <pc:spChg chg="mod">
          <ac:chgData name="sazzadiu@gmail.com" userId="8f49328ae0887731" providerId="LiveId" clId="{FA2268DF-DCC3-460A-A1E8-1FB23EB3FCFF}" dt="2022-01-13T15:21:11.866" v="3"/>
          <ac:spMkLst>
            <pc:docMk/>
            <pc:sldMk cId="0" sldId="322"/>
            <ac:spMk id="49159" creationId="{00000000-0000-0000-0000-000000000000}"/>
          </ac:spMkLst>
        </pc:spChg>
        <pc:spChg chg="mod">
          <ac:chgData name="sazzadiu@gmail.com" userId="8f49328ae0887731" providerId="LiveId" clId="{FA2268DF-DCC3-460A-A1E8-1FB23EB3FCFF}" dt="2022-01-14T12:51:01.834" v="590" actId="113"/>
          <ac:spMkLst>
            <pc:docMk/>
            <pc:sldMk cId="0" sldId="322"/>
            <ac:spMk id="49160" creationId="{00000000-0000-0000-0000-000000000000}"/>
          </ac:spMkLst>
        </pc:spChg>
        <pc:picChg chg="add mod">
          <ac:chgData name="sazzadiu@gmail.com" userId="8f49328ae0887731" providerId="LiveId" clId="{FA2268DF-DCC3-460A-A1E8-1FB23EB3FCFF}" dt="2022-01-14T12:50:35.078" v="582" actId="1038"/>
          <ac:picMkLst>
            <pc:docMk/>
            <pc:sldMk cId="0" sldId="322"/>
            <ac:picMk id="9" creationId="{5129F97C-65ED-4F40-9899-3CC5DDB4A264}"/>
          </ac:picMkLst>
        </pc:picChg>
      </pc:sldChg>
      <pc:sldChg chg="modSp del">
        <pc:chgData name="sazzadiu@gmail.com" userId="8f49328ae0887731" providerId="LiveId" clId="{FA2268DF-DCC3-460A-A1E8-1FB23EB3FCFF}" dt="2022-01-14T12:55:23.768" v="642" actId="47"/>
        <pc:sldMkLst>
          <pc:docMk/>
          <pc:sldMk cId="0" sldId="323"/>
        </pc:sldMkLst>
        <pc:spChg chg="mod">
          <ac:chgData name="sazzadiu@gmail.com" userId="8f49328ae0887731" providerId="LiveId" clId="{FA2268DF-DCC3-460A-A1E8-1FB23EB3FCFF}" dt="2022-01-13T15:21:11.866" v="3"/>
          <ac:spMkLst>
            <pc:docMk/>
            <pc:sldMk cId="0" sldId="323"/>
            <ac:spMk id="10" creationId="{00000000-0000-0000-0000-000000000000}"/>
          </ac:spMkLst>
        </pc:spChg>
        <pc:spChg chg="mod">
          <ac:chgData name="sazzadiu@gmail.com" userId="8f49328ae0887731" providerId="LiveId" clId="{FA2268DF-DCC3-460A-A1E8-1FB23EB3FCFF}" dt="2022-01-13T15:21:11.866" v="3"/>
          <ac:spMkLst>
            <pc:docMk/>
            <pc:sldMk cId="0" sldId="323"/>
            <ac:spMk id="57349" creationId="{00000000-0000-0000-0000-000000000000}"/>
          </ac:spMkLst>
        </pc:spChg>
        <pc:spChg chg="mod">
          <ac:chgData name="sazzadiu@gmail.com" userId="8f49328ae0887731" providerId="LiveId" clId="{FA2268DF-DCC3-460A-A1E8-1FB23EB3FCFF}" dt="2022-01-13T15:21:11.866" v="3"/>
          <ac:spMkLst>
            <pc:docMk/>
            <pc:sldMk cId="0" sldId="323"/>
            <ac:spMk id="57350" creationId="{00000000-0000-0000-0000-000000000000}"/>
          </ac:spMkLst>
        </pc:spChg>
        <pc:spChg chg="mod">
          <ac:chgData name="sazzadiu@gmail.com" userId="8f49328ae0887731" providerId="LiveId" clId="{FA2268DF-DCC3-460A-A1E8-1FB23EB3FCFF}" dt="2022-01-13T15:21:11.866" v="3"/>
          <ac:spMkLst>
            <pc:docMk/>
            <pc:sldMk cId="0" sldId="323"/>
            <ac:spMk id="57351" creationId="{00000000-0000-0000-0000-000000000000}"/>
          </ac:spMkLst>
        </pc:spChg>
        <pc:spChg chg="mod">
          <ac:chgData name="sazzadiu@gmail.com" userId="8f49328ae0887731" providerId="LiveId" clId="{FA2268DF-DCC3-460A-A1E8-1FB23EB3FCFF}" dt="2022-01-13T15:21:11.866" v="3"/>
          <ac:spMkLst>
            <pc:docMk/>
            <pc:sldMk cId="0" sldId="323"/>
            <ac:spMk id="57352" creationId="{00000000-0000-0000-0000-000000000000}"/>
          </ac:spMkLst>
        </pc:spChg>
      </pc:sldChg>
      <pc:sldChg chg="modSp del mod">
        <pc:chgData name="sazzadiu@gmail.com" userId="8f49328ae0887731" providerId="LiveId" clId="{FA2268DF-DCC3-460A-A1E8-1FB23EB3FCFF}" dt="2022-01-14T12:55:16.510" v="637" actId="47"/>
        <pc:sldMkLst>
          <pc:docMk/>
          <pc:sldMk cId="0" sldId="324"/>
        </pc:sldMkLst>
        <pc:spChg chg="mod">
          <ac:chgData name="sazzadiu@gmail.com" userId="8f49328ae0887731" providerId="LiveId" clId="{FA2268DF-DCC3-460A-A1E8-1FB23EB3FCFF}" dt="2022-01-13T15:21:17.664" v="17" actId="27636"/>
          <ac:spMkLst>
            <pc:docMk/>
            <pc:sldMk cId="0" sldId="324"/>
            <ac:spMk id="10" creationId="{00000000-0000-0000-0000-000000000000}"/>
          </ac:spMkLst>
        </pc:spChg>
        <pc:spChg chg="mod">
          <ac:chgData name="sazzadiu@gmail.com" userId="8f49328ae0887731" providerId="LiveId" clId="{FA2268DF-DCC3-460A-A1E8-1FB23EB3FCFF}" dt="2022-01-13T15:21:11.866" v="3"/>
          <ac:spMkLst>
            <pc:docMk/>
            <pc:sldMk cId="0" sldId="324"/>
            <ac:spMk id="52229" creationId="{00000000-0000-0000-0000-000000000000}"/>
          </ac:spMkLst>
        </pc:spChg>
        <pc:spChg chg="mod">
          <ac:chgData name="sazzadiu@gmail.com" userId="8f49328ae0887731" providerId="LiveId" clId="{FA2268DF-DCC3-460A-A1E8-1FB23EB3FCFF}" dt="2022-01-13T15:21:11.866" v="3"/>
          <ac:spMkLst>
            <pc:docMk/>
            <pc:sldMk cId="0" sldId="324"/>
            <ac:spMk id="52230" creationId="{00000000-0000-0000-0000-000000000000}"/>
          </ac:spMkLst>
        </pc:spChg>
        <pc:spChg chg="mod">
          <ac:chgData name="sazzadiu@gmail.com" userId="8f49328ae0887731" providerId="LiveId" clId="{FA2268DF-DCC3-460A-A1E8-1FB23EB3FCFF}" dt="2022-01-13T15:21:11.866" v="3"/>
          <ac:spMkLst>
            <pc:docMk/>
            <pc:sldMk cId="0" sldId="324"/>
            <ac:spMk id="52231" creationId="{00000000-0000-0000-0000-000000000000}"/>
          </ac:spMkLst>
        </pc:spChg>
        <pc:spChg chg="mod">
          <ac:chgData name="sazzadiu@gmail.com" userId="8f49328ae0887731" providerId="LiveId" clId="{FA2268DF-DCC3-460A-A1E8-1FB23EB3FCFF}" dt="2022-01-13T15:21:11.866" v="3"/>
          <ac:spMkLst>
            <pc:docMk/>
            <pc:sldMk cId="0" sldId="324"/>
            <ac:spMk id="52232" creationId="{00000000-0000-0000-0000-000000000000}"/>
          </ac:spMkLst>
        </pc:spChg>
      </pc:sldChg>
      <pc:sldChg chg="modSp del">
        <pc:chgData name="sazzadiu@gmail.com" userId="8f49328ae0887731" providerId="LiveId" clId="{FA2268DF-DCC3-460A-A1E8-1FB23EB3FCFF}" dt="2022-01-14T12:55:18.214" v="638" actId="47"/>
        <pc:sldMkLst>
          <pc:docMk/>
          <pc:sldMk cId="0" sldId="325"/>
        </pc:sldMkLst>
        <pc:spChg chg="mod">
          <ac:chgData name="sazzadiu@gmail.com" userId="8f49328ae0887731" providerId="LiveId" clId="{FA2268DF-DCC3-460A-A1E8-1FB23EB3FCFF}" dt="2022-01-13T15:21:11.866" v="3"/>
          <ac:spMkLst>
            <pc:docMk/>
            <pc:sldMk cId="0" sldId="325"/>
            <ac:spMk id="10" creationId="{00000000-0000-0000-0000-000000000000}"/>
          </ac:spMkLst>
        </pc:spChg>
        <pc:spChg chg="mod">
          <ac:chgData name="sazzadiu@gmail.com" userId="8f49328ae0887731" providerId="LiveId" clId="{FA2268DF-DCC3-460A-A1E8-1FB23EB3FCFF}" dt="2022-01-13T15:21:11.866" v="3"/>
          <ac:spMkLst>
            <pc:docMk/>
            <pc:sldMk cId="0" sldId="325"/>
            <ac:spMk id="53253" creationId="{00000000-0000-0000-0000-000000000000}"/>
          </ac:spMkLst>
        </pc:spChg>
        <pc:spChg chg="mod">
          <ac:chgData name="sazzadiu@gmail.com" userId="8f49328ae0887731" providerId="LiveId" clId="{FA2268DF-DCC3-460A-A1E8-1FB23EB3FCFF}" dt="2022-01-13T15:21:11.866" v="3"/>
          <ac:spMkLst>
            <pc:docMk/>
            <pc:sldMk cId="0" sldId="325"/>
            <ac:spMk id="53254" creationId="{00000000-0000-0000-0000-000000000000}"/>
          </ac:spMkLst>
        </pc:spChg>
        <pc:spChg chg="mod">
          <ac:chgData name="sazzadiu@gmail.com" userId="8f49328ae0887731" providerId="LiveId" clId="{FA2268DF-DCC3-460A-A1E8-1FB23EB3FCFF}" dt="2022-01-13T15:21:11.866" v="3"/>
          <ac:spMkLst>
            <pc:docMk/>
            <pc:sldMk cId="0" sldId="325"/>
            <ac:spMk id="53255" creationId="{00000000-0000-0000-0000-000000000000}"/>
          </ac:spMkLst>
        </pc:spChg>
        <pc:spChg chg="mod">
          <ac:chgData name="sazzadiu@gmail.com" userId="8f49328ae0887731" providerId="LiveId" clId="{FA2268DF-DCC3-460A-A1E8-1FB23EB3FCFF}" dt="2022-01-13T15:21:11.866" v="3"/>
          <ac:spMkLst>
            <pc:docMk/>
            <pc:sldMk cId="0" sldId="325"/>
            <ac:spMk id="53256" creationId="{00000000-0000-0000-0000-000000000000}"/>
          </ac:spMkLst>
        </pc:spChg>
      </pc:sldChg>
      <pc:sldChg chg="modSp del">
        <pc:chgData name="sazzadiu@gmail.com" userId="8f49328ae0887731" providerId="LiveId" clId="{FA2268DF-DCC3-460A-A1E8-1FB23EB3FCFF}" dt="2022-01-14T12:55:19.280" v="639" actId="47"/>
        <pc:sldMkLst>
          <pc:docMk/>
          <pc:sldMk cId="0" sldId="326"/>
        </pc:sldMkLst>
        <pc:spChg chg="mod">
          <ac:chgData name="sazzadiu@gmail.com" userId="8f49328ae0887731" providerId="LiveId" clId="{FA2268DF-DCC3-460A-A1E8-1FB23EB3FCFF}" dt="2022-01-13T15:21:11.866" v="3"/>
          <ac:spMkLst>
            <pc:docMk/>
            <pc:sldMk cId="0" sldId="326"/>
            <ac:spMk id="10" creationId="{00000000-0000-0000-0000-000000000000}"/>
          </ac:spMkLst>
        </pc:spChg>
        <pc:spChg chg="mod">
          <ac:chgData name="sazzadiu@gmail.com" userId="8f49328ae0887731" providerId="LiveId" clId="{FA2268DF-DCC3-460A-A1E8-1FB23EB3FCFF}" dt="2022-01-13T15:21:11.866" v="3"/>
          <ac:spMkLst>
            <pc:docMk/>
            <pc:sldMk cId="0" sldId="326"/>
            <ac:spMk id="54277" creationId="{00000000-0000-0000-0000-000000000000}"/>
          </ac:spMkLst>
        </pc:spChg>
        <pc:spChg chg="mod">
          <ac:chgData name="sazzadiu@gmail.com" userId="8f49328ae0887731" providerId="LiveId" clId="{FA2268DF-DCC3-460A-A1E8-1FB23EB3FCFF}" dt="2022-01-13T15:21:11.866" v="3"/>
          <ac:spMkLst>
            <pc:docMk/>
            <pc:sldMk cId="0" sldId="326"/>
            <ac:spMk id="54278" creationId="{00000000-0000-0000-0000-000000000000}"/>
          </ac:spMkLst>
        </pc:spChg>
        <pc:spChg chg="mod">
          <ac:chgData name="sazzadiu@gmail.com" userId="8f49328ae0887731" providerId="LiveId" clId="{FA2268DF-DCC3-460A-A1E8-1FB23EB3FCFF}" dt="2022-01-13T15:21:11.866" v="3"/>
          <ac:spMkLst>
            <pc:docMk/>
            <pc:sldMk cId="0" sldId="326"/>
            <ac:spMk id="54279" creationId="{00000000-0000-0000-0000-000000000000}"/>
          </ac:spMkLst>
        </pc:spChg>
        <pc:spChg chg="mod">
          <ac:chgData name="sazzadiu@gmail.com" userId="8f49328ae0887731" providerId="LiveId" clId="{FA2268DF-DCC3-460A-A1E8-1FB23EB3FCFF}" dt="2022-01-13T15:21:11.866" v="3"/>
          <ac:spMkLst>
            <pc:docMk/>
            <pc:sldMk cId="0" sldId="326"/>
            <ac:spMk id="54280" creationId="{00000000-0000-0000-0000-000000000000}"/>
          </ac:spMkLst>
        </pc:spChg>
      </pc:sldChg>
      <pc:sldChg chg="modSp del">
        <pc:chgData name="sazzadiu@gmail.com" userId="8f49328ae0887731" providerId="LiveId" clId="{FA2268DF-DCC3-460A-A1E8-1FB23EB3FCFF}" dt="2022-01-14T12:55:21.500" v="640" actId="47"/>
        <pc:sldMkLst>
          <pc:docMk/>
          <pc:sldMk cId="0" sldId="327"/>
        </pc:sldMkLst>
        <pc:spChg chg="mod">
          <ac:chgData name="sazzadiu@gmail.com" userId="8f49328ae0887731" providerId="LiveId" clId="{FA2268DF-DCC3-460A-A1E8-1FB23EB3FCFF}" dt="2022-01-13T15:21:11.866" v="3"/>
          <ac:spMkLst>
            <pc:docMk/>
            <pc:sldMk cId="0" sldId="327"/>
            <ac:spMk id="10" creationId="{00000000-0000-0000-0000-000000000000}"/>
          </ac:spMkLst>
        </pc:spChg>
        <pc:spChg chg="mod">
          <ac:chgData name="sazzadiu@gmail.com" userId="8f49328ae0887731" providerId="LiveId" clId="{FA2268DF-DCC3-460A-A1E8-1FB23EB3FCFF}" dt="2022-01-13T15:21:11.866" v="3"/>
          <ac:spMkLst>
            <pc:docMk/>
            <pc:sldMk cId="0" sldId="327"/>
            <ac:spMk id="55301" creationId="{00000000-0000-0000-0000-000000000000}"/>
          </ac:spMkLst>
        </pc:spChg>
        <pc:spChg chg="mod">
          <ac:chgData name="sazzadiu@gmail.com" userId="8f49328ae0887731" providerId="LiveId" clId="{FA2268DF-DCC3-460A-A1E8-1FB23EB3FCFF}" dt="2022-01-13T15:21:11.866" v="3"/>
          <ac:spMkLst>
            <pc:docMk/>
            <pc:sldMk cId="0" sldId="327"/>
            <ac:spMk id="55302" creationId="{00000000-0000-0000-0000-000000000000}"/>
          </ac:spMkLst>
        </pc:spChg>
        <pc:spChg chg="mod">
          <ac:chgData name="sazzadiu@gmail.com" userId="8f49328ae0887731" providerId="LiveId" clId="{FA2268DF-DCC3-460A-A1E8-1FB23EB3FCFF}" dt="2022-01-13T15:21:11.866" v="3"/>
          <ac:spMkLst>
            <pc:docMk/>
            <pc:sldMk cId="0" sldId="327"/>
            <ac:spMk id="55303" creationId="{00000000-0000-0000-0000-000000000000}"/>
          </ac:spMkLst>
        </pc:spChg>
        <pc:spChg chg="mod">
          <ac:chgData name="sazzadiu@gmail.com" userId="8f49328ae0887731" providerId="LiveId" clId="{FA2268DF-DCC3-460A-A1E8-1FB23EB3FCFF}" dt="2022-01-13T15:21:11.866" v="3"/>
          <ac:spMkLst>
            <pc:docMk/>
            <pc:sldMk cId="0" sldId="327"/>
            <ac:spMk id="55304" creationId="{00000000-0000-0000-0000-000000000000}"/>
          </ac:spMkLst>
        </pc:spChg>
      </pc:sldChg>
      <pc:sldChg chg="modSp del mod">
        <pc:chgData name="sazzadiu@gmail.com" userId="8f49328ae0887731" providerId="LiveId" clId="{FA2268DF-DCC3-460A-A1E8-1FB23EB3FCFF}" dt="2022-01-14T12:55:22.487" v="641" actId="47"/>
        <pc:sldMkLst>
          <pc:docMk/>
          <pc:sldMk cId="0" sldId="328"/>
        </pc:sldMkLst>
        <pc:spChg chg="mod">
          <ac:chgData name="sazzadiu@gmail.com" userId="8f49328ae0887731" providerId="LiveId" clId="{FA2268DF-DCC3-460A-A1E8-1FB23EB3FCFF}" dt="2022-01-13T15:21:17.664" v="18" actId="27636"/>
          <ac:spMkLst>
            <pc:docMk/>
            <pc:sldMk cId="0" sldId="328"/>
            <ac:spMk id="11" creationId="{00000000-0000-0000-0000-000000000000}"/>
          </ac:spMkLst>
        </pc:spChg>
        <pc:spChg chg="mod">
          <ac:chgData name="sazzadiu@gmail.com" userId="8f49328ae0887731" providerId="LiveId" clId="{FA2268DF-DCC3-460A-A1E8-1FB23EB3FCFF}" dt="2022-01-13T15:21:11.866" v="3"/>
          <ac:spMkLst>
            <pc:docMk/>
            <pc:sldMk cId="0" sldId="328"/>
            <ac:spMk id="56325" creationId="{00000000-0000-0000-0000-000000000000}"/>
          </ac:spMkLst>
        </pc:spChg>
        <pc:spChg chg="mod">
          <ac:chgData name="sazzadiu@gmail.com" userId="8f49328ae0887731" providerId="LiveId" clId="{FA2268DF-DCC3-460A-A1E8-1FB23EB3FCFF}" dt="2022-01-13T15:21:11.866" v="3"/>
          <ac:spMkLst>
            <pc:docMk/>
            <pc:sldMk cId="0" sldId="328"/>
            <ac:spMk id="56326" creationId="{00000000-0000-0000-0000-000000000000}"/>
          </ac:spMkLst>
        </pc:spChg>
        <pc:spChg chg="mod">
          <ac:chgData name="sazzadiu@gmail.com" userId="8f49328ae0887731" providerId="LiveId" clId="{FA2268DF-DCC3-460A-A1E8-1FB23EB3FCFF}" dt="2022-01-13T15:21:11.866" v="3"/>
          <ac:spMkLst>
            <pc:docMk/>
            <pc:sldMk cId="0" sldId="328"/>
            <ac:spMk id="56327" creationId="{00000000-0000-0000-0000-000000000000}"/>
          </ac:spMkLst>
        </pc:spChg>
        <pc:spChg chg="mod">
          <ac:chgData name="sazzadiu@gmail.com" userId="8f49328ae0887731" providerId="LiveId" clId="{FA2268DF-DCC3-460A-A1E8-1FB23EB3FCFF}" dt="2022-01-13T15:21:11.866" v="3"/>
          <ac:spMkLst>
            <pc:docMk/>
            <pc:sldMk cId="0" sldId="328"/>
            <ac:spMk id="56328" creationId="{00000000-0000-0000-0000-000000000000}"/>
          </ac:spMkLst>
        </pc:spChg>
      </pc:sldChg>
      <pc:sldChg chg="modSp del">
        <pc:chgData name="sazzadiu@gmail.com" userId="8f49328ae0887731" providerId="LiveId" clId="{FA2268DF-DCC3-460A-A1E8-1FB23EB3FCFF}" dt="2022-01-14T13:05:53.866" v="760" actId="47"/>
        <pc:sldMkLst>
          <pc:docMk/>
          <pc:sldMk cId="0" sldId="329"/>
        </pc:sldMkLst>
        <pc:spChg chg="mod">
          <ac:chgData name="sazzadiu@gmail.com" userId="8f49328ae0887731" providerId="LiveId" clId="{FA2268DF-DCC3-460A-A1E8-1FB23EB3FCFF}" dt="2022-01-13T15:21:11.866" v="3"/>
          <ac:spMkLst>
            <pc:docMk/>
            <pc:sldMk cId="0" sldId="329"/>
            <ac:spMk id="10" creationId="{00000000-0000-0000-0000-000000000000}"/>
          </ac:spMkLst>
        </pc:spChg>
        <pc:spChg chg="mod">
          <ac:chgData name="sazzadiu@gmail.com" userId="8f49328ae0887731" providerId="LiveId" clId="{FA2268DF-DCC3-460A-A1E8-1FB23EB3FCFF}" dt="2022-01-13T15:21:11.866" v="3"/>
          <ac:spMkLst>
            <pc:docMk/>
            <pc:sldMk cId="0" sldId="329"/>
            <ac:spMk id="58373" creationId="{00000000-0000-0000-0000-000000000000}"/>
          </ac:spMkLst>
        </pc:spChg>
        <pc:spChg chg="mod">
          <ac:chgData name="sazzadiu@gmail.com" userId="8f49328ae0887731" providerId="LiveId" clId="{FA2268DF-DCC3-460A-A1E8-1FB23EB3FCFF}" dt="2022-01-13T15:21:11.866" v="3"/>
          <ac:spMkLst>
            <pc:docMk/>
            <pc:sldMk cId="0" sldId="329"/>
            <ac:spMk id="58374" creationId="{00000000-0000-0000-0000-000000000000}"/>
          </ac:spMkLst>
        </pc:spChg>
        <pc:spChg chg="mod">
          <ac:chgData name="sazzadiu@gmail.com" userId="8f49328ae0887731" providerId="LiveId" clId="{FA2268DF-DCC3-460A-A1E8-1FB23EB3FCFF}" dt="2022-01-13T15:21:11.866" v="3"/>
          <ac:spMkLst>
            <pc:docMk/>
            <pc:sldMk cId="0" sldId="329"/>
            <ac:spMk id="58375" creationId="{00000000-0000-0000-0000-000000000000}"/>
          </ac:spMkLst>
        </pc:spChg>
        <pc:spChg chg="mod">
          <ac:chgData name="sazzadiu@gmail.com" userId="8f49328ae0887731" providerId="LiveId" clId="{FA2268DF-DCC3-460A-A1E8-1FB23EB3FCFF}" dt="2022-01-13T15:21:11.866" v="3"/>
          <ac:spMkLst>
            <pc:docMk/>
            <pc:sldMk cId="0" sldId="329"/>
            <ac:spMk id="58376" creationId="{00000000-0000-0000-0000-000000000000}"/>
          </ac:spMkLst>
        </pc:spChg>
      </pc:sldChg>
      <pc:sldChg chg="modSp del">
        <pc:chgData name="sazzadiu@gmail.com" userId="8f49328ae0887731" providerId="LiveId" clId="{FA2268DF-DCC3-460A-A1E8-1FB23EB3FCFF}" dt="2022-01-14T13:05:53.866" v="760" actId="47"/>
        <pc:sldMkLst>
          <pc:docMk/>
          <pc:sldMk cId="0" sldId="330"/>
        </pc:sldMkLst>
        <pc:spChg chg="mod">
          <ac:chgData name="sazzadiu@gmail.com" userId="8f49328ae0887731" providerId="LiveId" clId="{FA2268DF-DCC3-460A-A1E8-1FB23EB3FCFF}" dt="2022-01-13T15:21:11.866" v="3"/>
          <ac:spMkLst>
            <pc:docMk/>
            <pc:sldMk cId="0" sldId="330"/>
            <ac:spMk id="10" creationId="{00000000-0000-0000-0000-000000000000}"/>
          </ac:spMkLst>
        </pc:spChg>
        <pc:spChg chg="mod">
          <ac:chgData name="sazzadiu@gmail.com" userId="8f49328ae0887731" providerId="LiveId" clId="{FA2268DF-DCC3-460A-A1E8-1FB23EB3FCFF}" dt="2022-01-13T15:21:11.866" v="3"/>
          <ac:spMkLst>
            <pc:docMk/>
            <pc:sldMk cId="0" sldId="330"/>
            <ac:spMk id="60421" creationId="{00000000-0000-0000-0000-000000000000}"/>
          </ac:spMkLst>
        </pc:spChg>
        <pc:spChg chg="mod">
          <ac:chgData name="sazzadiu@gmail.com" userId="8f49328ae0887731" providerId="LiveId" clId="{FA2268DF-DCC3-460A-A1E8-1FB23EB3FCFF}" dt="2022-01-13T15:21:11.866" v="3"/>
          <ac:spMkLst>
            <pc:docMk/>
            <pc:sldMk cId="0" sldId="330"/>
            <ac:spMk id="60422" creationId="{00000000-0000-0000-0000-000000000000}"/>
          </ac:spMkLst>
        </pc:spChg>
        <pc:spChg chg="mod">
          <ac:chgData name="sazzadiu@gmail.com" userId="8f49328ae0887731" providerId="LiveId" clId="{FA2268DF-DCC3-460A-A1E8-1FB23EB3FCFF}" dt="2022-01-13T15:21:11.866" v="3"/>
          <ac:spMkLst>
            <pc:docMk/>
            <pc:sldMk cId="0" sldId="330"/>
            <ac:spMk id="60423" creationId="{00000000-0000-0000-0000-000000000000}"/>
          </ac:spMkLst>
        </pc:spChg>
        <pc:spChg chg="mod">
          <ac:chgData name="sazzadiu@gmail.com" userId="8f49328ae0887731" providerId="LiveId" clId="{FA2268DF-DCC3-460A-A1E8-1FB23EB3FCFF}" dt="2022-01-13T15:21:11.866" v="3"/>
          <ac:spMkLst>
            <pc:docMk/>
            <pc:sldMk cId="0" sldId="330"/>
            <ac:spMk id="60424" creationId="{00000000-0000-0000-0000-000000000000}"/>
          </ac:spMkLst>
        </pc:spChg>
      </pc:sldChg>
      <pc:sldChg chg="addSp delSp modSp mod">
        <pc:chgData name="sazzadiu@gmail.com" userId="8f49328ae0887731" providerId="LiveId" clId="{FA2268DF-DCC3-460A-A1E8-1FB23EB3FCFF}" dt="2022-01-14T13:16:51.783" v="893" actId="113"/>
        <pc:sldMkLst>
          <pc:docMk/>
          <pc:sldMk cId="0" sldId="331"/>
        </pc:sldMkLst>
        <pc:spChg chg="add del mod">
          <ac:chgData name="sazzadiu@gmail.com" userId="8f49328ae0887731" providerId="LiveId" clId="{FA2268DF-DCC3-460A-A1E8-1FB23EB3FCFF}" dt="2022-01-14T12:56:37.834" v="710" actId="478"/>
          <ac:spMkLst>
            <pc:docMk/>
            <pc:sldMk cId="0" sldId="331"/>
            <ac:spMk id="3" creationId="{55F2272E-2AD4-4258-827A-B89F8BDF5802}"/>
          </ac:spMkLst>
        </pc:spChg>
        <pc:spChg chg="add mod">
          <ac:chgData name="sazzadiu@gmail.com" userId="8f49328ae0887731" providerId="LiveId" clId="{FA2268DF-DCC3-460A-A1E8-1FB23EB3FCFF}" dt="2022-01-14T13:16:51.783" v="893" actId="113"/>
          <ac:spMkLst>
            <pc:docMk/>
            <pc:sldMk cId="0" sldId="331"/>
            <ac:spMk id="9" creationId="{EDC09760-C3EF-447D-A2EA-434C326D7806}"/>
          </ac:spMkLst>
        </pc:spChg>
        <pc:spChg chg="del mod">
          <ac:chgData name="sazzadiu@gmail.com" userId="8f49328ae0887731" providerId="LiveId" clId="{FA2268DF-DCC3-460A-A1E8-1FB23EB3FCFF}" dt="2022-01-14T12:55:42.923" v="644" actId="478"/>
          <ac:spMkLst>
            <pc:docMk/>
            <pc:sldMk cId="0" sldId="331"/>
            <ac:spMk id="10" creationId="{00000000-0000-0000-0000-000000000000}"/>
          </ac:spMkLst>
        </pc:spChg>
        <pc:spChg chg="del mod">
          <ac:chgData name="sazzadiu@gmail.com" userId="8f49328ae0887731" providerId="LiveId" clId="{FA2268DF-DCC3-460A-A1E8-1FB23EB3FCFF}" dt="2022-01-14T12:56:35.452" v="709" actId="478"/>
          <ac:spMkLst>
            <pc:docMk/>
            <pc:sldMk cId="0" sldId="331"/>
            <ac:spMk id="61445" creationId="{00000000-0000-0000-0000-000000000000}"/>
          </ac:spMkLst>
        </pc:spChg>
        <pc:spChg chg="mod">
          <ac:chgData name="sazzadiu@gmail.com" userId="8f49328ae0887731" providerId="LiveId" clId="{FA2268DF-DCC3-460A-A1E8-1FB23EB3FCFF}" dt="2022-01-13T15:21:11.866" v="3"/>
          <ac:spMkLst>
            <pc:docMk/>
            <pc:sldMk cId="0" sldId="331"/>
            <ac:spMk id="61446" creationId="{00000000-0000-0000-0000-000000000000}"/>
          </ac:spMkLst>
        </pc:spChg>
        <pc:spChg chg="mod">
          <ac:chgData name="sazzadiu@gmail.com" userId="8f49328ae0887731" providerId="LiveId" clId="{FA2268DF-DCC3-460A-A1E8-1FB23EB3FCFF}" dt="2022-01-13T15:21:11.866" v="3"/>
          <ac:spMkLst>
            <pc:docMk/>
            <pc:sldMk cId="0" sldId="331"/>
            <ac:spMk id="61447" creationId="{00000000-0000-0000-0000-000000000000}"/>
          </ac:spMkLst>
        </pc:spChg>
        <pc:spChg chg="mod">
          <ac:chgData name="sazzadiu@gmail.com" userId="8f49328ae0887731" providerId="LiveId" clId="{FA2268DF-DCC3-460A-A1E8-1FB23EB3FCFF}" dt="2022-01-14T12:57:13.021" v="722" actId="404"/>
          <ac:spMkLst>
            <pc:docMk/>
            <pc:sldMk cId="0" sldId="331"/>
            <ac:spMk id="61448" creationId="{00000000-0000-0000-0000-000000000000}"/>
          </ac:spMkLst>
        </pc:spChg>
      </pc:sldChg>
      <pc:sldChg chg="modSp mod">
        <pc:chgData name="sazzadiu@gmail.com" userId="8f49328ae0887731" providerId="LiveId" clId="{FA2268DF-DCC3-460A-A1E8-1FB23EB3FCFF}" dt="2022-01-14T13:28:12.288" v="1086" actId="1076"/>
        <pc:sldMkLst>
          <pc:docMk/>
          <pc:sldMk cId="0" sldId="332"/>
        </pc:sldMkLst>
        <pc:spChg chg="mod">
          <ac:chgData name="sazzadiu@gmail.com" userId="8f49328ae0887731" providerId="LiveId" clId="{FA2268DF-DCC3-460A-A1E8-1FB23EB3FCFF}" dt="2022-01-14T13:28:12.288" v="1086" actId="1076"/>
          <ac:spMkLst>
            <pc:docMk/>
            <pc:sldMk cId="0" sldId="332"/>
            <ac:spMk id="62468" creationId="{00000000-0000-0000-0000-000000000000}"/>
          </ac:spMkLst>
        </pc:spChg>
        <pc:spChg chg="mod">
          <ac:chgData name="sazzadiu@gmail.com" userId="8f49328ae0887731" providerId="LiveId" clId="{FA2268DF-DCC3-460A-A1E8-1FB23EB3FCFF}" dt="2022-01-13T15:21:11.866" v="3"/>
          <ac:spMkLst>
            <pc:docMk/>
            <pc:sldMk cId="0" sldId="332"/>
            <ac:spMk id="62469" creationId="{00000000-0000-0000-0000-000000000000}"/>
          </ac:spMkLst>
        </pc:spChg>
        <pc:spChg chg="mod">
          <ac:chgData name="sazzadiu@gmail.com" userId="8f49328ae0887731" providerId="LiveId" clId="{FA2268DF-DCC3-460A-A1E8-1FB23EB3FCFF}" dt="2022-01-13T15:21:11.866" v="3"/>
          <ac:spMkLst>
            <pc:docMk/>
            <pc:sldMk cId="0" sldId="332"/>
            <ac:spMk id="62470" creationId="{00000000-0000-0000-0000-000000000000}"/>
          </ac:spMkLst>
        </pc:spChg>
        <pc:spChg chg="mod">
          <ac:chgData name="sazzadiu@gmail.com" userId="8f49328ae0887731" providerId="LiveId" clId="{FA2268DF-DCC3-460A-A1E8-1FB23EB3FCFF}" dt="2022-01-13T15:21:11.866" v="3"/>
          <ac:spMkLst>
            <pc:docMk/>
            <pc:sldMk cId="0" sldId="332"/>
            <ac:spMk id="62471" creationId="{00000000-0000-0000-0000-000000000000}"/>
          </ac:spMkLst>
        </pc:spChg>
        <pc:spChg chg="mod">
          <ac:chgData name="sazzadiu@gmail.com" userId="8f49328ae0887731" providerId="LiveId" clId="{FA2268DF-DCC3-460A-A1E8-1FB23EB3FCFF}" dt="2022-01-14T13:18:46.846" v="904" actId="20577"/>
          <ac:spMkLst>
            <pc:docMk/>
            <pc:sldMk cId="0" sldId="332"/>
            <ac:spMk id="62472" creationId="{00000000-0000-0000-0000-000000000000}"/>
          </ac:spMkLst>
        </pc:spChg>
      </pc:sldChg>
      <pc:sldChg chg="delSp modSp del mod">
        <pc:chgData name="sazzadiu@gmail.com" userId="8f49328ae0887731" providerId="LiveId" clId="{FA2268DF-DCC3-460A-A1E8-1FB23EB3FCFF}" dt="2022-01-14T13:10:56.788" v="862" actId="47"/>
        <pc:sldMkLst>
          <pc:docMk/>
          <pc:sldMk cId="0" sldId="333"/>
        </pc:sldMkLst>
        <pc:spChg chg="mod">
          <ac:chgData name="sazzadiu@gmail.com" userId="8f49328ae0887731" providerId="LiveId" clId="{FA2268DF-DCC3-460A-A1E8-1FB23EB3FCFF}" dt="2022-01-13T15:21:17.664" v="21" actId="27636"/>
          <ac:spMkLst>
            <pc:docMk/>
            <pc:sldMk cId="0" sldId="333"/>
            <ac:spMk id="10" creationId="{00000000-0000-0000-0000-000000000000}"/>
          </ac:spMkLst>
        </pc:spChg>
        <pc:spChg chg="mod">
          <ac:chgData name="sazzadiu@gmail.com" userId="8f49328ae0887731" providerId="LiveId" clId="{FA2268DF-DCC3-460A-A1E8-1FB23EB3FCFF}" dt="2022-01-13T15:21:11.866" v="3"/>
          <ac:spMkLst>
            <pc:docMk/>
            <pc:sldMk cId="0" sldId="333"/>
            <ac:spMk id="63493" creationId="{00000000-0000-0000-0000-000000000000}"/>
          </ac:spMkLst>
        </pc:spChg>
        <pc:spChg chg="mod">
          <ac:chgData name="sazzadiu@gmail.com" userId="8f49328ae0887731" providerId="LiveId" clId="{FA2268DF-DCC3-460A-A1E8-1FB23EB3FCFF}" dt="2022-01-13T15:21:11.866" v="3"/>
          <ac:spMkLst>
            <pc:docMk/>
            <pc:sldMk cId="0" sldId="333"/>
            <ac:spMk id="63494" creationId="{00000000-0000-0000-0000-000000000000}"/>
          </ac:spMkLst>
        </pc:spChg>
        <pc:spChg chg="mod">
          <ac:chgData name="sazzadiu@gmail.com" userId="8f49328ae0887731" providerId="LiveId" clId="{FA2268DF-DCC3-460A-A1E8-1FB23EB3FCFF}" dt="2022-01-13T15:21:11.866" v="3"/>
          <ac:spMkLst>
            <pc:docMk/>
            <pc:sldMk cId="0" sldId="333"/>
            <ac:spMk id="63495" creationId="{00000000-0000-0000-0000-000000000000}"/>
          </ac:spMkLst>
        </pc:spChg>
        <pc:spChg chg="del mod">
          <ac:chgData name="sazzadiu@gmail.com" userId="8f49328ae0887731" providerId="LiveId" clId="{FA2268DF-DCC3-460A-A1E8-1FB23EB3FCFF}" dt="2022-01-14T13:09:37.228" v="825"/>
          <ac:spMkLst>
            <pc:docMk/>
            <pc:sldMk cId="0" sldId="333"/>
            <ac:spMk id="63496" creationId="{00000000-0000-0000-0000-000000000000}"/>
          </ac:spMkLst>
        </pc:spChg>
      </pc:sldChg>
      <pc:sldChg chg="addSp delSp modSp mod">
        <pc:chgData name="sazzadiu@gmail.com" userId="8f49328ae0887731" providerId="LiveId" clId="{FA2268DF-DCC3-460A-A1E8-1FB23EB3FCFF}" dt="2022-01-14T13:28:16.379" v="1087"/>
        <pc:sldMkLst>
          <pc:docMk/>
          <pc:sldMk cId="0" sldId="334"/>
        </pc:sldMkLst>
        <pc:spChg chg="add del mod">
          <ac:chgData name="sazzadiu@gmail.com" userId="8f49328ae0887731" providerId="LiveId" clId="{FA2268DF-DCC3-460A-A1E8-1FB23EB3FCFF}" dt="2022-01-14T13:17:09.721" v="897" actId="478"/>
          <ac:spMkLst>
            <pc:docMk/>
            <pc:sldMk cId="0" sldId="334"/>
            <ac:spMk id="3" creationId="{EFC0D399-BEB4-414F-A6AC-1C1E5E1959F0}"/>
          </ac:spMkLst>
        </pc:spChg>
        <pc:spChg chg="add mod">
          <ac:chgData name="sazzadiu@gmail.com" userId="8f49328ae0887731" providerId="LiveId" clId="{FA2268DF-DCC3-460A-A1E8-1FB23EB3FCFF}" dt="2022-01-14T13:28:16.379" v="1087"/>
          <ac:spMkLst>
            <pc:docMk/>
            <pc:sldMk cId="0" sldId="334"/>
            <ac:spMk id="9" creationId="{94B5DADC-1252-4B81-88B2-076C4EC22C0D}"/>
          </ac:spMkLst>
        </pc:spChg>
        <pc:spChg chg="del mod">
          <ac:chgData name="sazzadiu@gmail.com" userId="8f49328ae0887731" providerId="LiveId" clId="{FA2268DF-DCC3-460A-A1E8-1FB23EB3FCFF}" dt="2022-01-14T13:17:07.667" v="896" actId="478"/>
          <ac:spMkLst>
            <pc:docMk/>
            <pc:sldMk cId="0" sldId="334"/>
            <ac:spMk id="10" creationId="{00000000-0000-0000-0000-000000000000}"/>
          </ac:spMkLst>
        </pc:spChg>
        <pc:spChg chg="mod">
          <ac:chgData name="sazzadiu@gmail.com" userId="8f49328ae0887731" providerId="LiveId" clId="{FA2268DF-DCC3-460A-A1E8-1FB23EB3FCFF}" dt="2022-01-13T15:21:11.866" v="3"/>
          <ac:spMkLst>
            <pc:docMk/>
            <pc:sldMk cId="0" sldId="334"/>
            <ac:spMk id="64517" creationId="{00000000-0000-0000-0000-000000000000}"/>
          </ac:spMkLst>
        </pc:spChg>
        <pc:spChg chg="mod">
          <ac:chgData name="sazzadiu@gmail.com" userId="8f49328ae0887731" providerId="LiveId" clId="{FA2268DF-DCC3-460A-A1E8-1FB23EB3FCFF}" dt="2022-01-13T15:21:11.866" v="3"/>
          <ac:spMkLst>
            <pc:docMk/>
            <pc:sldMk cId="0" sldId="334"/>
            <ac:spMk id="64518" creationId="{00000000-0000-0000-0000-000000000000}"/>
          </ac:spMkLst>
        </pc:spChg>
        <pc:spChg chg="mod">
          <ac:chgData name="sazzadiu@gmail.com" userId="8f49328ae0887731" providerId="LiveId" clId="{FA2268DF-DCC3-460A-A1E8-1FB23EB3FCFF}" dt="2022-01-13T15:21:11.866" v="3"/>
          <ac:spMkLst>
            <pc:docMk/>
            <pc:sldMk cId="0" sldId="334"/>
            <ac:spMk id="64519" creationId="{00000000-0000-0000-0000-000000000000}"/>
          </ac:spMkLst>
        </pc:spChg>
        <pc:spChg chg="mod">
          <ac:chgData name="sazzadiu@gmail.com" userId="8f49328ae0887731" providerId="LiveId" clId="{FA2268DF-DCC3-460A-A1E8-1FB23EB3FCFF}" dt="2022-01-14T13:24:34.494" v="1012" actId="255"/>
          <ac:spMkLst>
            <pc:docMk/>
            <pc:sldMk cId="0" sldId="334"/>
            <ac:spMk id="64520" creationId="{00000000-0000-0000-0000-000000000000}"/>
          </ac:spMkLst>
        </pc:spChg>
      </pc:sldChg>
      <pc:sldChg chg="delSp modSp del mod">
        <pc:chgData name="sazzadiu@gmail.com" userId="8f49328ae0887731" providerId="LiveId" clId="{FA2268DF-DCC3-460A-A1E8-1FB23EB3FCFF}" dt="2022-01-14T13:25:06.325" v="1013" actId="47"/>
        <pc:sldMkLst>
          <pc:docMk/>
          <pc:sldMk cId="0" sldId="335"/>
        </pc:sldMkLst>
        <pc:spChg chg="del mod">
          <ac:chgData name="sazzadiu@gmail.com" userId="8f49328ae0887731" providerId="LiveId" clId="{FA2268DF-DCC3-460A-A1E8-1FB23EB3FCFF}" dt="2022-01-14T13:17:38.590" v="898" actId="478"/>
          <ac:spMkLst>
            <pc:docMk/>
            <pc:sldMk cId="0" sldId="335"/>
            <ac:spMk id="10" creationId="{00000000-0000-0000-0000-000000000000}"/>
          </ac:spMkLst>
        </pc:spChg>
        <pc:spChg chg="mod">
          <ac:chgData name="sazzadiu@gmail.com" userId="8f49328ae0887731" providerId="LiveId" clId="{FA2268DF-DCC3-460A-A1E8-1FB23EB3FCFF}" dt="2022-01-13T15:21:11.866" v="3"/>
          <ac:spMkLst>
            <pc:docMk/>
            <pc:sldMk cId="0" sldId="335"/>
            <ac:spMk id="65541" creationId="{00000000-0000-0000-0000-000000000000}"/>
          </ac:spMkLst>
        </pc:spChg>
        <pc:spChg chg="mod">
          <ac:chgData name="sazzadiu@gmail.com" userId="8f49328ae0887731" providerId="LiveId" clId="{FA2268DF-DCC3-460A-A1E8-1FB23EB3FCFF}" dt="2022-01-13T15:21:11.866" v="3"/>
          <ac:spMkLst>
            <pc:docMk/>
            <pc:sldMk cId="0" sldId="335"/>
            <ac:spMk id="65542" creationId="{00000000-0000-0000-0000-000000000000}"/>
          </ac:spMkLst>
        </pc:spChg>
        <pc:spChg chg="mod">
          <ac:chgData name="sazzadiu@gmail.com" userId="8f49328ae0887731" providerId="LiveId" clId="{FA2268DF-DCC3-460A-A1E8-1FB23EB3FCFF}" dt="2022-01-13T15:21:11.866" v="3"/>
          <ac:spMkLst>
            <pc:docMk/>
            <pc:sldMk cId="0" sldId="335"/>
            <ac:spMk id="65543" creationId="{00000000-0000-0000-0000-000000000000}"/>
          </ac:spMkLst>
        </pc:spChg>
        <pc:spChg chg="mod">
          <ac:chgData name="sazzadiu@gmail.com" userId="8f49328ae0887731" providerId="LiveId" clId="{FA2268DF-DCC3-460A-A1E8-1FB23EB3FCFF}" dt="2022-01-14T13:20:46.474" v="958" actId="21"/>
          <ac:spMkLst>
            <pc:docMk/>
            <pc:sldMk cId="0" sldId="335"/>
            <ac:spMk id="65544" creationId="{00000000-0000-0000-0000-000000000000}"/>
          </ac:spMkLst>
        </pc:spChg>
      </pc:sldChg>
      <pc:sldChg chg="addSp delSp modSp mod">
        <pc:chgData name="sazzadiu@gmail.com" userId="8f49328ae0887731" providerId="LiveId" clId="{FA2268DF-DCC3-460A-A1E8-1FB23EB3FCFF}" dt="2022-01-14T13:28:17.780" v="1088"/>
        <pc:sldMkLst>
          <pc:docMk/>
          <pc:sldMk cId="0" sldId="336"/>
        </pc:sldMkLst>
        <pc:spChg chg="add mod">
          <ac:chgData name="sazzadiu@gmail.com" userId="8f49328ae0887731" providerId="LiveId" clId="{FA2268DF-DCC3-460A-A1E8-1FB23EB3FCFF}" dt="2022-01-14T13:28:17.780" v="1088"/>
          <ac:spMkLst>
            <pc:docMk/>
            <pc:sldMk cId="0" sldId="336"/>
            <ac:spMk id="7" creationId="{7621652F-BF11-4213-9CF1-66CA500A106B}"/>
          </ac:spMkLst>
        </pc:spChg>
        <pc:spChg chg="del mod">
          <ac:chgData name="sazzadiu@gmail.com" userId="8f49328ae0887731" providerId="LiveId" clId="{FA2268DF-DCC3-460A-A1E8-1FB23EB3FCFF}" dt="2022-01-14T13:25:31.114" v="1016" actId="478"/>
          <ac:spMkLst>
            <pc:docMk/>
            <pc:sldMk cId="0" sldId="336"/>
            <ac:spMk id="10" creationId="{00000000-0000-0000-0000-000000000000}"/>
          </ac:spMkLst>
        </pc:spChg>
        <pc:spChg chg="mod">
          <ac:chgData name="sazzadiu@gmail.com" userId="8f49328ae0887731" providerId="LiveId" clId="{FA2268DF-DCC3-460A-A1E8-1FB23EB3FCFF}" dt="2022-01-13T15:21:11.866" v="3"/>
          <ac:spMkLst>
            <pc:docMk/>
            <pc:sldMk cId="0" sldId="336"/>
            <ac:spMk id="66565" creationId="{00000000-0000-0000-0000-000000000000}"/>
          </ac:spMkLst>
        </pc:spChg>
        <pc:spChg chg="mod">
          <ac:chgData name="sazzadiu@gmail.com" userId="8f49328ae0887731" providerId="LiveId" clId="{FA2268DF-DCC3-460A-A1E8-1FB23EB3FCFF}" dt="2022-01-13T15:21:11.866" v="3"/>
          <ac:spMkLst>
            <pc:docMk/>
            <pc:sldMk cId="0" sldId="336"/>
            <ac:spMk id="66566" creationId="{00000000-0000-0000-0000-000000000000}"/>
          </ac:spMkLst>
        </pc:spChg>
        <pc:spChg chg="mod">
          <ac:chgData name="sazzadiu@gmail.com" userId="8f49328ae0887731" providerId="LiveId" clId="{FA2268DF-DCC3-460A-A1E8-1FB23EB3FCFF}" dt="2022-01-13T15:21:11.866" v="3"/>
          <ac:spMkLst>
            <pc:docMk/>
            <pc:sldMk cId="0" sldId="336"/>
            <ac:spMk id="66567" creationId="{00000000-0000-0000-0000-000000000000}"/>
          </ac:spMkLst>
        </pc:spChg>
        <pc:spChg chg="mod">
          <ac:chgData name="sazzadiu@gmail.com" userId="8f49328ae0887731" providerId="LiveId" clId="{FA2268DF-DCC3-460A-A1E8-1FB23EB3FCFF}" dt="2022-01-14T13:27:41.290" v="1082" actId="20577"/>
          <ac:spMkLst>
            <pc:docMk/>
            <pc:sldMk cId="0" sldId="336"/>
            <ac:spMk id="66568" creationId="{00000000-0000-0000-0000-000000000000}"/>
          </ac:spMkLst>
        </pc:spChg>
      </pc:sldChg>
      <pc:sldChg chg="addSp delSp modSp mod">
        <pc:chgData name="sazzadiu@gmail.com" userId="8f49328ae0887731" providerId="LiveId" clId="{FA2268DF-DCC3-460A-A1E8-1FB23EB3FCFF}" dt="2022-01-17T14:02:22.370" v="1536" actId="14100"/>
        <pc:sldMkLst>
          <pc:docMk/>
          <pc:sldMk cId="0" sldId="337"/>
        </pc:sldMkLst>
        <pc:spChg chg="add mod">
          <ac:chgData name="sazzadiu@gmail.com" userId="8f49328ae0887731" providerId="LiveId" clId="{FA2268DF-DCC3-460A-A1E8-1FB23EB3FCFF}" dt="2022-01-14T14:02:56.102" v="1371"/>
          <ac:spMkLst>
            <pc:docMk/>
            <pc:sldMk cId="0" sldId="337"/>
            <ac:spMk id="64" creationId="{99E522C2-1039-408F-BBE4-0B7D1AACD908}"/>
          </ac:spMkLst>
        </pc:spChg>
        <pc:spChg chg="del mod">
          <ac:chgData name="sazzadiu@gmail.com" userId="8f49328ae0887731" providerId="LiveId" clId="{FA2268DF-DCC3-460A-A1E8-1FB23EB3FCFF}" dt="2022-01-14T13:38:17.738" v="1192" actId="478"/>
          <ac:spMkLst>
            <pc:docMk/>
            <pc:sldMk cId="0" sldId="337"/>
            <ac:spMk id="65" creationId="{00000000-0000-0000-0000-000000000000}"/>
          </ac:spMkLst>
        </pc:spChg>
        <pc:spChg chg="mod">
          <ac:chgData name="sazzadiu@gmail.com" userId="8f49328ae0887731" providerId="LiveId" clId="{FA2268DF-DCC3-460A-A1E8-1FB23EB3FCFF}" dt="2022-01-14T13:49:40.062" v="1249" actId="1035"/>
          <ac:spMkLst>
            <pc:docMk/>
            <pc:sldMk cId="0" sldId="337"/>
            <ac:spMk id="68613" creationId="{00000000-0000-0000-0000-000000000000}"/>
          </ac:spMkLst>
        </pc:spChg>
        <pc:spChg chg="mod">
          <ac:chgData name="sazzadiu@gmail.com" userId="8f49328ae0887731" providerId="LiveId" clId="{FA2268DF-DCC3-460A-A1E8-1FB23EB3FCFF}" dt="2022-01-14T13:49:40.062" v="1249" actId="1035"/>
          <ac:spMkLst>
            <pc:docMk/>
            <pc:sldMk cId="0" sldId="337"/>
            <ac:spMk id="68614" creationId="{00000000-0000-0000-0000-000000000000}"/>
          </ac:spMkLst>
        </pc:spChg>
        <pc:spChg chg="mod">
          <ac:chgData name="sazzadiu@gmail.com" userId="8f49328ae0887731" providerId="LiveId" clId="{FA2268DF-DCC3-460A-A1E8-1FB23EB3FCFF}" dt="2022-01-14T13:57:31.748" v="1309" actId="339"/>
          <ac:spMkLst>
            <pc:docMk/>
            <pc:sldMk cId="0" sldId="337"/>
            <ac:spMk id="68615" creationId="{00000000-0000-0000-0000-000000000000}"/>
          </ac:spMkLst>
        </pc:spChg>
        <pc:spChg chg="mod">
          <ac:chgData name="sazzadiu@gmail.com" userId="8f49328ae0887731" providerId="LiveId" clId="{FA2268DF-DCC3-460A-A1E8-1FB23EB3FCFF}" dt="2022-01-14T13:49:40.062" v="1249" actId="1035"/>
          <ac:spMkLst>
            <pc:docMk/>
            <pc:sldMk cId="0" sldId="337"/>
            <ac:spMk id="68616" creationId="{00000000-0000-0000-0000-000000000000}"/>
          </ac:spMkLst>
        </pc:spChg>
        <pc:spChg chg="mod">
          <ac:chgData name="sazzadiu@gmail.com" userId="8f49328ae0887731" providerId="LiveId" clId="{FA2268DF-DCC3-460A-A1E8-1FB23EB3FCFF}" dt="2022-01-14T13:49:40.062" v="1249" actId="1035"/>
          <ac:spMkLst>
            <pc:docMk/>
            <pc:sldMk cId="0" sldId="337"/>
            <ac:spMk id="68617" creationId="{00000000-0000-0000-0000-000000000000}"/>
          </ac:spMkLst>
        </pc:spChg>
        <pc:spChg chg="mod">
          <ac:chgData name="sazzadiu@gmail.com" userId="8f49328ae0887731" providerId="LiveId" clId="{FA2268DF-DCC3-460A-A1E8-1FB23EB3FCFF}" dt="2022-01-14T13:49:40.062" v="1249" actId="1035"/>
          <ac:spMkLst>
            <pc:docMk/>
            <pc:sldMk cId="0" sldId="337"/>
            <ac:spMk id="68618" creationId="{00000000-0000-0000-0000-000000000000}"/>
          </ac:spMkLst>
        </pc:spChg>
        <pc:spChg chg="mod">
          <ac:chgData name="sazzadiu@gmail.com" userId="8f49328ae0887731" providerId="LiveId" clId="{FA2268DF-DCC3-460A-A1E8-1FB23EB3FCFF}" dt="2022-01-14T13:49:40.062" v="1249" actId="1035"/>
          <ac:spMkLst>
            <pc:docMk/>
            <pc:sldMk cId="0" sldId="337"/>
            <ac:spMk id="68619" creationId="{00000000-0000-0000-0000-000000000000}"/>
          </ac:spMkLst>
        </pc:spChg>
        <pc:spChg chg="mod">
          <ac:chgData name="sazzadiu@gmail.com" userId="8f49328ae0887731" providerId="LiveId" clId="{FA2268DF-DCC3-460A-A1E8-1FB23EB3FCFF}" dt="2022-01-14T13:49:40.062" v="1249" actId="1035"/>
          <ac:spMkLst>
            <pc:docMk/>
            <pc:sldMk cId="0" sldId="337"/>
            <ac:spMk id="68620" creationId="{00000000-0000-0000-0000-000000000000}"/>
          </ac:spMkLst>
        </pc:spChg>
        <pc:spChg chg="mod">
          <ac:chgData name="sazzadiu@gmail.com" userId="8f49328ae0887731" providerId="LiveId" clId="{FA2268DF-DCC3-460A-A1E8-1FB23EB3FCFF}" dt="2022-01-14T13:49:40.062" v="1249" actId="1035"/>
          <ac:spMkLst>
            <pc:docMk/>
            <pc:sldMk cId="0" sldId="337"/>
            <ac:spMk id="68621" creationId="{00000000-0000-0000-0000-000000000000}"/>
          </ac:spMkLst>
        </pc:spChg>
        <pc:spChg chg="mod">
          <ac:chgData name="sazzadiu@gmail.com" userId="8f49328ae0887731" providerId="LiveId" clId="{FA2268DF-DCC3-460A-A1E8-1FB23EB3FCFF}" dt="2022-01-14T13:49:40.062" v="1249" actId="1035"/>
          <ac:spMkLst>
            <pc:docMk/>
            <pc:sldMk cId="0" sldId="337"/>
            <ac:spMk id="68622" creationId="{00000000-0000-0000-0000-000000000000}"/>
          </ac:spMkLst>
        </pc:spChg>
        <pc:spChg chg="mod">
          <ac:chgData name="sazzadiu@gmail.com" userId="8f49328ae0887731" providerId="LiveId" clId="{FA2268DF-DCC3-460A-A1E8-1FB23EB3FCFF}" dt="2022-01-14T13:49:40.062" v="1249" actId="1035"/>
          <ac:spMkLst>
            <pc:docMk/>
            <pc:sldMk cId="0" sldId="337"/>
            <ac:spMk id="68623" creationId="{00000000-0000-0000-0000-000000000000}"/>
          </ac:spMkLst>
        </pc:spChg>
        <pc:spChg chg="mod">
          <ac:chgData name="sazzadiu@gmail.com" userId="8f49328ae0887731" providerId="LiveId" clId="{FA2268DF-DCC3-460A-A1E8-1FB23EB3FCFF}" dt="2022-01-14T13:49:40.062" v="1249" actId="1035"/>
          <ac:spMkLst>
            <pc:docMk/>
            <pc:sldMk cId="0" sldId="337"/>
            <ac:spMk id="68624" creationId="{00000000-0000-0000-0000-000000000000}"/>
          </ac:spMkLst>
        </pc:spChg>
        <pc:spChg chg="mod">
          <ac:chgData name="sazzadiu@gmail.com" userId="8f49328ae0887731" providerId="LiveId" clId="{FA2268DF-DCC3-460A-A1E8-1FB23EB3FCFF}" dt="2022-01-14T13:49:40.062" v="1249" actId="1035"/>
          <ac:spMkLst>
            <pc:docMk/>
            <pc:sldMk cId="0" sldId="337"/>
            <ac:spMk id="68625" creationId="{00000000-0000-0000-0000-000000000000}"/>
          </ac:spMkLst>
        </pc:spChg>
        <pc:spChg chg="mod">
          <ac:chgData name="sazzadiu@gmail.com" userId="8f49328ae0887731" providerId="LiveId" clId="{FA2268DF-DCC3-460A-A1E8-1FB23EB3FCFF}" dt="2022-01-14T13:49:40.062" v="1249" actId="1035"/>
          <ac:spMkLst>
            <pc:docMk/>
            <pc:sldMk cId="0" sldId="337"/>
            <ac:spMk id="68626" creationId="{00000000-0000-0000-0000-000000000000}"/>
          </ac:spMkLst>
        </pc:spChg>
        <pc:spChg chg="mod">
          <ac:chgData name="sazzadiu@gmail.com" userId="8f49328ae0887731" providerId="LiveId" clId="{FA2268DF-DCC3-460A-A1E8-1FB23EB3FCFF}" dt="2022-01-14T13:49:40.062" v="1249" actId="1035"/>
          <ac:spMkLst>
            <pc:docMk/>
            <pc:sldMk cId="0" sldId="337"/>
            <ac:spMk id="68627" creationId="{00000000-0000-0000-0000-000000000000}"/>
          </ac:spMkLst>
        </pc:spChg>
        <pc:spChg chg="mod">
          <ac:chgData name="sazzadiu@gmail.com" userId="8f49328ae0887731" providerId="LiveId" clId="{FA2268DF-DCC3-460A-A1E8-1FB23EB3FCFF}" dt="2022-01-14T13:49:40.062" v="1249" actId="1035"/>
          <ac:spMkLst>
            <pc:docMk/>
            <pc:sldMk cId="0" sldId="337"/>
            <ac:spMk id="68628" creationId="{00000000-0000-0000-0000-000000000000}"/>
          </ac:spMkLst>
        </pc:spChg>
        <pc:spChg chg="mod">
          <ac:chgData name="sazzadiu@gmail.com" userId="8f49328ae0887731" providerId="LiveId" clId="{FA2268DF-DCC3-460A-A1E8-1FB23EB3FCFF}" dt="2022-01-14T13:49:40.062" v="1249" actId="1035"/>
          <ac:spMkLst>
            <pc:docMk/>
            <pc:sldMk cId="0" sldId="337"/>
            <ac:spMk id="68629" creationId="{00000000-0000-0000-0000-000000000000}"/>
          </ac:spMkLst>
        </pc:spChg>
        <pc:spChg chg="mod">
          <ac:chgData name="sazzadiu@gmail.com" userId="8f49328ae0887731" providerId="LiveId" clId="{FA2268DF-DCC3-460A-A1E8-1FB23EB3FCFF}" dt="2022-01-14T13:49:40.062" v="1249" actId="1035"/>
          <ac:spMkLst>
            <pc:docMk/>
            <pc:sldMk cId="0" sldId="337"/>
            <ac:spMk id="68630" creationId="{00000000-0000-0000-0000-000000000000}"/>
          </ac:spMkLst>
        </pc:spChg>
        <pc:spChg chg="mod">
          <ac:chgData name="sazzadiu@gmail.com" userId="8f49328ae0887731" providerId="LiveId" clId="{FA2268DF-DCC3-460A-A1E8-1FB23EB3FCFF}" dt="2022-01-14T13:49:40.062" v="1249" actId="1035"/>
          <ac:spMkLst>
            <pc:docMk/>
            <pc:sldMk cId="0" sldId="337"/>
            <ac:spMk id="68631" creationId="{00000000-0000-0000-0000-000000000000}"/>
          </ac:spMkLst>
        </pc:spChg>
        <pc:spChg chg="mod">
          <ac:chgData name="sazzadiu@gmail.com" userId="8f49328ae0887731" providerId="LiveId" clId="{FA2268DF-DCC3-460A-A1E8-1FB23EB3FCFF}" dt="2022-01-14T13:49:40.062" v="1249" actId="1035"/>
          <ac:spMkLst>
            <pc:docMk/>
            <pc:sldMk cId="0" sldId="337"/>
            <ac:spMk id="68632" creationId="{00000000-0000-0000-0000-000000000000}"/>
          </ac:spMkLst>
        </pc:spChg>
        <pc:spChg chg="mod">
          <ac:chgData name="sazzadiu@gmail.com" userId="8f49328ae0887731" providerId="LiveId" clId="{FA2268DF-DCC3-460A-A1E8-1FB23EB3FCFF}" dt="2022-01-14T13:49:40.062" v="1249" actId="1035"/>
          <ac:spMkLst>
            <pc:docMk/>
            <pc:sldMk cId="0" sldId="337"/>
            <ac:spMk id="68633" creationId="{00000000-0000-0000-0000-000000000000}"/>
          </ac:spMkLst>
        </pc:spChg>
        <pc:spChg chg="mod">
          <ac:chgData name="sazzadiu@gmail.com" userId="8f49328ae0887731" providerId="LiveId" clId="{FA2268DF-DCC3-460A-A1E8-1FB23EB3FCFF}" dt="2022-01-14T13:49:40.062" v="1249" actId="1035"/>
          <ac:spMkLst>
            <pc:docMk/>
            <pc:sldMk cId="0" sldId="337"/>
            <ac:spMk id="68634" creationId="{00000000-0000-0000-0000-000000000000}"/>
          </ac:spMkLst>
        </pc:spChg>
        <pc:spChg chg="mod">
          <ac:chgData name="sazzadiu@gmail.com" userId="8f49328ae0887731" providerId="LiveId" clId="{FA2268DF-DCC3-460A-A1E8-1FB23EB3FCFF}" dt="2022-01-14T13:49:40.062" v="1249" actId="1035"/>
          <ac:spMkLst>
            <pc:docMk/>
            <pc:sldMk cId="0" sldId="337"/>
            <ac:spMk id="68635" creationId="{00000000-0000-0000-0000-000000000000}"/>
          </ac:spMkLst>
        </pc:spChg>
        <pc:spChg chg="mod">
          <ac:chgData name="sazzadiu@gmail.com" userId="8f49328ae0887731" providerId="LiveId" clId="{FA2268DF-DCC3-460A-A1E8-1FB23EB3FCFF}" dt="2022-01-14T13:49:40.062" v="1249" actId="1035"/>
          <ac:spMkLst>
            <pc:docMk/>
            <pc:sldMk cId="0" sldId="337"/>
            <ac:spMk id="68636" creationId="{00000000-0000-0000-0000-000000000000}"/>
          </ac:spMkLst>
        </pc:spChg>
        <pc:spChg chg="mod">
          <ac:chgData name="sazzadiu@gmail.com" userId="8f49328ae0887731" providerId="LiveId" clId="{FA2268DF-DCC3-460A-A1E8-1FB23EB3FCFF}" dt="2022-01-14T13:49:40.062" v="1249" actId="1035"/>
          <ac:spMkLst>
            <pc:docMk/>
            <pc:sldMk cId="0" sldId="337"/>
            <ac:spMk id="68637" creationId="{00000000-0000-0000-0000-000000000000}"/>
          </ac:spMkLst>
        </pc:spChg>
        <pc:spChg chg="mod">
          <ac:chgData name="sazzadiu@gmail.com" userId="8f49328ae0887731" providerId="LiveId" clId="{FA2268DF-DCC3-460A-A1E8-1FB23EB3FCFF}" dt="2022-01-14T13:49:40.062" v="1249" actId="1035"/>
          <ac:spMkLst>
            <pc:docMk/>
            <pc:sldMk cId="0" sldId="337"/>
            <ac:spMk id="68638" creationId="{00000000-0000-0000-0000-000000000000}"/>
          </ac:spMkLst>
        </pc:spChg>
        <pc:spChg chg="mod">
          <ac:chgData name="sazzadiu@gmail.com" userId="8f49328ae0887731" providerId="LiveId" clId="{FA2268DF-DCC3-460A-A1E8-1FB23EB3FCFF}" dt="2022-01-14T13:49:40.062" v="1249" actId="1035"/>
          <ac:spMkLst>
            <pc:docMk/>
            <pc:sldMk cId="0" sldId="337"/>
            <ac:spMk id="68639" creationId="{00000000-0000-0000-0000-000000000000}"/>
          </ac:spMkLst>
        </pc:spChg>
        <pc:spChg chg="mod">
          <ac:chgData name="sazzadiu@gmail.com" userId="8f49328ae0887731" providerId="LiveId" clId="{FA2268DF-DCC3-460A-A1E8-1FB23EB3FCFF}" dt="2022-01-14T13:49:40.062" v="1249" actId="1035"/>
          <ac:spMkLst>
            <pc:docMk/>
            <pc:sldMk cId="0" sldId="337"/>
            <ac:spMk id="68640" creationId="{00000000-0000-0000-0000-000000000000}"/>
          </ac:spMkLst>
        </pc:spChg>
        <pc:spChg chg="mod">
          <ac:chgData name="sazzadiu@gmail.com" userId="8f49328ae0887731" providerId="LiveId" clId="{FA2268DF-DCC3-460A-A1E8-1FB23EB3FCFF}" dt="2022-01-14T13:49:40.062" v="1249" actId="1035"/>
          <ac:spMkLst>
            <pc:docMk/>
            <pc:sldMk cId="0" sldId="337"/>
            <ac:spMk id="68641" creationId="{00000000-0000-0000-0000-000000000000}"/>
          </ac:spMkLst>
        </pc:spChg>
        <pc:spChg chg="mod">
          <ac:chgData name="sazzadiu@gmail.com" userId="8f49328ae0887731" providerId="LiveId" clId="{FA2268DF-DCC3-460A-A1E8-1FB23EB3FCFF}" dt="2022-01-14T13:49:40.062" v="1249" actId="1035"/>
          <ac:spMkLst>
            <pc:docMk/>
            <pc:sldMk cId="0" sldId="337"/>
            <ac:spMk id="68642" creationId="{00000000-0000-0000-0000-000000000000}"/>
          </ac:spMkLst>
        </pc:spChg>
        <pc:spChg chg="mod">
          <ac:chgData name="sazzadiu@gmail.com" userId="8f49328ae0887731" providerId="LiveId" clId="{FA2268DF-DCC3-460A-A1E8-1FB23EB3FCFF}" dt="2022-01-14T13:49:40.062" v="1249" actId="1035"/>
          <ac:spMkLst>
            <pc:docMk/>
            <pc:sldMk cId="0" sldId="337"/>
            <ac:spMk id="68643" creationId="{00000000-0000-0000-0000-000000000000}"/>
          </ac:spMkLst>
        </pc:spChg>
        <pc:spChg chg="mod">
          <ac:chgData name="sazzadiu@gmail.com" userId="8f49328ae0887731" providerId="LiveId" clId="{FA2268DF-DCC3-460A-A1E8-1FB23EB3FCFF}" dt="2022-01-14T13:49:40.062" v="1249" actId="1035"/>
          <ac:spMkLst>
            <pc:docMk/>
            <pc:sldMk cId="0" sldId="337"/>
            <ac:spMk id="68644" creationId="{00000000-0000-0000-0000-000000000000}"/>
          </ac:spMkLst>
        </pc:spChg>
        <pc:spChg chg="mod">
          <ac:chgData name="sazzadiu@gmail.com" userId="8f49328ae0887731" providerId="LiveId" clId="{FA2268DF-DCC3-460A-A1E8-1FB23EB3FCFF}" dt="2022-01-14T13:49:40.062" v="1249" actId="1035"/>
          <ac:spMkLst>
            <pc:docMk/>
            <pc:sldMk cId="0" sldId="337"/>
            <ac:spMk id="68645" creationId="{00000000-0000-0000-0000-000000000000}"/>
          </ac:spMkLst>
        </pc:spChg>
        <pc:spChg chg="mod">
          <ac:chgData name="sazzadiu@gmail.com" userId="8f49328ae0887731" providerId="LiveId" clId="{FA2268DF-DCC3-460A-A1E8-1FB23EB3FCFF}" dt="2022-01-14T13:49:40.062" v="1249" actId="1035"/>
          <ac:spMkLst>
            <pc:docMk/>
            <pc:sldMk cId="0" sldId="337"/>
            <ac:spMk id="68646" creationId="{00000000-0000-0000-0000-000000000000}"/>
          </ac:spMkLst>
        </pc:spChg>
        <pc:spChg chg="mod">
          <ac:chgData name="sazzadiu@gmail.com" userId="8f49328ae0887731" providerId="LiveId" clId="{FA2268DF-DCC3-460A-A1E8-1FB23EB3FCFF}" dt="2022-01-14T13:49:40.062" v="1249" actId="1035"/>
          <ac:spMkLst>
            <pc:docMk/>
            <pc:sldMk cId="0" sldId="337"/>
            <ac:spMk id="68647" creationId="{00000000-0000-0000-0000-000000000000}"/>
          </ac:spMkLst>
        </pc:spChg>
        <pc:spChg chg="mod">
          <ac:chgData name="sazzadiu@gmail.com" userId="8f49328ae0887731" providerId="LiveId" clId="{FA2268DF-DCC3-460A-A1E8-1FB23EB3FCFF}" dt="2022-01-14T13:49:40.062" v="1249" actId="1035"/>
          <ac:spMkLst>
            <pc:docMk/>
            <pc:sldMk cId="0" sldId="337"/>
            <ac:spMk id="68648" creationId="{00000000-0000-0000-0000-000000000000}"/>
          </ac:spMkLst>
        </pc:spChg>
        <pc:spChg chg="mod">
          <ac:chgData name="sazzadiu@gmail.com" userId="8f49328ae0887731" providerId="LiveId" clId="{FA2268DF-DCC3-460A-A1E8-1FB23EB3FCFF}" dt="2022-01-14T13:49:40.062" v="1249" actId="1035"/>
          <ac:spMkLst>
            <pc:docMk/>
            <pc:sldMk cId="0" sldId="337"/>
            <ac:spMk id="68649" creationId="{00000000-0000-0000-0000-000000000000}"/>
          </ac:spMkLst>
        </pc:spChg>
        <pc:spChg chg="mod">
          <ac:chgData name="sazzadiu@gmail.com" userId="8f49328ae0887731" providerId="LiveId" clId="{FA2268DF-DCC3-460A-A1E8-1FB23EB3FCFF}" dt="2022-01-14T13:49:40.062" v="1249" actId="1035"/>
          <ac:spMkLst>
            <pc:docMk/>
            <pc:sldMk cId="0" sldId="337"/>
            <ac:spMk id="68650" creationId="{00000000-0000-0000-0000-000000000000}"/>
          </ac:spMkLst>
        </pc:spChg>
        <pc:spChg chg="mod">
          <ac:chgData name="sazzadiu@gmail.com" userId="8f49328ae0887731" providerId="LiveId" clId="{FA2268DF-DCC3-460A-A1E8-1FB23EB3FCFF}" dt="2022-01-14T13:49:40.062" v="1249" actId="1035"/>
          <ac:spMkLst>
            <pc:docMk/>
            <pc:sldMk cId="0" sldId="337"/>
            <ac:spMk id="68651" creationId="{00000000-0000-0000-0000-000000000000}"/>
          </ac:spMkLst>
        </pc:spChg>
        <pc:spChg chg="mod">
          <ac:chgData name="sazzadiu@gmail.com" userId="8f49328ae0887731" providerId="LiveId" clId="{FA2268DF-DCC3-460A-A1E8-1FB23EB3FCFF}" dt="2022-01-14T13:49:40.062" v="1249" actId="1035"/>
          <ac:spMkLst>
            <pc:docMk/>
            <pc:sldMk cId="0" sldId="337"/>
            <ac:spMk id="68652" creationId="{00000000-0000-0000-0000-000000000000}"/>
          </ac:spMkLst>
        </pc:spChg>
        <pc:spChg chg="mod">
          <ac:chgData name="sazzadiu@gmail.com" userId="8f49328ae0887731" providerId="LiveId" clId="{FA2268DF-DCC3-460A-A1E8-1FB23EB3FCFF}" dt="2022-01-14T13:49:40.062" v="1249" actId="1035"/>
          <ac:spMkLst>
            <pc:docMk/>
            <pc:sldMk cId="0" sldId="337"/>
            <ac:spMk id="68653" creationId="{00000000-0000-0000-0000-000000000000}"/>
          </ac:spMkLst>
        </pc:spChg>
        <pc:spChg chg="mod">
          <ac:chgData name="sazzadiu@gmail.com" userId="8f49328ae0887731" providerId="LiveId" clId="{FA2268DF-DCC3-460A-A1E8-1FB23EB3FCFF}" dt="2022-01-14T13:49:40.062" v="1249" actId="1035"/>
          <ac:spMkLst>
            <pc:docMk/>
            <pc:sldMk cId="0" sldId="337"/>
            <ac:spMk id="68654" creationId="{00000000-0000-0000-0000-000000000000}"/>
          </ac:spMkLst>
        </pc:spChg>
        <pc:spChg chg="mod">
          <ac:chgData name="sazzadiu@gmail.com" userId="8f49328ae0887731" providerId="LiveId" clId="{FA2268DF-DCC3-460A-A1E8-1FB23EB3FCFF}" dt="2022-01-14T13:49:40.062" v="1249" actId="1035"/>
          <ac:spMkLst>
            <pc:docMk/>
            <pc:sldMk cId="0" sldId="337"/>
            <ac:spMk id="68655" creationId="{00000000-0000-0000-0000-000000000000}"/>
          </ac:spMkLst>
        </pc:spChg>
        <pc:spChg chg="mod">
          <ac:chgData name="sazzadiu@gmail.com" userId="8f49328ae0887731" providerId="LiveId" clId="{FA2268DF-DCC3-460A-A1E8-1FB23EB3FCFF}" dt="2022-01-14T13:49:40.062" v="1249" actId="1035"/>
          <ac:spMkLst>
            <pc:docMk/>
            <pc:sldMk cId="0" sldId="337"/>
            <ac:spMk id="68656" creationId="{00000000-0000-0000-0000-000000000000}"/>
          </ac:spMkLst>
        </pc:spChg>
        <pc:spChg chg="mod">
          <ac:chgData name="sazzadiu@gmail.com" userId="8f49328ae0887731" providerId="LiveId" clId="{FA2268DF-DCC3-460A-A1E8-1FB23EB3FCFF}" dt="2022-01-14T13:49:40.062" v="1249" actId="1035"/>
          <ac:spMkLst>
            <pc:docMk/>
            <pc:sldMk cId="0" sldId="337"/>
            <ac:spMk id="68657" creationId="{00000000-0000-0000-0000-000000000000}"/>
          </ac:spMkLst>
        </pc:spChg>
        <pc:spChg chg="mod">
          <ac:chgData name="sazzadiu@gmail.com" userId="8f49328ae0887731" providerId="LiveId" clId="{FA2268DF-DCC3-460A-A1E8-1FB23EB3FCFF}" dt="2022-01-14T13:49:40.062" v="1249" actId="1035"/>
          <ac:spMkLst>
            <pc:docMk/>
            <pc:sldMk cId="0" sldId="337"/>
            <ac:spMk id="68658" creationId="{00000000-0000-0000-0000-000000000000}"/>
          </ac:spMkLst>
        </pc:spChg>
        <pc:spChg chg="mod">
          <ac:chgData name="sazzadiu@gmail.com" userId="8f49328ae0887731" providerId="LiveId" clId="{FA2268DF-DCC3-460A-A1E8-1FB23EB3FCFF}" dt="2022-01-14T13:49:40.062" v="1249" actId="1035"/>
          <ac:spMkLst>
            <pc:docMk/>
            <pc:sldMk cId="0" sldId="337"/>
            <ac:spMk id="68659" creationId="{00000000-0000-0000-0000-000000000000}"/>
          </ac:spMkLst>
        </pc:spChg>
        <pc:spChg chg="mod">
          <ac:chgData name="sazzadiu@gmail.com" userId="8f49328ae0887731" providerId="LiveId" clId="{FA2268DF-DCC3-460A-A1E8-1FB23EB3FCFF}" dt="2022-01-14T13:49:40.062" v="1249" actId="1035"/>
          <ac:spMkLst>
            <pc:docMk/>
            <pc:sldMk cId="0" sldId="337"/>
            <ac:spMk id="68660" creationId="{00000000-0000-0000-0000-000000000000}"/>
          </ac:spMkLst>
        </pc:spChg>
        <pc:spChg chg="mod">
          <ac:chgData name="sazzadiu@gmail.com" userId="8f49328ae0887731" providerId="LiveId" clId="{FA2268DF-DCC3-460A-A1E8-1FB23EB3FCFF}" dt="2022-01-14T13:49:40.062" v="1249" actId="1035"/>
          <ac:spMkLst>
            <pc:docMk/>
            <pc:sldMk cId="0" sldId="337"/>
            <ac:spMk id="68661" creationId="{00000000-0000-0000-0000-000000000000}"/>
          </ac:spMkLst>
        </pc:spChg>
        <pc:spChg chg="mod">
          <ac:chgData name="sazzadiu@gmail.com" userId="8f49328ae0887731" providerId="LiveId" clId="{FA2268DF-DCC3-460A-A1E8-1FB23EB3FCFF}" dt="2022-01-14T13:49:40.062" v="1249" actId="1035"/>
          <ac:spMkLst>
            <pc:docMk/>
            <pc:sldMk cId="0" sldId="337"/>
            <ac:spMk id="68662" creationId="{00000000-0000-0000-0000-000000000000}"/>
          </ac:spMkLst>
        </pc:spChg>
        <pc:spChg chg="mod">
          <ac:chgData name="sazzadiu@gmail.com" userId="8f49328ae0887731" providerId="LiveId" clId="{FA2268DF-DCC3-460A-A1E8-1FB23EB3FCFF}" dt="2022-01-14T13:49:40.062" v="1249" actId="1035"/>
          <ac:spMkLst>
            <pc:docMk/>
            <pc:sldMk cId="0" sldId="337"/>
            <ac:spMk id="68663" creationId="{00000000-0000-0000-0000-000000000000}"/>
          </ac:spMkLst>
        </pc:spChg>
        <pc:spChg chg="mod">
          <ac:chgData name="sazzadiu@gmail.com" userId="8f49328ae0887731" providerId="LiveId" clId="{FA2268DF-DCC3-460A-A1E8-1FB23EB3FCFF}" dt="2022-01-14T13:49:40.062" v="1249" actId="1035"/>
          <ac:spMkLst>
            <pc:docMk/>
            <pc:sldMk cId="0" sldId="337"/>
            <ac:spMk id="68664" creationId="{00000000-0000-0000-0000-000000000000}"/>
          </ac:spMkLst>
        </pc:spChg>
        <pc:spChg chg="mod">
          <ac:chgData name="sazzadiu@gmail.com" userId="8f49328ae0887731" providerId="LiveId" clId="{FA2268DF-DCC3-460A-A1E8-1FB23EB3FCFF}" dt="2022-01-14T13:49:40.062" v="1249" actId="1035"/>
          <ac:spMkLst>
            <pc:docMk/>
            <pc:sldMk cId="0" sldId="337"/>
            <ac:spMk id="68665" creationId="{00000000-0000-0000-0000-000000000000}"/>
          </ac:spMkLst>
        </pc:spChg>
        <pc:spChg chg="mod">
          <ac:chgData name="sazzadiu@gmail.com" userId="8f49328ae0887731" providerId="LiveId" clId="{FA2268DF-DCC3-460A-A1E8-1FB23EB3FCFF}" dt="2022-01-14T13:49:40.062" v="1249" actId="1035"/>
          <ac:spMkLst>
            <pc:docMk/>
            <pc:sldMk cId="0" sldId="337"/>
            <ac:spMk id="68666" creationId="{00000000-0000-0000-0000-000000000000}"/>
          </ac:spMkLst>
        </pc:spChg>
        <pc:spChg chg="mod">
          <ac:chgData name="sazzadiu@gmail.com" userId="8f49328ae0887731" providerId="LiveId" clId="{FA2268DF-DCC3-460A-A1E8-1FB23EB3FCFF}" dt="2022-01-14T13:49:40.062" v="1249" actId="1035"/>
          <ac:spMkLst>
            <pc:docMk/>
            <pc:sldMk cId="0" sldId="337"/>
            <ac:spMk id="68667" creationId="{00000000-0000-0000-0000-000000000000}"/>
          </ac:spMkLst>
        </pc:spChg>
        <pc:spChg chg="mod">
          <ac:chgData name="sazzadiu@gmail.com" userId="8f49328ae0887731" providerId="LiveId" clId="{FA2268DF-DCC3-460A-A1E8-1FB23EB3FCFF}" dt="2022-01-14T13:49:40.062" v="1249" actId="1035"/>
          <ac:spMkLst>
            <pc:docMk/>
            <pc:sldMk cId="0" sldId="337"/>
            <ac:spMk id="68668" creationId="{00000000-0000-0000-0000-000000000000}"/>
          </ac:spMkLst>
        </pc:spChg>
        <pc:spChg chg="mod">
          <ac:chgData name="sazzadiu@gmail.com" userId="8f49328ae0887731" providerId="LiveId" clId="{FA2268DF-DCC3-460A-A1E8-1FB23EB3FCFF}" dt="2022-01-14T13:49:40.062" v="1249" actId="1035"/>
          <ac:spMkLst>
            <pc:docMk/>
            <pc:sldMk cId="0" sldId="337"/>
            <ac:spMk id="68669" creationId="{00000000-0000-0000-0000-000000000000}"/>
          </ac:spMkLst>
        </pc:spChg>
        <pc:spChg chg="mod">
          <ac:chgData name="sazzadiu@gmail.com" userId="8f49328ae0887731" providerId="LiveId" clId="{FA2268DF-DCC3-460A-A1E8-1FB23EB3FCFF}" dt="2022-01-14T13:49:40.062" v="1249" actId="1035"/>
          <ac:spMkLst>
            <pc:docMk/>
            <pc:sldMk cId="0" sldId="337"/>
            <ac:spMk id="68670" creationId="{00000000-0000-0000-0000-000000000000}"/>
          </ac:spMkLst>
        </pc:spChg>
        <pc:spChg chg="mod">
          <ac:chgData name="sazzadiu@gmail.com" userId="8f49328ae0887731" providerId="LiveId" clId="{FA2268DF-DCC3-460A-A1E8-1FB23EB3FCFF}" dt="2022-01-14T13:49:40.062" v="1249" actId="1035"/>
          <ac:spMkLst>
            <pc:docMk/>
            <pc:sldMk cId="0" sldId="337"/>
            <ac:spMk id="68671" creationId="{00000000-0000-0000-0000-000000000000}"/>
          </ac:spMkLst>
        </pc:spChg>
        <pc:spChg chg="mod">
          <ac:chgData name="sazzadiu@gmail.com" userId="8f49328ae0887731" providerId="LiveId" clId="{FA2268DF-DCC3-460A-A1E8-1FB23EB3FCFF}" dt="2022-01-14T13:49:40.062" v="1249" actId="1035"/>
          <ac:spMkLst>
            <pc:docMk/>
            <pc:sldMk cId="0" sldId="337"/>
            <ac:spMk id="68672" creationId="{00000000-0000-0000-0000-000000000000}"/>
          </ac:spMkLst>
        </pc:spChg>
        <pc:spChg chg="mod">
          <ac:chgData name="sazzadiu@gmail.com" userId="8f49328ae0887731" providerId="LiveId" clId="{FA2268DF-DCC3-460A-A1E8-1FB23EB3FCFF}" dt="2022-01-17T14:02:22.370" v="1536" actId="14100"/>
          <ac:spMkLst>
            <pc:docMk/>
            <pc:sldMk cId="0" sldId="337"/>
            <ac:spMk id="68673" creationId="{00000000-0000-0000-0000-000000000000}"/>
          </ac:spMkLst>
        </pc:spChg>
      </pc:sldChg>
      <pc:sldChg chg="modSp del mod">
        <pc:chgData name="sazzadiu@gmail.com" userId="8f49328ae0887731" providerId="LiveId" clId="{FA2268DF-DCC3-460A-A1E8-1FB23EB3FCFF}" dt="2022-01-14T14:01:31.086" v="1365" actId="47"/>
        <pc:sldMkLst>
          <pc:docMk/>
          <pc:sldMk cId="0" sldId="338"/>
        </pc:sldMkLst>
        <pc:spChg chg="mod">
          <ac:chgData name="sazzadiu@gmail.com" userId="8f49328ae0887731" providerId="LiveId" clId="{FA2268DF-DCC3-460A-A1E8-1FB23EB3FCFF}" dt="2022-01-13T15:21:17.681" v="28" actId="27636"/>
          <ac:spMkLst>
            <pc:docMk/>
            <pc:sldMk cId="0" sldId="338"/>
            <ac:spMk id="8" creationId="{00000000-0000-0000-0000-000000000000}"/>
          </ac:spMkLst>
        </pc:spChg>
        <pc:spChg chg="mod">
          <ac:chgData name="sazzadiu@gmail.com" userId="8f49328ae0887731" providerId="LiveId" clId="{FA2268DF-DCC3-460A-A1E8-1FB23EB3FCFF}" dt="2022-01-13T15:21:11.866" v="3"/>
          <ac:spMkLst>
            <pc:docMk/>
            <pc:sldMk cId="0" sldId="338"/>
            <ac:spMk id="75781" creationId="{00000000-0000-0000-0000-000000000000}"/>
          </ac:spMkLst>
        </pc:spChg>
        <pc:picChg chg="mod">
          <ac:chgData name="sazzadiu@gmail.com" userId="8f49328ae0887731" providerId="LiveId" clId="{FA2268DF-DCC3-460A-A1E8-1FB23EB3FCFF}" dt="2022-01-13T15:21:11.866" v="3"/>
          <ac:picMkLst>
            <pc:docMk/>
            <pc:sldMk cId="0" sldId="338"/>
            <ac:picMk id="75782" creationId="{00000000-0000-0000-0000-000000000000}"/>
          </ac:picMkLst>
        </pc:picChg>
      </pc:sldChg>
      <pc:sldChg chg="addSp delSp modSp mod">
        <pc:chgData name="sazzadiu@gmail.com" userId="8f49328ae0887731" providerId="LiveId" clId="{FA2268DF-DCC3-460A-A1E8-1FB23EB3FCFF}" dt="2022-01-14T14:02:54.637" v="1370"/>
        <pc:sldMkLst>
          <pc:docMk/>
          <pc:sldMk cId="0" sldId="339"/>
        </pc:sldMkLst>
        <pc:spChg chg="add mod">
          <ac:chgData name="sazzadiu@gmail.com" userId="8f49328ae0887731" providerId="LiveId" clId="{FA2268DF-DCC3-460A-A1E8-1FB23EB3FCFF}" dt="2022-01-14T14:02:54.637" v="1370"/>
          <ac:spMkLst>
            <pc:docMk/>
            <pc:sldMk cId="0" sldId="339"/>
            <ac:spMk id="6" creationId="{061C1DB0-FD5A-41C5-9119-91EB4C78A716}"/>
          </ac:spMkLst>
        </pc:spChg>
        <pc:spChg chg="del mod">
          <ac:chgData name="sazzadiu@gmail.com" userId="8f49328ae0887731" providerId="LiveId" clId="{FA2268DF-DCC3-460A-A1E8-1FB23EB3FCFF}" dt="2022-01-14T13:30:11.396" v="1114" actId="478"/>
          <ac:spMkLst>
            <pc:docMk/>
            <pc:sldMk cId="0" sldId="339"/>
            <ac:spMk id="9" creationId="{00000000-0000-0000-0000-000000000000}"/>
          </ac:spMkLst>
        </pc:spChg>
        <pc:spChg chg="mod">
          <ac:chgData name="sazzadiu@gmail.com" userId="8f49328ae0887731" providerId="LiveId" clId="{FA2268DF-DCC3-460A-A1E8-1FB23EB3FCFF}" dt="2022-01-13T15:21:11.866" v="3"/>
          <ac:spMkLst>
            <pc:docMk/>
            <pc:sldMk cId="0" sldId="339"/>
            <ac:spMk id="70661" creationId="{00000000-0000-0000-0000-000000000000}"/>
          </ac:spMkLst>
        </pc:spChg>
        <pc:spChg chg="mod">
          <ac:chgData name="sazzadiu@gmail.com" userId="8f49328ae0887731" providerId="LiveId" clId="{FA2268DF-DCC3-460A-A1E8-1FB23EB3FCFF}" dt="2022-01-13T15:21:11.866" v="3"/>
          <ac:spMkLst>
            <pc:docMk/>
            <pc:sldMk cId="0" sldId="339"/>
            <ac:spMk id="70662" creationId="{00000000-0000-0000-0000-000000000000}"/>
          </ac:spMkLst>
        </pc:spChg>
        <pc:spChg chg="mod">
          <ac:chgData name="sazzadiu@gmail.com" userId="8f49328ae0887731" providerId="LiveId" clId="{FA2268DF-DCC3-460A-A1E8-1FB23EB3FCFF}" dt="2022-01-14T13:37:29.820" v="1191" actId="20577"/>
          <ac:spMkLst>
            <pc:docMk/>
            <pc:sldMk cId="0" sldId="339"/>
            <ac:spMk id="70663" creationId="{00000000-0000-0000-0000-000000000000}"/>
          </ac:spMkLst>
        </pc:spChg>
      </pc:sldChg>
      <pc:sldChg chg="addSp delSp modSp mod">
        <pc:chgData name="sazzadiu@gmail.com" userId="8f49328ae0887731" providerId="LiveId" clId="{FA2268DF-DCC3-460A-A1E8-1FB23EB3FCFF}" dt="2022-01-14T14:07:15.149" v="1413" actId="404"/>
        <pc:sldMkLst>
          <pc:docMk/>
          <pc:sldMk cId="0" sldId="340"/>
        </pc:sldMkLst>
        <pc:spChg chg="add del mod">
          <ac:chgData name="sazzadiu@gmail.com" userId="8f49328ae0887731" providerId="LiveId" clId="{FA2268DF-DCC3-460A-A1E8-1FB23EB3FCFF}" dt="2022-01-14T13:52:04.514" v="1274" actId="478"/>
          <ac:spMkLst>
            <pc:docMk/>
            <pc:sldMk cId="0" sldId="340"/>
            <ac:spMk id="3" creationId="{5DFCA787-8F68-4621-8CF3-152EBADE8CE1}"/>
          </ac:spMkLst>
        </pc:spChg>
        <pc:spChg chg="add del mod">
          <ac:chgData name="sazzadiu@gmail.com" userId="8f49328ae0887731" providerId="LiveId" clId="{FA2268DF-DCC3-460A-A1E8-1FB23EB3FCFF}" dt="2022-01-14T14:01:14.056" v="1362" actId="478"/>
          <ac:spMkLst>
            <pc:docMk/>
            <pc:sldMk cId="0" sldId="340"/>
            <ac:spMk id="5" creationId="{C4644F4C-4B38-4EC3-A0DF-37C1B28E8056}"/>
          </ac:spMkLst>
        </pc:spChg>
        <pc:spChg chg="del mod">
          <ac:chgData name="sazzadiu@gmail.com" userId="8f49328ae0887731" providerId="LiveId" clId="{FA2268DF-DCC3-460A-A1E8-1FB23EB3FCFF}" dt="2022-01-14T14:01:10.485" v="1361" actId="478"/>
          <ac:spMkLst>
            <pc:docMk/>
            <pc:sldMk cId="0" sldId="340"/>
            <ac:spMk id="9" creationId="{00000000-0000-0000-0000-000000000000}"/>
          </ac:spMkLst>
        </pc:spChg>
        <pc:spChg chg="add mod">
          <ac:chgData name="sazzadiu@gmail.com" userId="8f49328ae0887731" providerId="LiveId" clId="{FA2268DF-DCC3-460A-A1E8-1FB23EB3FCFF}" dt="2022-01-14T14:02:58.360" v="1372"/>
          <ac:spMkLst>
            <pc:docMk/>
            <pc:sldMk cId="0" sldId="340"/>
            <ac:spMk id="10" creationId="{D90C311B-BD4A-4435-B699-28CA2F0B7123}"/>
          </ac:spMkLst>
        </pc:spChg>
        <pc:spChg chg="del mod">
          <ac:chgData name="sazzadiu@gmail.com" userId="8f49328ae0887731" providerId="LiveId" clId="{FA2268DF-DCC3-460A-A1E8-1FB23EB3FCFF}" dt="2022-01-14T13:52:01.717" v="1273" actId="478"/>
          <ac:spMkLst>
            <pc:docMk/>
            <pc:sldMk cId="0" sldId="340"/>
            <ac:spMk id="71685" creationId="{00000000-0000-0000-0000-000000000000}"/>
          </ac:spMkLst>
        </pc:spChg>
        <pc:spChg chg="mod">
          <ac:chgData name="sazzadiu@gmail.com" userId="8f49328ae0887731" providerId="LiveId" clId="{FA2268DF-DCC3-460A-A1E8-1FB23EB3FCFF}" dt="2022-01-13T15:21:11.866" v="3"/>
          <ac:spMkLst>
            <pc:docMk/>
            <pc:sldMk cId="0" sldId="340"/>
            <ac:spMk id="71686" creationId="{00000000-0000-0000-0000-000000000000}"/>
          </ac:spMkLst>
        </pc:spChg>
        <pc:spChg chg="mod">
          <ac:chgData name="sazzadiu@gmail.com" userId="8f49328ae0887731" providerId="LiveId" clId="{FA2268DF-DCC3-460A-A1E8-1FB23EB3FCFF}" dt="2022-01-14T14:07:15.149" v="1413" actId="404"/>
          <ac:spMkLst>
            <pc:docMk/>
            <pc:sldMk cId="0" sldId="340"/>
            <ac:spMk id="71687" creationId="{00000000-0000-0000-0000-000000000000}"/>
          </ac:spMkLst>
        </pc:spChg>
      </pc:sldChg>
      <pc:sldChg chg="modSp del mod">
        <pc:chgData name="sazzadiu@gmail.com" userId="8f49328ae0887731" providerId="LiveId" clId="{FA2268DF-DCC3-460A-A1E8-1FB23EB3FCFF}" dt="2022-01-14T13:57:52.720" v="1310" actId="47"/>
        <pc:sldMkLst>
          <pc:docMk/>
          <pc:sldMk cId="0" sldId="341"/>
        </pc:sldMkLst>
        <pc:spChg chg="mod">
          <ac:chgData name="sazzadiu@gmail.com" userId="8f49328ae0887731" providerId="LiveId" clId="{FA2268DF-DCC3-460A-A1E8-1FB23EB3FCFF}" dt="2022-01-13T15:21:17.681" v="26" actId="27636"/>
          <ac:spMkLst>
            <pc:docMk/>
            <pc:sldMk cId="0" sldId="341"/>
            <ac:spMk id="9" creationId="{00000000-0000-0000-0000-000000000000}"/>
          </ac:spMkLst>
        </pc:spChg>
        <pc:spChg chg="mod">
          <ac:chgData name="sazzadiu@gmail.com" userId="8f49328ae0887731" providerId="LiveId" clId="{FA2268DF-DCC3-460A-A1E8-1FB23EB3FCFF}" dt="2022-01-13T15:21:11.866" v="3"/>
          <ac:spMkLst>
            <pc:docMk/>
            <pc:sldMk cId="0" sldId="341"/>
            <ac:spMk id="72709" creationId="{00000000-0000-0000-0000-000000000000}"/>
          </ac:spMkLst>
        </pc:spChg>
        <pc:spChg chg="mod">
          <ac:chgData name="sazzadiu@gmail.com" userId="8f49328ae0887731" providerId="LiveId" clId="{FA2268DF-DCC3-460A-A1E8-1FB23EB3FCFF}" dt="2022-01-13T15:21:11.866" v="3"/>
          <ac:spMkLst>
            <pc:docMk/>
            <pc:sldMk cId="0" sldId="341"/>
            <ac:spMk id="72710" creationId="{00000000-0000-0000-0000-000000000000}"/>
          </ac:spMkLst>
        </pc:spChg>
        <pc:spChg chg="mod">
          <ac:chgData name="sazzadiu@gmail.com" userId="8f49328ae0887731" providerId="LiveId" clId="{FA2268DF-DCC3-460A-A1E8-1FB23EB3FCFF}" dt="2022-01-14T13:54:28.719" v="1291" actId="21"/>
          <ac:spMkLst>
            <pc:docMk/>
            <pc:sldMk cId="0" sldId="341"/>
            <ac:spMk id="72711" creationId="{00000000-0000-0000-0000-000000000000}"/>
          </ac:spMkLst>
        </pc:spChg>
      </pc:sldChg>
      <pc:sldChg chg="addSp delSp modSp mod">
        <pc:chgData name="sazzadiu@gmail.com" userId="8f49328ae0887731" providerId="LiveId" clId="{FA2268DF-DCC3-460A-A1E8-1FB23EB3FCFF}" dt="2022-01-14T14:02:59.680" v="1373"/>
        <pc:sldMkLst>
          <pc:docMk/>
          <pc:sldMk cId="0" sldId="342"/>
        </pc:sldMkLst>
        <pc:spChg chg="add del mod">
          <ac:chgData name="sazzadiu@gmail.com" userId="8f49328ae0887731" providerId="LiveId" clId="{FA2268DF-DCC3-460A-A1E8-1FB23EB3FCFF}" dt="2022-01-14T14:01:20.444" v="1364" actId="478"/>
          <ac:spMkLst>
            <pc:docMk/>
            <pc:sldMk cId="0" sldId="342"/>
            <ac:spMk id="3" creationId="{9B5BD880-1E99-4661-A1F2-812C4F856E1D}"/>
          </ac:spMkLst>
        </pc:spChg>
        <pc:spChg chg="add mod">
          <ac:chgData name="sazzadiu@gmail.com" userId="8f49328ae0887731" providerId="LiveId" clId="{FA2268DF-DCC3-460A-A1E8-1FB23EB3FCFF}" dt="2022-01-14T14:02:59.680" v="1373"/>
          <ac:spMkLst>
            <pc:docMk/>
            <pc:sldMk cId="0" sldId="342"/>
            <ac:spMk id="7" creationId="{0DCE9B1D-A3F2-4954-8F03-2EE1362EC571}"/>
          </ac:spMkLst>
        </pc:spChg>
        <pc:spChg chg="del mod">
          <ac:chgData name="sazzadiu@gmail.com" userId="8f49328ae0887731" providerId="LiveId" clId="{FA2268DF-DCC3-460A-A1E8-1FB23EB3FCFF}" dt="2022-01-14T14:01:18.281" v="1363" actId="478"/>
          <ac:spMkLst>
            <pc:docMk/>
            <pc:sldMk cId="0" sldId="342"/>
            <ac:spMk id="9" creationId="{00000000-0000-0000-0000-000000000000}"/>
          </ac:spMkLst>
        </pc:spChg>
        <pc:spChg chg="mod">
          <ac:chgData name="sazzadiu@gmail.com" userId="8f49328ae0887731" providerId="LiveId" clId="{FA2268DF-DCC3-460A-A1E8-1FB23EB3FCFF}" dt="2022-01-13T15:21:11.866" v="3"/>
          <ac:spMkLst>
            <pc:docMk/>
            <pc:sldMk cId="0" sldId="342"/>
            <ac:spMk id="73733" creationId="{00000000-0000-0000-0000-000000000000}"/>
          </ac:spMkLst>
        </pc:spChg>
        <pc:spChg chg="mod">
          <ac:chgData name="sazzadiu@gmail.com" userId="8f49328ae0887731" providerId="LiveId" clId="{FA2268DF-DCC3-460A-A1E8-1FB23EB3FCFF}" dt="2022-01-14T14:02:43.560" v="1369" actId="207"/>
          <ac:spMkLst>
            <pc:docMk/>
            <pc:sldMk cId="0" sldId="342"/>
            <ac:spMk id="73735" creationId="{00000000-0000-0000-0000-000000000000}"/>
          </ac:spMkLst>
        </pc:spChg>
      </pc:sldChg>
      <pc:sldChg chg="modSp del">
        <pc:chgData name="sazzadiu@gmail.com" userId="8f49328ae0887731" providerId="LiveId" clId="{FA2268DF-DCC3-460A-A1E8-1FB23EB3FCFF}" dt="2022-01-14T14:16:28.512" v="1494" actId="47"/>
        <pc:sldMkLst>
          <pc:docMk/>
          <pc:sldMk cId="0" sldId="344"/>
        </pc:sldMkLst>
        <pc:spChg chg="mod">
          <ac:chgData name="sazzadiu@gmail.com" userId="8f49328ae0887731" providerId="LiveId" clId="{FA2268DF-DCC3-460A-A1E8-1FB23EB3FCFF}" dt="2022-01-13T15:21:11.866" v="3"/>
          <ac:spMkLst>
            <pc:docMk/>
            <pc:sldMk cId="0" sldId="344"/>
            <ac:spMk id="8" creationId="{00000000-0000-0000-0000-000000000000}"/>
          </ac:spMkLst>
        </pc:spChg>
        <pc:spChg chg="mod">
          <ac:chgData name="sazzadiu@gmail.com" userId="8f49328ae0887731" providerId="LiveId" clId="{FA2268DF-DCC3-460A-A1E8-1FB23EB3FCFF}" dt="2022-01-13T15:21:11.866" v="3"/>
          <ac:spMkLst>
            <pc:docMk/>
            <pc:sldMk cId="0" sldId="344"/>
            <ac:spMk id="79877" creationId="{00000000-0000-0000-0000-000000000000}"/>
          </ac:spMkLst>
        </pc:spChg>
        <pc:picChg chg="mod">
          <ac:chgData name="sazzadiu@gmail.com" userId="8f49328ae0887731" providerId="LiveId" clId="{FA2268DF-DCC3-460A-A1E8-1FB23EB3FCFF}" dt="2022-01-13T15:21:11.866" v="3"/>
          <ac:picMkLst>
            <pc:docMk/>
            <pc:sldMk cId="0" sldId="344"/>
            <ac:picMk id="79878" creationId="{00000000-0000-0000-0000-000000000000}"/>
          </ac:picMkLst>
        </pc:picChg>
      </pc:sldChg>
      <pc:sldChg chg="addSp delSp modSp mod">
        <pc:chgData name="sazzadiu@gmail.com" userId="8f49328ae0887731" providerId="LiveId" clId="{FA2268DF-DCC3-460A-A1E8-1FB23EB3FCFF}" dt="2022-01-14T14:16:53.678" v="1498"/>
        <pc:sldMkLst>
          <pc:docMk/>
          <pc:sldMk cId="0" sldId="345"/>
        </pc:sldMkLst>
        <pc:spChg chg="add mod">
          <ac:chgData name="sazzadiu@gmail.com" userId="8f49328ae0887731" providerId="LiveId" clId="{FA2268DF-DCC3-460A-A1E8-1FB23EB3FCFF}" dt="2022-01-14T14:16:53.678" v="1498"/>
          <ac:spMkLst>
            <pc:docMk/>
            <pc:sldMk cId="0" sldId="345"/>
            <ac:spMk id="6" creationId="{DBE58D2D-4B01-42B2-9106-CC4769E6097D}"/>
          </ac:spMkLst>
        </pc:spChg>
        <pc:spChg chg="del mod">
          <ac:chgData name="sazzadiu@gmail.com" userId="8f49328ae0887731" providerId="LiveId" clId="{FA2268DF-DCC3-460A-A1E8-1FB23EB3FCFF}" dt="2022-01-14T14:07:35.809" v="1414" actId="478"/>
          <ac:spMkLst>
            <pc:docMk/>
            <pc:sldMk cId="0" sldId="345"/>
            <ac:spMk id="9" creationId="{00000000-0000-0000-0000-000000000000}"/>
          </ac:spMkLst>
        </pc:spChg>
        <pc:spChg chg="mod">
          <ac:chgData name="sazzadiu@gmail.com" userId="8f49328ae0887731" providerId="LiveId" clId="{FA2268DF-DCC3-460A-A1E8-1FB23EB3FCFF}" dt="2022-01-13T15:21:11.866" v="3"/>
          <ac:spMkLst>
            <pc:docMk/>
            <pc:sldMk cId="0" sldId="345"/>
            <ac:spMk id="77829" creationId="{00000000-0000-0000-0000-000000000000}"/>
          </ac:spMkLst>
        </pc:spChg>
        <pc:spChg chg="mod">
          <ac:chgData name="sazzadiu@gmail.com" userId="8f49328ae0887731" providerId="LiveId" clId="{FA2268DF-DCC3-460A-A1E8-1FB23EB3FCFF}" dt="2022-01-13T15:21:11.866" v="3"/>
          <ac:spMkLst>
            <pc:docMk/>
            <pc:sldMk cId="0" sldId="345"/>
            <ac:spMk id="77830" creationId="{00000000-0000-0000-0000-000000000000}"/>
          </ac:spMkLst>
        </pc:spChg>
        <pc:spChg chg="mod">
          <ac:chgData name="sazzadiu@gmail.com" userId="8f49328ae0887731" providerId="LiveId" clId="{FA2268DF-DCC3-460A-A1E8-1FB23EB3FCFF}" dt="2022-01-14T14:09:42.290" v="1448" actId="948"/>
          <ac:spMkLst>
            <pc:docMk/>
            <pc:sldMk cId="0" sldId="345"/>
            <ac:spMk id="77831" creationId="{00000000-0000-0000-0000-000000000000}"/>
          </ac:spMkLst>
        </pc:spChg>
      </pc:sldChg>
      <pc:sldChg chg="addSp delSp modSp mod">
        <pc:chgData name="sazzadiu@gmail.com" userId="8f49328ae0887731" providerId="LiveId" clId="{FA2268DF-DCC3-460A-A1E8-1FB23EB3FCFF}" dt="2022-01-17T13:59:23.282" v="1522" actId="1037"/>
        <pc:sldMkLst>
          <pc:docMk/>
          <pc:sldMk cId="0" sldId="346"/>
        </pc:sldMkLst>
        <pc:spChg chg="add del mod">
          <ac:chgData name="sazzadiu@gmail.com" userId="8f49328ae0887731" providerId="LiveId" clId="{FA2268DF-DCC3-460A-A1E8-1FB23EB3FCFF}" dt="2022-01-14T14:09:22.025" v="1444" actId="478"/>
          <ac:spMkLst>
            <pc:docMk/>
            <pc:sldMk cId="0" sldId="346"/>
            <ac:spMk id="3" creationId="{E29FD68C-EA81-4565-8B29-2281EB71A2B0}"/>
          </ac:spMkLst>
        </pc:spChg>
        <pc:spChg chg="del mod">
          <ac:chgData name="sazzadiu@gmail.com" userId="8f49328ae0887731" providerId="LiveId" clId="{FA2268DF-DCC3-460A-A1E8-1FB23EB3FCFF}" dt="2022-01-14T14:09:19.970" v="1443" actId="478"/>
          <ac:spMkLst>
            <pc:docMk/>
            <pc:sldMk cId="0" sldId="346"/>
            <ac:spMk id="9" creationId="{00000000-0000-0000-0000-000000000000}"/>
          </ac:spMkLst>
        </pc:spChg>
        <pc:spChg chg="add mod">
          <ac:chgData name="sazzadiu@gmail.com" userId="8f49328ae0887731" providerId="LiveId" clId="{FA2268DF-DCC3-460A-A1E8-1FB23EB3FCFF}" dt="2022-01-14T14:16:55.177" v="1499"/>
          <ac:spMkLst>
            <pc:docMk/>
            <pc:sldMk cId="0" sldId="346"/>
            <ac:spMk id="10" creationId="{394C80EC-9042-4C9C-AEB8-0DB957740640}"/>
          </ac:spMkLst>
        </pc:spChg>
        <pc:spChg chg="mod">
          <ac:chgData name="sazzadiu@gmail.com" userId="8f49328ae0887731" providerId="LiveId" clId="{FA2268DF-DCC3-460A-A1E8-1FB23EB3FCFF}" dt="2022-01-13T15:21:11.866" v="3"/>
          <ac:spMkLst>
            <pc:docMk/>
            <pc:sldMk cId="0" sldId="346"/>
            <ac:spMk id="78853" creationId="{00000000-0000-0000-0000-000000000000}"/>
          </ac:spMkLst>
        </pc:spChg>
        <pc:spChg chg="mod">
          <ac:chgData name="sazzadiu@gmail.com" userId="8f49328ae0887731" providerId="LiveId" clId="{FA2268DF-DCC3-460A-A1E8-1FB23EB3FCFF}" dt="2022-01-13T15:21:11.866" v="3"/>
          <ac:spMkLst>
            <pc:docMk/>
            <pc:sldMk cId="0" sldId="346"/>
            <ac:spMk id="78854" creationId="{00000000-0000-0000-0000-000000000000}"/>
          </ac:spMkLst>
        </pc:spChg>
        <pc:spChg chg="mod">
          <ac:chgData name="sazzadiu@gmail.com" userId="8f49328ae0887731" providerId="LiveId" clId="{FA2268DF-DCC3-460A-A1E8-1FB23EB3FCFF}" dt="2022-01-14T14:12:04.453" v="1474" actId="20577"/>
          <ac:spMkLst>
            <pc:docMk/>
            <pc:sldMk cId="0" sldId="346"/>
            <ac:spMk id="78855" creationId="{00000000-0000-0000-0000-000000000000}"/>
          </ac:spMkLst>
        </pc:spChg>
        <pc:picChg chg="add mod modCrop">
          <ac:chgData name="sazzadiu@gmail.com" userId="8f49328ae0887731" providerId="LiveId" clId="{FA2268DF-DCC3-460A-A1E8-1FB23EB3FCFF}" dt="2022-01-17T13:59:21.013" v="1520" actId="14100"/>
          <ac:picMkLst>
            <pc:docMk/>
            <pc:sldMk cId="0" sldId="346"/>
            <ac:picMk id="4" creationId="{4CA3D885-DA6F-4982-9AEC-74DD752CFA93}"/>
          </ac:picMkLst>
        </pc:picChg>
        <pc:picChg chg="add mod modCrop">
          <ac:chgData name="sazzadiu@gmail.com" userId="8f49328ae0887731" providerId="LiveId" clId="{FA2268DF-DCC3-460A-A1E8-1FB23EB3FCFF}" dt="2022-01-17T13:59:23.282" v="1522" actId="1037"/>
          <ac:picMkLst>
            <pc:docMk/>
            <pc:sldMk cId="0" sldId="346"/>
            <ac:picMk id="5" creationId="{81273313-8943-413E-ACE6-2C9163A93529}"/>
          </ac:picMkLst>
        </pc:picChg>
      </pc:sldChg>
      <pc:sldChg chg="addSp delSp modSp new del mod">
        <pc:chgData name="sazzadiu@gmail.com" userId="8f49328ae0887731" providerId="LiveId" clId="{FA2268DF-DCC3-460A-A1E8-1FB23EB3FCFF}" dt="2022-01-14T12:51:08.553" v="591" actId="47"/>
        <pc:sldMkLst>
          <pc:docMk/>
          <pc:sldMk cId="1451166125" sldId="347"/>
        </pc:sldMkLst>
        <pc:spChg chg="del">
          <ac:chgData name="sazzadiu@gmail.com" userId="8f49328ae0887731" providerId="LiveId" clId="{FA2268DF-DCC3-460A-A1E8-1FB23EB3FCFF}" dt="2022-01-14T12:48:48.693" v="548" actId="478"/>
          <ac:spMkLst>
            <pc:docMk/>
            <pc:sldMk cId="1451166125" sldId="347"/>
            <ac:spMk id="2" creationId="{163984CB-BBA7-42ED-B633-B478ABA609E4}"/>
          </ac:spMkLst>
        </pc:spChg>
        <pc:spChg chg="del mod">
          <ac:chgData name="sazzadiu@gmail.com" userId="8f49328ae0887731" providerId="LiveId" clId="{FA2268DF-DCC3-460A-A1E8-1FB23EB3FCFF}" dt="2022-01-14T12:48:00.328" v="536" actId="22"/>
          <ac:spMkLst>
            <pc:docMk/>
            <pc:sldMk cId="1451166125" sldId="347"/>
            <ac:spMk id="3" creationId="{6C226915-B804-4F68-A3AA-62BAEBE237CF}"/>
          </ac:spMkLst>
        </pc:spChg>
        <pc:spChg chg="del">
          <ac:chgData name="sazzadiu@gmail.com" userId="8f49328ae0887731" providerId="LiveId" clId="{FA2268DF-DCC3-460A-A1E8-1FB23EB3FCFF}" dt="2022-01-14T12:48:16.266" v="541" actId="478"/>
          <ac:spMkLst>
            <pc:docMk/>
            <pc:sldMk cId="1451166125" sldId="347"/>
            <ac:spMk id="4" creationId="{AB68476C-5E23-4CC0-A9B5-582793471ADE}"/>
          </ac:spMkLst>
        </pc:spChg>
        <pc:spChg chg="del">
          <ac:chgData name="sazzadiu@gmail.com" userId="8f49328ae0887731" providerId="LiveId" clId="{FA2268DF-DCC3-460A-A1E8-1FB23EB3FCFF}" dt="2022-01-14T12:48:19.789" v="542" actId="478"/>
          <ac:spMkLst>
            <pc:docMk/>
            <pc:sldMk cId="1451166125" sldId="347"/>
            <ac:spMk id="5" creationId="{8392B070-98B6-4A6A-A746-6770FEDAB581}"/>
          </ac:spMkLst>
        </pc:spChg>
        <pc:picChg chg="add mod ord modCrop">
          <ac:chgData name="sazzadiu@gmail.com" userId="8f49328ae0887731" providerId="LiveId" clId="{FA2268DF-DCC3-460A-A1E8-1FB23EB3FCFF}" dt="2022-01-14T12:48:55.474" v="557" actId="1036"/>
          <ac:picMkLst>
            <pc:docMk/>
            <pc:sldMk cId="1451166125" sldId="347"/>
            <ac:picMk id="7" creationId="{38A216A6-7EED-41C5-809E-487EF9C6E630}"/>
          </ac:picMkLst>
        </pc:picChg>
      </pc:sldChg>
      <pc:sldChg chg="addSp delSp modSp new mod">
        <pc:chgData name="sazzadiu@gmail.com" userId="8f49328ae0887731" providerId="LiveId" clId="{FA2268DF-DCC3-460A-A1E8-1FB23EB3FCFF}" dt="2022-01-14T13:16:44.757" v="891" actId="113"/>
        <pc:sldMkLst>
          <pc:docMk/>
          <pc:sldMk cId="4225175798" sldId="347"/>
        </pc:sldMkLst>
        <pc:spChg chg="del">
          <ac:chgData name="sazzadiu@gmail.com" userId="8f49328ae0887731" providerId="LiveId" clId="{FA2268DF-DCC3-460A-A1E8-1FB23EB3FCFF}" dt="2022-01-14T13:03:14.640" v="727" actId="478"/>
          <ac:spMkLst>
            <pc:docMk/>
            <pc:sldMk cId="4225175798" sldId="347"/>
            <ac:spMk id="2" creationId="{C5F0CD5D-2357-48D4-8CBF-2EA2A081A368}"/>
          </ac:spMkLst>
        </pc:spChg>
        <pc:spChg chg="mod">
          <ac:chgData name="sazzadiu@gmail.com" userId="8f49328ae0887731" providerId="LiveId" clId="{FA2268DF-DCC3-460A-A1E8-1FB23EB3FCFF}" dt="2022-01-14T13:05:00.494" v="755" actId="2710"/>
          <ac:spMkLst>
            <pc:docMk/>
            <pc:sldMk cId="4225175798" sldId="347"/>
            <ac:spMk id="3" creationId="{A99E448E-E74F-4B0E-8C0E-D430921EB818}"/>
          </ac:spMkLst>
        </pc:spChg>
        <pc:spChg chg="del">
          <ac:chgData name="sazzadiu@gmail.com" userId="8f49328ae0887731" providerId="LiveId" clId="{FA2268DF-DCC3-460A-A1E8-1FB23EB3FCFF}" dt="2022-01-14T13:03:21.267" v="729" actId="478"/>
          <ac:spMkLst>
            <pc:docMk/>
            <pc:sldMk cId="4225175798" sldId="347"/>
            <ac:spMk id="4" creationId="{E065A181-F0C7-4197-8F83-C114FDE0459B}"/>
          </ac:spMkLst>
        </pc:spChg>
        <pc:spChg chg="del">
          <ac:chgData name="sazzadiu@gmail.com" userId="8f49328ae0887731" providerId="LiveId" clId="{FA2268DF-DCC3-460A-A1E8-1FB23EB3FCFF}" dt="2022-01-14T13:03:23.880" v="730" actId="478"/>
          <ac:spMkLst>
            <pc:docMk/>
            <pc:sldMk cId="4225175798" sldId="347"/>
            <ac:spMk id="5" creationId="{15511DDC-CE13-45EF-8D1B-9FAE82CC7C2D}"/>
          </ac:spMkLst>
        </pc:spChg>
        <pc:spChg chg="add mod">
          <ac:chgData name="sazzadiu@gmail.com" userId="8f49328ae0887731" providerId="LiveId" clId="{FA2268DF-DCC3-460A-A1E8-1FB23EB3FCFF}" dt="2022-01-14T13:16:44.757" v="891" actId="113"/>
          <ac:spMkLst>
            <pc:docMk/>
            <pc:sldMk cId="4225175798" sldId="347"/>
            <ac:spMk id="8" creationId="{D21932DD-BA76-4053-8EDE-49876805A943}"/>
          </ac:spMkLst>
        </pc:spChg>
        <pc:spChg chg="mod">
          <ac:chgData name="sazzadiu@gmail.com" userId="8f49328ae0887731" providerId="LiveId" clId="{FA2268DF-DCC3-460A-A1E8-1FB23EB3FCFF}" dt="2022-01-13T15:24:00.268" v="43" actId="14100"/>
          <ac:spMkLst>
            <pc:docMk/>
            <pc:sldMk cId="4225175798" sldId="347"/>
            <ac:spMk id="15362" creationId="{00000000-0000-0000-0000-000000000000}"/>
          </ac:spMkLst>
        </pc:spChg>
        <pc:spChg chg="mod">
          <ac:chgData name="sazzadiu@gmail.com" userId="8f49328ae0887731" providerId="LiveId" clId="{FA2268DF-DCC3-460A-A1E8-1FB23EB3FCFF}" dt="2022-01-14T05:07:56.724" v="72" actId="20577"/>
          <ac:spMkLst>
            <pc:docMk/>
            <pc:sldMk cId="4225175798" sldId="347"/>
            <ac:spMk id="15363" creationId="{00000000-0000-0000-0000-000000000000}"/>
          </ac:spMkLst>
        </pc:spChg>
        <pc:picChg chg="add mod modCrop">
          <ac:chgData name="sazzadiu@gmail.com" userId="8f49328ae0887731" providerId="LiveId" clId="{FA2268DF-DCC3-460A-A1E8-1FB23EB3FCFF}" dt="2022-01-14T13:05:29.383" v="759" actId="1036"/>
          <ac:picMkLst>
            <pc:docMk/>
            <pc:sldMk cId="4225175798" sldId="347"/>
            <ac:picMk id="7" creationId="{1172AF85-91B8-4E34-B540-FD445E2710ED}"/>
          </ac:picMkLst>
        </pc:picChg>
      </pc:sldChg>
      <pc:sldChg chg="add">
        <pc:chgData name="sazzadiu@gmail.com" userId="8f49328ae0887731" providerId="LiveId" clId="{FA2268DF-DCC3-460A-A1E8-1FB23EB3FCFF}" dt="2022-01-14T14:23:26.476" v="1513"/>
        <pc:sldMkLst>
          <pc:docMk/>
          <pc:sldMk cId="283534083" sldId="349"/>
        </pc:sldMkLst>
      </pc:sldChg>
      <pc:sldMasterChg chg="modSp modSldLayout">
        <pc:chgData name="sazzadiu@gmail.com" userId="8f49328ae0887731" providerId="LiveId" clId="{FA2268DF-DCC3-460A-A1E8-1FB23EB3FCFF}" dt="2022-01-13T15:21:11.866" v="3"/>
        <pc:sldMasterMkLst>
          <pc:docMk/>
          <pc:sldMasterMk cId="0" sldId="2147483893"/>
        </pc:sldMasterMkLst>
        <pc:spChg chg="mod">
          <ac:chgData name="sazzadiu@gmail.com" userId="8f49328ae0887731" providerId="LiveId" clId="{FA2268DF-DCC3-460A-A1E8-1FB23EB3FCFF}" dt="2022-01-13T15:21:11.866" v="3"/>
          <ac:spMkLst>
            <pc:docMk/>
            <pc:sldMasterMk cId="0" sldId="2147483893"/>
            <ac:spMk id="2" creationId="{00000000-0000-0000-0000-000000000000}"/>
          </ac:spMkLst>
        </pc:spChg>
        <pc:spChg chg="mod">
          <ac:chgData name="sazzadiu@gmail.com" userId="8f49328ae0887731" providerId="LiveId" clId="{FA2268DF-DCC3-460A-A1E8-1FB23EB3FCFF}" dt="2022-01-13T15:21:11.866" v="3"/>
          <ac:spMkLst>
            <pc:docMk/>
            <pc:sldMasterMk cId="0" sldId="2147483893"/>
            <ac:spMk id="3" creationId="{00000000-0000-0000-0000-000000000000}"/>
          </ac:spMkLst>
        </pc:spChg>
        <pc:spChg chg="mod">
          <ac:chgData name="sazzadiu@gmail.com" userId="8f49328ae0887731" providerId="LiveId" clId="{FA2268DF-DCC3-460A-A1E8-1FB23EB3FCFF}" dt="2022-01-13T15:21:11.866" v="3"/>
          <ac:spMkLst>
            <pc:docMk/>
            <pc:sldMasterMk cId="0" sldId="2147483893"/>
            <ac:spMk id="4" creationId="{00000000-0000-0000-0000-000000000000}"/>
          </ac:spMkLst>
        </pc:spChg>
        <pc:spChg chg="mod">
          <ac:chgData name="sazzadiu@gmail.com" userId="8f49328ae0887731" providerId="LiveId" clId="{FA2268DF-DCC3-460A-A1E8-1FB23EB3FCFF}" dt="2022-01-13T15:21:11.866" v="3"/>
          <ac:spMkLst>
            <pc:docMk/>
            <pc:sldMasterMk cId="0" sldId="2147483893"/>
            <ac:spMk id="5" creationId="{00000000-0000-0000-0000-000000000000}"/>
          </ac:spMkLst>
        </pc:spChg>
        <pc:spChg chg="mod">
          <ac:chgData name="sazzadiu@gmail.com" userId="8f49328ae0887731" providerId="LiveId" clId="{FA2268DF-DCC3-460A-A1E8-1FB23EB3FCFF}" dt="2022-01-13T15:21:11.866" v="3"/>
          <ac:spMkLst>
            <pc:docMk/>
            <pc:sldMasterMk cId="0" sldId="2147483893"/>
            <ac:spMk id="6" creationId="{00000000-0000-0000-0000-000000000000}"/>
          </ac:spMkLst>
        </pc:spChg>
        <pc:spChg chg="mod">
          <ac:chgData name="sazzadiu@gmail.com" userId="8f49328ae0887731" providerId="LiveId" clId="{FA2268DF-DCC3-460A-A1E8-1FB23EB3FCFF}" dt="2022-01-13T15:21:11.866" v="3"/>
          <ac:spMkLst>
            <pc:docMk/>
            <pc:sldMasterMk cId="0" sldId="2147483893"/>
            <ac:spMk id="7" creationId="{00000000-0000-0000-0000-000000000000}"/>
          </ac:spMkLst>
        </pc:spChg>
        <pc:spChg chg="mod">
          <ac:chgData name="sazzadiu@gmail.com" userId="8f49328ae0887731" providerId="LiveId" clId="{FA2268DF-DCC3-460A-A1E8-1FB23EB3FCFF}" dt="2022-01-13T15:21:11.866" v="3"/>
          <ac:spMkLst>
            <pc:docMk/>
            <pc:sldMasterMk cId="0" sldId="2147483893"/>
            <ac:spMk id="8" creationId="{00000000-0000-0000-0000-000000000000}"/>
          </ac:spMkLst>
        </pc:spChg>
        <pc:spChg chg="mod">
          <ac:chgData name="sazzadiu@gmail.com" userId="8f49328ae0887731" providerId="LiveId" clId="{FA2268DF-DCC3-460A-A1E8-1FB23EB3FCFF}" dt="2022-01-13T15:21:11.866" v="3"/>
          <ac:spMkLst>
            <pc:docMk/>
            <pc:sldMasterMk cId="0" sldId="2147483893"/>
            <ac:spMk id="9" creationId="{00000000-0000-0000-0000-000000000000}"/>
          </ac:spMkLst>
        </pc:spChg>
        <pc:spChg chg="mod">
          <ac:chgData name="sazzadiu@gmail.com" userId="8f49328ae0887731" providerId="LiveId" clId="{FA2268DF-DCC3-460A-A1E8-1FB23EB3FCFF}" dt="2022-01-13T15:21:11.866" v="3"/>
          <ac:spMkLst>
            <pc:docMk/>
            <pc:sldMasterMk cId="0" sldId="2147483893"/>
            <ac:spMk id="10" creationId="{00000000-0000-0000-0000-000000000000}"/>
          </ac:spMkLst>
        </pc:spChg>
        <pc:sldLayoutChg chg="modSp">
          <pc:chgData name="sazzadiu@gmail.com" userId="8f49328ae0887731" providerId="LiveId" clId="{FA2268DF-DCC3-460A-A1E8-1FB23EB3FCFF}" dt="2022-01-13T15:21:11.866" v="3"/>
          <pc:sldLayoutMkLst>
            <pc:docMk/>
            <pc:sldMasterMk cId="0" sldId="2147483893"/>
            <pc:sldLayoutMk cId="0" sldId="2147483894"/>
          </pc:sldLayoutMkLst>
          <pc:spChg chg="mod">
            <ac:chgData name="sazzadiu@gmail.com" userId="8f49328ae0887731" providerId="LiveId" clId="{FA2268DF-DCC3-460A-A1E8-1FB23EB3FCFF}" dt="2022-01-13T15:21:11.866" v="3"/>
            <ac:spMkLst>
              <pc:docMk/>
              <pc:sldMasterMk cId="0" sldId="2147483893"/>
              <pc:sldLayoutMk cId="0" sldId="2147483894"/>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1"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4"/>
              <ac:spMk id="14"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5"/>
          </pc:sldLayoutMkLst>
          <pc:spChg chg="mod">
            <ac:chgData name="sazzadiu@gmail.com" userId="8f49328ae0887731" providerId="LiveId" clId="{FA2268DF-DCC3-460A-A1E8-1FB23EB3FCFF}" dt="2022-01-13T15:21:11.866" v="3"/>
            <ac:spMkLst>
              <pc:docMk/>
              <pc:sldMasterMk cId="0" sldId="2147483893"/>
              <pc:sldLayoutMk cId="0" sldId="2147483895"/>
              <ac:spMk id="10"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6"/>
          </pc:sldLayoutMkLst>
          <pc:spChg chg="mod">
            <ac:chgData name="sazzadiu@gmail.com" userId="8f49328ae0887731" providerId="LiveId" clId="{FA2268DF-DCC3-460A-A1E8-1FB23EB3FCFF}" dt="2022-01-13T15:21:11.866" v="3"/>
            <ac:spMkLst>
              <pc:docMk/>
              <pc:sldMasterMk cId="0" sldId="2147483893"/>
              <pc:sldLayoutMk cId="0" sldId="2147483896"/>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7"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8"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9"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6"/>
              <ac:spMk id="10"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7"/>
          </pc:sldLayoutMkLst>
          <pc:spChg chg="mod">
            <ac:chgData name="sazzadiu@gmail.com" userId="8f49328ae0887731" providerId="LiveId" clId="{FA2268DF-DCC3-460A-A1E8-1FB23EB3FCFF}" dt="2022-01-13T15:21:11.866" v="3"/>
            <ac:spMkLst>
              <pc:docMk/>
              <pc:sldMasterMk cId="0" sldId="2147483893"/>
              <pc:sldLayoutMk cId="0" sldId="2147483897"/>
              <ac:spMk id="9"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7"/>
              <ac:spMk id="11"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898"/>
          </pc:sldLayoutMkLst>
          <pc:spChg chg="mod">
            <ac:chgData name="sazzadiu@gmail.com" userId="8f49328ae0887731" providerId="LiveId" clId="{FA2268DF-DCC3-460A-A1E8-1FB23EB3FCFF}" dt="2022-01-13T15:21:11.866" v="3"/>
            <ac:spMkLst>
              <pc:docMk/>
              <pc:sldMasterMk cId="0" sldId="2147483893"/>
              <pc:sldLayoutMk cId="0" sldId="2147483898"/>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8"/>
              <ac:spMk id="4"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8"/>
              <ac:spMk id="5"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898"/>
              <ac:spMk id="6"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1"/>
          </pc:sldLayoutMkLst>
          <pc:spChg chg="mod">
            <ac:chgData name="sazzadiu@gmail.com" userId="8f49328ae0887731" providerId="LiveId" clId="{FA2268DF-DCC3-460A-A1E8-1FB23EB3FCFF}" dt="2022-01-13T15:21:11.866" v="3"/>
            <ac:spMkLst>
              <pc:docMk/>
              <pc:sldMasterMk cId="0" sldId="2147483893"/>
              <pc:sldLayoutMk cId="0" sldId="2147483901"/>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1"/>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1"/>
              <ac:spMk id="4"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2"/>
          </pc:sldLayoutMkLst>
          <pc:spChg chg="mod">
            <ac:chgData name="sazzadiu@gmail.com" userId="8f49328ae0887731" providerId="LiveId" clId="{FA2268DF-DCC3-460A-A1E8-1FB23EB3FCFF}" dt="2022-01-13T15:21:11.866" v="3"/>
            <ac:spMkLst>
              <pc:docMk/>
              <pc:sldMasterMk cId="0" sldId="2147483893"/>
              <pc:sldLayoutMk cId="0" sldId="2147483902"/>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4"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8"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9"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10"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2"/>
              <ac:spMk id="11"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3"/>
          </pc:sldLayoutMkLst>
          <pc:spChg chg="mod">
            <ac:chgData name="sazzadiu@gmail.com" userId="8f49328ae0887731" providerId="LiveId" clId="{FA2268DF-DCC3-460A-A1E8-1FB23EB3FCFF}" dt="2022-01-13T15:21:11.866" v="3"/>
            <ac:spMkLst>
              <pc:docMk/>
              <pc:sldMasterMk cId="0" sldId="2147483893"/>
              <pc:sldLayoutMk cId="0" sldId="2147483903"/>
              <ac:spMk id="3"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0" sldId="2147483904"/>
          </pc:sldLayoutMkLst>
          <pc:spChg chg="mod">
            <ac:chgData name="sazzadiu@gmail.com" userId="8f49328ae0887731" providerId="LiveId" clId="{FA2268DF-DCC3-460A-A1E8-1FB23EB3FCFF}" dt="2022-01-13T15:21:11.866" v="3"/>
            <ac:spMkLst>
              <pc:docMk/>
              <pc:sldMasterMk cId="0" sldId="2147483893"/>
              <pc:sldLayoutMk cId="0" sldId="2147483904"/>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0" sldId="2147483904"/>
              <ac:spMk id="3" creationId="{00000000-0000-0000-0000-000000000000}"/>
            </ac:spMkLst>
          </pc:spChg>
        </pc:sldLayoutChg>
        <pc:sldLayoutChg chg="modSp">
          <pc:chgData name="sazzadiu@gmail.com" userId="8f49328ae0887731" providerId="LiveId" clId="{FA2268DF-DCC3-460A-A1E8-1FB23EB3FCFF}" dt="2022-01-13T15:21:11.866" v="3"/>
          <pc:sldLayoutMkLst>
            <pc:docMk/>
            <pc:sldMasterMk cId="0" sldId="2147483893"/>
            <pc:sldLayoutMk cId="2807008546" sldId="2147483905"/>
          </pc:sldLayoutMkLst>
          <pc:spChg chg="mod">
            <ac:chgData name="sazzadiu@gmail.com" userId="8f49328ae0887731" providerId="LiveId" clId="{FA2268DF-DCC3-460A-A1E8-1FB23EB3FCFF}" dt="2022-01-13T15:21:11.866" v="3"/>
            <ac:spMkLst>
              <pc:docMk/>
              <pc:sldMasterMk cId="0" sldId="2147483893"/>
              <pc:sldLayoutMk cId="2807008546" sldId="2147483905"/>
              <ac:spMk id="2" creationId="{00000000-0000-0000-0000-000000000000}"/>
            </ac:spMkLst>
          </pc:spChg>
          <pc:spChg chg="mod">
            <ac:chgData name="sazzadiu@gmail.com" userId="8f49328ae0887731" providerId="LiveId" clId="{FA2268DF-DCC3-460A-A1E8-1FB23EB3FCFF}" dt="2022-01-13T15:21:11.866" v="3"/>
            <ac:spMkLst>
              <pc:docMk/>
              <pc:sldMasterMk cId="0" sldId="2147483893"/>
              <pc:sldLayoutMk cId="2807008546" sldId="2147483905"/>
              <ac:spMk id="3" creationId="{00000000-0000-0000-0000-000000000000}"/>
            </ac:spMkLst>
          </pc:spChg>
          <pc:spChg chg="mod">
            <ac:chgData name="sazzadiu@gmail.com" userId="8f49328ae0887731" providerId="LiveId" clId="{FA2268DF-DCC3-460A-A1E8-1FB23EB3FCFF}" dt="2022-01-13T15:21:11.866" v="3"/>
            <ac:spMkLst>
              <pc:docMk/>
              <pc:sldMasterMk cId="0" sldId="2147483893"/>
              <pc:sldLayoutMk cId="2807008546" sldId="2147483905"/>
              <ac:spMk id="4" creationId="{00000000-0000-0000-0000-000000000000}"/>
            </ac:spMkLst>
          </pc:spChg>
        </pc:sldLayoutChg>
      </pc:sldMasterChg>
      <pc:sldMasterChg chg="addSp delSp modSp mod">
        <pc:chgData name="sazzadiu@gmail.com" userId="8f49328ae0887731" providerId="LiveId" clId="{FA2268DF-DCC3-460A-A1E8-1FB23EB3FCFF}" dt="2022-01-17T13:58:33.973" v="1517"/>
        <pc:sldMasterMkLst>
          <pc:docMk/>
          <pc:sldMasterMk cId="3304578389" sldId="2147483906"/>
        </pc:sldMasterMkLst>
        <pc:spChg chg="del">
          <ac:chgData name="sazzadiu@gmail.com" userId="8f49328ae0887731" providerId="LiveId" clId="{FA2268DF-DCC3-460A-A1E8-1FB23EB3FCFF}" dt="2022-01-17T13:58:15.472" v="1514" actId="478"/>
          <ac:spMkLst>
            <pc:docMk/>
            <pc:sldMasterMk cId="3304578389" sldId="2147483906"/>
            <ac:spMk id="4" creationId="{876ED2AB-BDD1-4A98-B20C-FA7BCBD2F8EC}"/>
          </ac:spMkLst>
        </pc:spChg>
        <pc:spChg chg="del">
          <ac:chgData name="sazzadiu@gmail.com" userId="8f49328ae0887731" providerId="LiveId" clId="{FA2268DF-DCC3-460A-A1E8-1FB23EB3FCFF}" dt="2022-01-17T13:58:17.655" v="1515" actId="478"/>
          <ac:spMkLst>
            <pc:docMk/>
            <pc:sldMasterMk cId="3304578389" sldId="2147483906"/>
            <ac:spMk id="5" creationId="{F27D85A2-7D3F-43BD-B93F-6851A7CF6A1C}"/>
          </ac:spMkLst>
        </pc:spChg>
        <pc:spChg chg="del">
          <ac:chgData name="sazzadiu@gmail.com" userId="8f49328ae0887731" providerId="LiveId" clId="{FA2268DF-DCC3-460A-A1E8-1FB23EB3FCFF}" dt="2022-01-17T13:58:18.702" v="1516" actId="478"/>
          <ac:spMkLst>
            <pc:docMk/>
            <pc:sldMasterMk cId="3304578389" sldId="2147483906"/>
            <ac:spMk id="6" creationId="{B5B8E3D2-8865-4A07-A8D2-2407D6F7A604}"/>
          </ac:spMkLst>
        </pc:spChg>
        <pc:spChg chg="add mod">
          <ac:chgData name="sazzadiu@gmail.com" userId="8f49328ae0887731" providerId="LiveId" clId="{FA2268DF-DCC3-460A-A1E8-1FB23EB3FCFF}" dt="2022-01-17T13:58:33.973" v="1517"/>
          <ac:spMkLst>
            <pc:docMk/>
            <pc:sldMasterMk cId="3304578389" sldId="2147483906"/>
            <ac:spMk id="7" creationId="{EE547CF9-9218-4964-BE99-BC5339EBA086}"/>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645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645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645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9E1F1A26-DE84-4E96-B831-B89EB4296EA5}" type="slidenum">
              <a:rPr lang="en-US"/>
              <a:pPr>
                <a:defRPr/>
              </a:pPr>
              <a:t>‹#›</a:t>
            </a:fld>
            <a:endParaRPr lang="en-US"/>
          </a:p>
        </p:txBody>
      </p:sp>
    </p:spTree>
    <p:extLst>
      <p:ext uri="{BB962C8B-B14F-4D97-AF65-F5344CB8AC3E}">
        <p14:creationId xmlns:p14="http://schemas.microsoft.com/office/powerpoint/2010/main" val="94516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ltLang="ko-KR"/>
          </a:p>
        </p:txBody>
      </p:sp>
      <p:sp>
        <p:nvSpPr>
          <p:cNvPr id="2765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ltLang="ko-KR"/>
          </a:p>
        </p:txBody>
      </p:sp>
      <p:sp>
        <p:nvSpPr>
          <p:cNvPr id="8192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ko-KR" altLang="en-US" noProof="0"/>
              <a:t>마스터 문자열 유형을 편집하려면 누르십시오</a:t>
            </a:r>
            <a:r>
              <a:rPr lang="en-US" altLang="ko-KR" noProof="0"/>
              <a:t>.</a:t>
            </a:r>
          </a:p>
          <a:p>
            <a:pPr lvl="1"/>
            <a:r>
              <a:rPr lang="ko-KR" altLang="en-US" noProof="0"/>
              <a:t>둘째 수준</a:t>
            </a:r>
          </a:p>
          <a:p>
            <a:pPr lvl="2"/>
            <a:r>
              <a:rPr lang="ko-KR" altLang="en-US" noProof="0"/>
              <a:t>세째 수준</a:t>
            </a:r>
          </a:p>
          <a:p>
            <a:pPr lvl="3"/>
            <a:r>
              <a:rPr lang="ko-KR" altLang="en-US" noProof="0"/>
              <a:t>네째 수준</a:t>
            </a:r>
          </a:p>
          <a:p>
            <a:pPr lvl="4"/>
            <a:r>
              <a:rPr lang="ko-KR" altLang="en-US" noProof="0"/>
              <a:t>다섯째 수준</a:t>
            </a:r>
          </a:p>
        </p:txBody>
      </p:sp>
      <p:sp>
        <p:nvSpPr>
          <p:cNvPr id="2765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ltLang="ko-KR"/>
          </a:p>
        </p:txBody>
      </p:sp>
      <p:sp>
        <p:nvSpPr>
          <p:cNvPr id="2765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678A70EC-C2D0-4337-B53B-929CF6E74443}" type="slidenum">
              <a:rPr lang="en-US" altLang="ko-KR"/>
              <a:pPr>
                <a:defRPr/>
              </a:pPr>
              <a:t>‹#›</a:t>
            </a:fld>
            <a:endParaRPr lang="en-US" altLang="ko-KR"/>
          </a:p>
        </p:txBody>
      </p:sp>
    </p:spTree>
    <p:extLst>
      <p:ext uri="{BB962C8B-B14F-4D97-AF65-F5344CB8AC3E}">
        <p14:creationId xmlns:p14="http://schemas.microsoft.com/office/powerpoint/2010/main" val="253419135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Times New Roman" pitchFamily="18" charset="0"/>
        <a:ea typeface="굴림" pitchFamily="50"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215E-D27B-4C50-AEDF-FF27DA91A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120497-A901-4703-846D-3C82A4CC8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2587C-BC28-42DE-A678-1D663A571D04}"/>
              </a:ext>
            </a:extLst>
          </p:cNvPr>
          <p:cNvSpPr>
            <a:spLocks noGrp="1"/>
          </p:cNvSpPr>
          <p:nvPr>
            <p:ph type="dt" sz="half" idx="10"/>
          </p:nvPr>
        </p:nvSpPr>
        <p:spPr>
          <a:xfrm>
            <a:off x="838200" y="6356350"/>
            <a:ext cx="2743200" cy="365125"/>
          </a:xfrm>
          <a:prstGeom prst="rect">
            <a:avLst/>
          </a:prstGeom>
        </p:spPr>
        <p:txBody>
          <a:bodyPr/>
          <a:lstStyle/>
          <a:p>
            <a:pPr>
              <a:defRPr/>
            </a:pPr>
            <a:fld id="{A08B1611-5ACA-4E55-8341-7301AEBB19A1}" type="datetime1">
              <a:rPr lang="ko-KR" altLang="en-US" smtClean="0"/>
              <a:pPr>
                <a:defRPr/>
              </a:pPr>
              <a:t>2022-05-17</a:t>
            </a:fld>
            <a:endParaRPr lang="en-US" altLang="ko-KR"/>
          </a:p>
        </p:txBody>
      </p:sp>
      <p:sp>
        <p:nvSpPr>
          <p:cNvPr id="5" name="Footer Placeholder 4">
            <a:extLst>
              <a:ext uri="{FF2B5EF4-FFF2-40B4-BE49-F238E27FC236}">
                <a16:creationId xmlns:a16="http://schemas.microsoft.com/office/drawing/2014/main" id="{67B3F082-A9F4-45B3-BDC4-9553A9272087}"/>
              </a:ext>
            </a:extLst>
          </p:cNvPr>
          <p:cNvSpPr>
            <a:spLocks noGrp="1"/>
          </p:cNvSpPr>
          <p:nvPr>
            <p:ph type="ftr" sz="quarter" idx="11"/>
          </p:nvPr>
        </p:nvSpPr>
        <p:spPr>
          <a:xfrm>
            <a:off x="4038600" y="6356350"/>
            <a:ext cx="4114800" cy="365125"/>
          </a:xfrm>
          <a:prstGeom prst="rect">
            <a:avLst/>
          </a:prstGeom>
        </p:spPr>
        <p:txBody>
          <a:bodyPr/>
          <a:lstStyle/>
          <a:p>
            <a:pPr>
              <a:defRPr/>
            </a:pPr>
            <a:r>
              <a:rPr lang="en-US" altLang="ko-KR"/>
              <a:t>"Computer Architecture and Organization" by Dr. Md. Fokhray Hossain</a:t>
            </a:r>
          </a:p>
        </p:txBody>
      </p:sp>
      <p:sp>
        <p:nvSpPr>
          <p:cNvPr id="6" name="Slide Number Placeholder 5">
            <a:extLst>
              <a:ext uri="{FF2B5EF4-FFF2-40B4-BE49-F238E27FC236}">
                <a16:creationId xmlns:a16="http://schemas.microsoft.com/office/drawing/2014/main" id="{E761D6D7-F301-454F-992B-F77500F08FDC}"/>
              </a:ext>
            </a:extLst>
          </p:cNvPr>
          <p:cNvSpPr>
            <a:spLocks noGrp="1"/>
          </p:cNvSpPr>
          <p:nvPr>
            <p:ph type="sldNum" sz="quarter" idx="12"/>
          </p:nvPr>
        </p:nvSpPr>
        <p:spPr>
          <a:xfrm>
            <a:off x="8610600" y="6356350"/>
            <a:ext cx="2743200" cy="365125"/>
          </a:xfrm>
          <a:prstGeom prst="rect">
            <a:avLst/>
          </a:prstGeom>
        </p:spPr>
        <p:txBody>
          <a:bodyPr/>
          <a:lstStyle/>
          <a:p>
            <a:pPr>
              <a:defRPr/>
            </a:pPr>
            <a:fld id="{F0680EC7-237F-490C-AE5C-12FF58686640}" type="slidenum">
              <a:rPr lang="en-US" altLang="ko-KR" smtClean="0"/>
              <a:pPr>
                <a:defRPr/>
              </a:pPr>
              <a:t>‹#›</a:t>
            </a:fld>
            <a:endParaRPr lang="en-US" altLang="ko-KR"/>
          </a:p>
        </p:txBody>
      </p:sp>
    </p:spTree>
    <p:extLst>
      <p:ext uri="{BB962C8B-B14F-4D97-AF65-F5344CB8AC3E}">
        <p14:creationId xmlns:p14="http://schemas.microsoft.com/office/powerpoint/2010/main" val="357187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023D-943D-4A37-96BA-0CE88A3FB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49407-CAE1-48A6-9642-26FA9009F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65CFA-55DD-48E0-84DD-E25F35164A19}"/>
              </a:ext>
            </a:extLst>
          </p:cNvPr>
          <p:cNvSpPr>
            <a:spLocks noGrp="1"/>
          </p:cNvSpPr>
          <p:nvPr>
            <p:ph type="dt" sz="half" idx="10"/>
          </p:nvPr>
        </p:nvSpPr>
        <p:spPr>
          <a:xfrm>
            <a:off x="838200" y="6356350"/>
            <a:ext cx="2743200" cy="365125"/>
          </a:xfrm>
          <a:prstGeom prst="rect">
            <a:avLst/>
          </a:prstGeom>
        </p:spPr>
        <p:txBody>
          <a:bodyPr/>
          <a:lstStyle/>
          <a:p>
            <a:pPr>
              <a:defRPr/>
            </a:pPr>
            <a:fld id="{6EC9F9BA-3C04-4278-8247-36DA129BD3E4}" type="datetime1">
              <a:rPr lang="ko-KR" altLang="en-US" smtClean="0"/>
              <a:pPr>
                <a:defRPr/>
              </a:pPr>
              <a:t>2022-05-17</a:t>
            </a:fld>
            <a:endParaRPr lang="en-US" altLang="ko-KR"/>
          </a:p>
        </p:txBody>
      </p:sp>
      <p:sp>
        <p:nvSpPr>
          <p:cNvPr id="5" name="Footer Placeholder 4">
            <a:extLst>
              <a:ext uri="{FF2B5EF4-FFF2-40B4-BE49-F238E27FC236}">
                <a16:creationId xmlns:a16="http://schemas.microsoft.com/office/drawing/2014/main" id="{D3A21C2C-27FE-4583-AA10-C1B6431C90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6B7D0D-4736-4962-86F2-39CF12B86263}"/>
              </a:ext>
            </a:extLst>
          </p:cNvPr>
          <p:cNvSpPr>
            <a:spLocks noGrp="1"/>
          </p:cNvSpPr>
          <p:nvPr>
            <p:ph type="sldNum" sz="quarter" idx="12"/>
          </p:nvPr>
        </p:nvSpPr>
        <p:spPr>
          <a:xfrm>
            <a:off x="8610600" y="6356350"/>
            <a:ext cx="2743200" cy="365125"/>
          </a:xfrm>
          <a:prstGeom prst="rect">
            <a:avLst/>
          </a:prstGeom>
        </p:spPr>
        <p:txBody>
          <a:bodyPr/>
          <a:lstStyle/>
          <a:p>
            <a:pPr>
              <a:defRPr/>
            </a:pPr>
            <a:fld id="{BB607911-1521-457D-A720-E0E21539E387}" type="slidenum">
              <a:rPr lang="en-US" altLang="ko-KR" smtClean="0"/>
              <a:pPr>
                <a:defRPr/>
              </a:pPr>
              <a:t>‹#›</a:t>
            </a:fld>
            <a:endParaRPr lang="en-US" altLang="ko-KR"/>
          </a:p>
        </p:txBody>
      </p:sp>
    </p:spTree>
    <p:extLst>
      <p:ext uri="{BB962C8B-B14F-4D97-AF65-F5344CB8AC3E}">
        <p14:creationId xmlns:p14="http://schemas.microsoft.com/office/powerpoint/2010/main" val="388748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D7DE2-410C-44F5-9044-2AC03F3BC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2187D-B288-4D14-839A-1C90FAD202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1F2DE-0D39-4FB2-92AD-654D070B5DF2}"/>
              </a:ext>
            </a:extLst>
          </p:cNvPr>
          <p:cNvSpPr>
            <a:spLocks noGrp="1"/>
          </p:cNvSpPr>
          <p:nvPr>
            <p:ph type="dt" sz="half" idx="10"/>
          </p:nvPr>
        </p:nvSpPr>
        <p:spPr>
          <a:xfrm>
            <a:off x="838200" y="6356350"/>
            <a:ext cx="2743200" cy="365125"/>
          </a:xfrm>
          <a:prstGeom prst="rect">
            <a:avLst/>
          </a:prstGeom>
        </p:spPr>
        <p:txBody>
          <a:bodyPr/>
          <a:lstStyle/>
          <a:p>
            <a:pPr>
              <a:defRPr/>
            </a:pPr>
            <a:fld id="{B26E284F-F796-48ED-85CD-24FD26D13B69}" type="datetime1">
              <a:rPr lang="ko-KR" altLang="en-US" smtClean="0"/>
              <a:pPr>
                <a:defRPr/>
              </a:pPr>
              <a:t>2022-05-17</a:t>
            </a:fld>
            <a:endParaRPr lang="en-US" altLang="ko-KR"/>
          </a:p>
        </p:txBody>
      </p:sp>
      <p:sp>
        <p:nvSpPr>
          <p:cNvPr id="5" name="Footer Placeholder 4">
            <a:extLst>
              <a:ext uri="{FF2B5EF4-FFF2-40B4-BE49-F238E27FC236}">
                <a16:creationId xmlns:a16="http://schemas.microsoft.com/office/drawing/2014/main" id="{79CEE95F-4F4D-455D-9884-B31245F5B3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5F5BD-553A-4485-AB85-ABFC5E62BDED}"/>
              </a:ext>
            </a:extLst>
          </p:cNvPr>
          <p:cNvSpPr>
            <a:spLocks noGrp="1"/>
          </p:cNvSpPr>
          <p:nvPr>
            <p:ph type="sldNum" sz="quarter" idx="12"/>
          </p:nvPr>
        </p:nvSpPr>
        <p:spPr>
          <a:xfrm>
            <a:off x="8610600" y="6356350"/>
            <a:ext cx="2743200" cy="365125"/>
          </a:xfrm>
          <a:prstGeom prst="rect">
            <a:avLst/>
          </a:prstGeom>
        </p:spPr>
        <p:txBody>
          <a:bodyPr/>
          <a:lstStyle/>
          <a:p>
            <a:pPr>
              <a:defRPr/>
            </a:pPr>
            <a:fld id="{95841815-CB97-48EF-8CEC-ED5764882622}" type="slidenum">
              <a:rPr lang="en-US" altLang="ko-KR" smtClean="0"/>
              <a:pPr>
                <a:defRPr/>
              </a:pPr>
              <a:t>‹#›</a:t>
            </a:fld>
            <a:endParaRPr lang="en-US" altLang="ko-KR"/>
          </a:p>
        </p:txBody>
      </p:sp>
    </p:spTree>
    <p:extLst>
      <p:ext uri="{BB962C8B-B14F-4D97-AF65-F5344CB8AC3E}">
        <p14:creationId xmlns:p14="http://schemas.microsoft.com/office/powerpoint/2010/main" val="3779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a:defRPr/>
            </a:pPr>
            <a:fld id="{DCD88B0E-2933-4F6E-9DEA-4888E92142A9}" type="datetime1">
              <a:rPr lang="ko-KR" altLang="en-US" smtClean="0"/>
              <a:pPr>
                <a:defRPr/>
              </a:pPr>
              <a:t>2022-05-17</a:t>
            </a:fld>
            <a:endParaRPr lang="en-US" altLang="ko-K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CEC9AFF6-4B95-4564-995B-BC9E595709BE}" type="slidenum">
              <a:rPr lang="en-US" altLang="ko-KR" smtClean="0"/>
              <a:pPr>
                <a:defRPr/>
              </a:pPr>
              <a:t>‹#›</a:t>
            </a:fld>
            <a:endParaRPr lang="en-US" altLang="ko-K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002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1E6B8F00-28E5-4344-B832-5C919B067EE7}" type="datetime1">
              <a:rPr lang="ko-KR" altLang="en-US"/>
              <a:pPr>
                <a:defRPr/>
              </a:pPr>
              <a:t>2022-05-17</a:t>
            </a:fld>
            <a:endParaRPr lang="en-US" altLang="ko-KR"/>
          </a:p>
        </p:txBody>
      </p:sp>
      <p:sp>
        <p:nvSpPr>
          <p:cNvPr id="6" name="Slide Number Placeholder 5"/>
          <p:cNvSpPr>
            <a:spLocks noGrp="1" noChangeArrowheads="1"/>
          </p:cNvSpPr>
          <p:nvPr>
            <p:ph type="sldNum" sz="quarter" idx="11"/>
          </p:nvPr>
        </p:nvSpPr>
        <p:spPr>
          <a:xfrm>
            <a:off x="8610600" y="6356350"/>
            <a:ext cx="2743200" cy="365125"/>
          </a:xfrm>
          <a:prstGeom prst="rect">
            <a:avLst/>
          </a:prstGeom>
        </p:spPr>
        <p:txBody>
          <a:bodyPr/>
          <a:lstStyle>
            <a:lvl1pPr>
              <a:defRPr/>
            </a:lvl1pPr>
          </a:lstStyle>
          <a:p>
            <a:pPr>
              <a:defRPr/>
            </a:pPr>
            <a:fld id="{43682898-BDBF-458E-9772-8F322DA53457}" type="slidenum">
              <a:rPr lang="en-US" altLang="ko-KR"/>
              <a:pPr>
                <a:defRPr/>
              </a:pPr>
              <a:t>‹#›</a:t>
            </a:fld>
            <a:endParaRPr lang="en-US" altLang="ko-KR"/>
          </a:p>
        </p:txBody>
      </p:sp>
    </p:spTree>
    <p:extLst>
      <p:ext uri="{BB962C8B-B14F-4D97-AF65-F5344CB8AC3E}">
        <p14:creationId xmlns:p14="http://schemas.microsoft.com/office/powerpoint/2010/main" val="20010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3CB0-392B-4201-BD8A-ADA926F0D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A2795-3197-482A-842A-12D555A9F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8CAFC-16DF-46E6-8A05-DE275FFAAD0A}"/>
              </a:ext>
            </a:extLst>
          </p:cNvPr>
          <p:cNvSpPr>
            <a:spLocks noGrp="1"/>
          </p:cNvSpPr>
          <p:nvPr>
            <p:ph type="dt" sz="half" idx="10"/>
          </p:nvPr>
        </p:nvSpPr>
        <p:spPr>
          <a:xfrm>
            <a:off x="838200" y="6356350"/>
            <a:ext cx="2743200" cy="365125"/>
          </a:xfrm>
          <a:prstGeom prst="rect">
            <a:avLst/>
          </a:prstGeom>
        </p:spPr>
        <p:txBody>
          <a:bodyPr/>
          <a:lstStyle/>
          <a:p>
            <a:pPr>
              <a:defRPr/>
            </a:pPr>
            <a:fld id="{D237BF5D-D5DB-4301-87D8-219CFDFDF844}" type="datetime1">
              <a:rPr lang="ko-KR" altLang="en-US" smtClean="0"/>
              <a:pPr>
                <a:defRPr/>
              </a:pPr>
              <a:t>2022-05-17</a:t>
            </a:fld>
            <a:endParaRPr lang="en-US" altLang="ko-KR"/>
          </a:p>
        </p:txBody>
      </p:sp>
      <p:sp>
        <p:nvSpPr>
          <p:cNvPr id="5" name="Footer Placeholder 4">
            <a:extLst>
              <a:ext uri="{FF2B5EF4-FFF2-40B4-BE49-F238E27FC236}">
                <a16:creationId xmlns:a16="http://schemas.microsoft.com/office/drawing/2014/main" id="{5994398D-EB5B-4002-AE95-190034352DAA}"/>
              </a:ext>
            </a:extLst>
          </p:cNvPr>
          <p:cNvSpPr>
            <a:spLocks noGrp="1"/>
          </p:cNvSpPr>
          <p:nvPr>
            <p:ph type="ftr" sz="quarter" idx="11"/>
          </p:nvPr>
        </p:nvSpPr>
        <p:spPr>
          <a:xfrm>
            <a:off x="4038600" y="6356350"/>
            <a:ext cx="4114800" cy="365125"/>
          </a:xfrm>
          <a:prstGeom prst="rect">
            <a:avLst/>
          </a:prstGeom>
        </p:spPr>
        <p:txBody>
          <a:bodyPr/>
          <a:lstStyle/>
          <a:p>
            <a:pPr>
              <a:defRPr/>
            </a:pPr>
            <a:r>
              <a:rPr lang="en-US" altLang="ko-KR"/>
              <a:t>"Computer Architecture and Organization" by Dr. Md. Fokhray Hossain</a:t>
            </a:r>
          </a:p>
        </p:txBody>
      </p:sp>
      <p:sp>
        <p:nvSpPr>
          <p:cNvPr id="6" name="Slide Number Placeholder 5">
            <a:extLst>
              <a:ext uri="{FF2B5EF4-FFF2-40B4-BE49-F238E27FC236}">
                <a16:creationId xmlns:a16="http://schemas.microsoft.com/office/drawing/2014/main" id="{F1BB0151-D705-4099-9947-C1B282C9C7DB}"/>
              </a:ext>
            </a:extLst>
          </p:cNvPr>
          <p:cNvSpPr>
            <a:spLocks noGrp="1"/>
          </p:cNvSpPr>
          <p:nvPr>
            <p:ph type="sldNum" sz="quarter" idx="12"/>
          </p:nvPr>
        </p:nvSpPr>
        <p:spPr>
          <a:xfrm>
            <a:off x="8610600" y="6356350"/>
            <a:ext cx="2743200" cy="365125"/>
          </a:xfrm>
          <a:prstGeom prst="rect">
            <a:avLst/>
          </a:prstGeom>
        </p:spPr>
        <p:txBody>
          <a:bodyPr/>
          <a:lstStyle/>
          <a:p>
            <a:pPr>
              <a:defRPr/>
            </a:pPr>
            <a:fld id="{081839A7-CE2F-45DF-A173-65ADC6408DE4}" type="slidenum">
              <a:rPr lang="en-US" altLang="ko-KR" smtClean="0"/>
              <a:pPr>
                <a:defRPr/>
              </a:pPr>
              <a:t>‹#›</a:t>
            </a:fld>
            <a:endParaRPr lang="en-US" altLang="ko-KR"/>
          </a:p>
        </p:txBody>
      </p:sp>
    </p:spTree>
    <p:extLst>
      <p:ext uri="{BB962C8B-B14F-4D97-AF65-F5344CB8AC3E}">
        <p14:creationId xmlns:p14="http://schemas.microsoft.com/office/powerpoint/2010/main" val="407683890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7645-A485-4A65-A7C5-690C692C1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5995BB-19C8-40E2-9F3A-944C25C463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3E2CA-55A6-4071-B6FE-782C43643677}"/>
              </a:ext>
            </a:extLst>
          </p:cNvPr>
          <p:cNvSpPr>
            <a:spLocks noGrp="1"/>
          </p:cNvSpPr>
          <p:nvPr>
            <p:ph type="dt" sz="half" idx="10"/>
          </p:nvPr>
        </p:nvSpPr>
        <p:spPr>
          <a:xfrm>
            <a:off x="838200" y="6356350"/>
            <a:ext cx="2743200" cy="365125"/>
          </a:xfrm>
          <a:prstGeom prst="rect">
            <a:avLst/>
          </a:prstGeom>
        </p:spPr>
        <p:txBody>
          <a:bodyPr/>
          <a:lstStyle/>
          <a:p>
            <a:pPr>
              <a:defRPr/>
            </a:pPr>
            <a:fld id="{87E868F5-B65F-4135-9A2D-C1AF1CDFB1DE}" type="datetime1">
              <a:rPr lang="ko-KR" altLang="en-US" smtClean="0"/>
              <a:pPr>
                <a:defRPr/>
              </a:pPr>
              <a:t>2022-05-17</a:t>
            </a:fld>
            <a:endParaRPr lang="en-US" altLang="ko-KR"/>
          </a:p>
        </p:txBody>
      </p:sp>
      <p:sp>
        <p:nvSpPr>
          <p:cNvPr id="5" name="Footer Placeholder 4">
            <a:extLst>
              <a:ext uri="{FF2B5EF4-FFF2-40B4-BE49-F238E27FC236}">
                <a16:creationId xmlns:a16="http://schemas.microsoft.com/office/drawing/2014/main" id="{A7DBF25E-5739-458B-98E8-677F1D0E6A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A9A98F-2E64-4BDC-945E-DFE3ED520E5A}"/>
              </a:ext>
            </a:extLst>
          </p:cNvPr>
          <p:cNvSpPr>
            <a:spLocks noGrp="1"/>
          </p:cNvSpPr>
          <p:nvPr>
            <p:ph type="sldNum" sz="quarter" idx="12"/>
          </p:nvPr>
        </p:nvSpPr>
        <p:spPr>
          <a:xfrm>
            <a:off x="8610600" y="6356350"/>
            <a:ext cx="2743200" cy="365125"/>
          </a:xfrm>
          <a:prstGeom prst="rect">
            <a:avLst/>
          </a:prstGeom>
        </p:spPr>
        <p:txBody>
          <a:bodyPr/>
          <a:lstStyle/>
          <a:p>
            <a:pPr>
              <a:defRPr/>
            </a:pPr>
            <a:fld id="{A1166E25-3D5F-49F7-9637-CFB0E032B48A}" type="slidenum">
              <a:rPr lang="en-US" altLang="ko-KR" smtClean="0"/>
              <a:pPr>
                <a:defRPr/>
              </a:pPr>
              <a:t>‹#›</a:t>
            </a:fld>
            <a:endParaRPr lang="en-US" altLang="ko-KR"/>
          </a:p>
        </p:txBody>
      </p:sp>
    </p:spTree>
    <p:extLst>
      <p:ext uri="{BB962C8B-B14F-4D97-AF65-F5344CB8AC3E}">
        <p14:creationId xmlns:p14="http://schemas.microsoft.com/office/powerpoint/2010/main" val="191020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24A-E18A-46FC-84CF-FE62F75EA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E5451-6161-47E9-8BB3-8833DBE43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1FCBD-08D8-4BB6-91C4-F833796D4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B4BA-BFB1-48DA-AF80-7CA8ED7FACA0}"/>
              </a:ext>
            </a:extLst>
          </p:cNvPr>
          <p:cNvSpPr>
            <a:spLocks noGrp="1"/>
          </p:cNvSpPr>
          <p:nvPr>
            <p:ph type="dt" sz="half" idx="10"/>
          </p:nvPr>
        </p:nvSpPr>
        <p:spPr>
          <a:xfrm>
            <a:off x="838200" y="6356350"/>
            <a:ext cx="2743200" cy="365125"/>
          </a:xfrm>
          <a:prstGeom prst="rect">
            <a:avLst/>
          </a:prstGeom>
        </p:spPr>
        <p:txBody>
          <a:bodyPr/>
          <a:lstStyle/>
          <a:p>
            <a:pPr>
              <a:defRPr/>
            </a:pPr>
            <a:fld id="{D237BF5D-D5DB-4301-87D8-219CFDFDF844}" type="datetime1">
              <a:rPr lang="ko-KR" altLang="en-US" smtClean="0"/>
              <a:pPr>
                <a:defRPr/>
              </a:pPr>
              <a:t>2022-05-17</a:t>
            </a:fld>
            <a:endParaRPr lang="en-US" altLang="ko-KR"/>
          </a:p>
        </p:txBody>
      </p:sp>
      <p:sp>
        <p:nvSpPr>
          <p:cNvPr id="6" name="Footer Placeholder 5">
            <a:extLst>
              <a:ext uri="{FF2B5EF4-FFF2-40B4-BE49-F238E27FC236}">
                <a16:creationId xmlns:a16="http://schemas.microsoft.com/office/drawing/2014/main" id="{276E8FC1-8B1A-42C8-B7DD-F555E791C178}"/>
              </a:ext>
            </a:extLst>
          </p:cNvPr>
          <p:cNvSpPr>
            <a:spLocks noGrp="1"/>
          </p:cNvSpPr>
          <p:nvPr>
            <p:ph type="ftr" sz="quarter" idx="11"/>
          </p:nvPr>
        </p:nvSpPr>
        <p:spPr>
          <a:xfrm>
            <a:off x="4038600" y="6356350"/>
            <a:ext cx="4114800" cy="365125"/>
          </a:xfrm>
          <a:prstGeom prst="rect">
            <a:avLst/>
          </a:prstGeom>
        </p:spPr>
        <p:txBody>
          <a:bodyPr/>
          <a:lstStyle/>
          <a:p>
            <a:pPr>
              <a:defRPr/>
            </a:pPr>
            <a:r>
              <a:rPr lang="en-US" altLang="ko-KR"/>
              <a:t>"Computer Architecture and Organization" by Dr. Md. Fokhray Hossain</a:t>
            </a:r>
          </a:p>
        </p:txBody>
      </p:sp>
      <p:sp>
        <p:nvSpPr>
          <p:cNvPr id="7" name="Slide Number Placeholder 6">
            <a:extLst>
              <a:ext uri="{FF2B5EF4-FFF2-40B4-BE49-F238E27FC236}">
                <a16:creationId xmlns:a16="http://schemas.microsoft.com/office/drawing/2014/main" id="{7C36DA2A-F219-4DF3-8CA7-3E7815F3EE14}"/>
              </a:ext>
            </a:extLst>
          </p:cNvPr>
          <p:cNvSpPr>
            <a:spLocks noGrp="1"/>
          </p:cNvSpPr>
          <p:nvPr>
            <p:ph type="sldNum" sz="quarter" idx="12"/>
          </p:nvPr>
        </p:nvSpPr>
        <p:spPr>
          <a:xfrm>
            <a:off x="8610600" y="6356350"/>
            <a:ext cx="2743200" cy="365125"/>
          </a:xfrm>
          <a:prstGeom prst="rect">
            <a:avLst/>
          </a:prstGeom>
        </p:spPr>
        <p:txBody>
          <a:bodyPr/>
          <a:lstStyle/>
          <a:p>
            <a:pPr>
              <a:defRPr/>
            </a:pPr>
            <a:fld id="{081839A7-CE2F-45DF-A173-65ADC6408DE4}" type="slidenum">
              <a:rPr lang="en-US" altLang="ko-KR" smtClean="0"/>
              <a:pPr>
                <a:defRPr/>
              </a:pPr>
              <a:t>‹#›</a:t>
            </a:fld>
            <a:endParaRPr lang="en-US" altLang="ko-KR"/>
          </a:p>
        </p:txBody>
      </p:sp>
    </p:spTree>
    <p:extLst>
      <p:ext uri="{BB962C8B-B14F-4D97-AF65-F5344CB8AC3E}">
        <p14:creationId xmlns:p14="http://schemas.microsoft.com/office/powerpoint/2010/main" val="25235907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1ECA-CA02-446E-A9F0-67C1217A1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BEC312-5B44-4119-8CB1-4AB7D2DF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742DC1-DFA6-40B6-B921-87A211BAEE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4B51E-E9D8-4592-8D58-C08557670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50F50-8878-4EF1-9EB4-9C8DD6FE1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1D735-36D2-4F71-9244-D5F287E0EDA5}"/>
              </a:ext>
            </a:extLst>
          </p:cNvPr>
          <p:cNvSpPr>
            <a:spLocks noGrp="1"/>
          </p:cNvSpPr>
          <p:nvPr>
            <p:ph type="dt" sz="half" idx="10"/>
          </p:nvPr>
        </p:nvSpPr>
        <p:spPr>
          <a:xfrm>
            <a:off x="838200" y="6356350"/>
            <a:ext cx="2743200" cy="365125"/>
          </a:xfrm>
          <a:prstGeom prst="rect">
            <a:avLst/>
          </a:prstGeom>
        </p:spPr>
        <p:txBody>
          <a:bodyPr/>
          <a:lstStyle/>
          <a:p>
            <a:pPr>
              <a:defRPr/>
            </a:pPr>
            <a:fld id="{5056FC33-2B5B-4ADB-B39F-6003AE917303}" type="datetime1">
              <a:rPr lang="ko-KR" altLang="en-US" smtClean="0"/>
              <a:pPr>
                <a:defRPr/>
              </a:pPr>
              <a:t>2022-05-17</a:t>
            </a:fld>
            <a:endParaRPr lang="en-US" altLang="ko-KR"/>
          </a:p>
        </p:txBody>
      </p:sp>
      <p:sp>
        <p:nvSpPr>
          <p:cNvPr id="8" name="Footer Placeholder 7">
            <a:extLst>
              <a:ext uri="{FF2B5EF4-FFF2-40B4-BE49-F238E27FC236}">
                <a16:creationId xmlns:a16="http://schemas.microsoft.com/office/drawing/2014/main" id="{6D5EA078-3A16-4609-A814-4F5180852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D975F42-0785-4C3C-BC88-9AC7CD9B9FD9}"/>
              </a:ext>
            </a:extLst>
          </p:cNvPr>
          <p:cNvSpPr>
            <a:spLocks noGrp="1"/>
          </p:cNvSpPr>
          <p:nvPr>
            <p:ph type="sldNum" sz="quarter" idx="12"/>
          </p:nvPr>
        </p:nvSpPr>
        <p:spPr>
          <a:xfrm>
            <a:off x="8610600" y="6356350"/>
            <a:ext cx="2743200" cy="365125"/>
          </a:xfrm>
          <a:prstGeom prst="rect">
            <a:avLst/>
          </a:prstGeom>
        </p:spPr>
        <p:txBody>
          <a:bodyPr/>
          <a:lstStyle/>
          <a:p>
            <a:pPr>
              <a:defRPr/>
            </a:pPr>
            <a:fld id="{81A010C6-FEC0-49A6-8302-F5910FE8D72E}" type="slidenum">
              <a:rPr lang="en-US" altLang="ko-KR" smtClean="0"/>
              <a:pPr>
                <a:defRPr/>
              </a:pPr>
              <a:t>‹#›</a:t>
            </a:fld>
            <a:endParaRPr lang="en-US" altLang="ko-KR"/>
          </a:p>
        </p:txBody>
      </p:sp>
    </p:spTree>
    <p:extLst>
      <p:ext uri="{BB962C8B-B14F-4D97-AF65-F5344CB8AC3E}">
        <p14:creationId xmlns:p14="http://schemas.microsoft.com/office/powerpoint/2010/main" val="389815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01C3-70F3-4600-A659-7AF8393B5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B81661-9EE9-4268-ACBD-D81EAAA89125}"/>
              </a:ext>
            </a:extLst>
          </p:cNvPr>
          <p:cNvSpPr>
            <a:spLocks noGrp="1"/>
          </p:cNvSpPr>
          <p:nvPr>
            <p:ph type="dt" sz="half" idx="10"/>
          </p:nvPr>
        </p:nvSpPr>
        <p:spPr>
          <a:xfrm>
            <a:off x="838200" y="6356350"/>
            <a:ext cx="2743200" cy="365125"/>
          </a:xfrm>
          <a:prstGeom prst="rect">
            <a:avLst/>
          </a:prstGeom>
        </p:spPr>
        <p:txBody>
          <a:bodyPr/>
          <a:lstStyle/>
          <a:p>
            <a:pPr>
              <a:defRPr/>
            </a:pPr>
            <a:fld id="{E1FF3729-A7A2-4A3D-9CFE-26F5824E6427}" type="datetime1">
              <a:rPr lang="ko-KR" altLang="en-US" smtClean="0"/>
              <a:pPr>
                <a:defRPr/>
              </a:pPr>
              <a:t>2022-05-17</a:t>
            </a:fld>
            <a:endParaRPr lang="en-US" altLang="ko-KR"/>
          </a:p>
        </p:txBody>
      </p:sp>
      <p:sp>
        <p:nvSpPr>
          <p:cNvPr id="4" name="Footer Placeholder 3">
            <a:extLst>
              <a:ext uri="{FF2B5EF4-FFF2-40B4-BE49-F238E27FC236}">
                <a16:creationId xmlns:a16="http://schemas.microsoft.com/office/drawing/2014/main" id="{F4E6A58B-EA13-422F-8FA9-904DE8DABD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6F6AE1-4303-487B-87AC-B639DF67EE2E}"/>
              </a:ext>
            </a:extLst>
          </p:cNvPr>
          <p:cNvSpPr>
            <a:spLocks noGrp="1"/>
          </p:cNvSpPr>
          <p:nvPr>
            <p:ph type="sldNum" sz="quarter" idx="12"/>
          </p:nvPr>
        </p:nvSpPr>
        <p:spPr>
          <a:xfrm>
            <a:off x="8610600" y="6356350"/>
            <a:ext cx="2743200" cy="365125"/>
          </a:xfrm>
          <a:prstGeom prst="rect">
            <a:avLst/>
          </a:prstGeom>
        </p:spPr>
        <p:txBody>
          <a:bodyPr/>
          <a:lstStyle/>
          <a:p>
            <a:pPr>
              <a:defRPr/>
            </a:pPr>
            <a:fld id="{B83FDEA5-643D-49FE-BE5D-0EFB013E1C6D}" type="slidenum">
              <a:rPr lang="en-US" altLang="ko-KR" smtClean="0"/>
              <a:pPr>
                <a:defRPr/>
              </a:pPr>
              <a:t>‹#›</a:t>
            </a:fld>
            <a:endParaRPr lang="en-US" altLang="ko-KR"/>
          </a:p>
        </p:txBody>
      </p:sp>
    </p:spTree>
    <p:extLst>
      <p:ext uri="{BB962C8B-B14F-4D97-AF65-F5344CB8AC3E}">
        <p14:creationId xmlns:p14="http://schemas.microsoft.com/office/powerpoint/2010/main" val="227063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9B456-AAA9-447C-A79B-9CBB2A420293}"/>
              </a:ext>
            </a:extLst>
          </p:cNvPr>
          <p:cNvSpPr>
            <a:spLocks noGrp="1"/>
          </p:cNvSpPr>
          <p:nvPr>
            <p:ph type="dt" sz="half" idx="10"/>
          </p:nvPr>
        </p:nvSpPr>
        <p:spPr>
          <a:xfrm>
            <a:off x="838200" y="6356350"/>
            <a:ext cx="2743200" cy="365125"/>
          </a:xfrm>
          <a:prstGeom prst="rect">
            <a:avLst/>
          </a:prstGeom>
        </p:spPr>
        <p:txBody>
          <a:bodyPr/>
          <a:lstStyle/>
          <a:p>
            <a:pPr>
              <a:defRPr/>
            </a:pPr>
            <a:fld id="{2351C1B3-5396-4706-87B8-D705281A7669}" type="datetime1">
              <a:rPr lang="ko-KR" altLang="en-US" smtClean="0"/>
              <a:pPr>
                <a:defRPr/>
              </a:pPr>
              <a:t>2022-05-17</a:t>
            </a:fld>
            <a:endParaRPr lang="en-US" altLang="ko-KR"/>
          </a:p>
        </p:txBody>
      </p:sp>
      <p:sp>
        <p:nvSpPr>
          <p:cNvPr id="3" name="Footer Placeholder 2">
            <a:extLst>
              <a:ext uri="{FF2B5EF4-FFF2-40B4-BE49-F238E27FC236}">
                <a16:creationId xmlns:a16="http://schemas.microsoft.com/office/drawing/2014/main" id="{95F8E82F-5D38-4697-AAEB-C6747EF42D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5F16734-5856-4038-9ECF-534B7BCC705B}"/>
              </a:ext>
            </a:extLst>
          </p:cNvPr>
          <p:cNvSpPr>
            <a:spLocks noGrp="1"/>
          </p:cNvSpPr>
          <p:nvPr>
            <p:ph type="sldNum" sz="quarter" idx="12"/>
          </p:nvPr>
        </p:nvSpPr>
        <p:spPr>
          <a:xfrm>
            <a:off x="8610600" y="6356350"/>
            <a:ext cx="2743200" cy="365125"/>
          </a:xfrm>
          <a:prstGeom prst="rect">
            <a:avLst/>
          </a:prstGeom>
        </p:spPr>
        <p:txBody>
          <a:bodyPr/>
          <a:lstStyle/>
          <a:p>
            <a:pPr>
              <a:defRPr/>
            </a:pPr>
            <a:fld id="{1EE14BA9-9699-422B-8A6B-44780868B107}" type="slidenum">
              <a:rPr lang="en-US" altLang="ko-KR" smtClean="0"/>
              <a:pPr>
                <a:defRPr/>
              </a:pPr>
              <a:t>‹#›</a:t>
            </a:fld>
            <a:endParaRPr lang="en-US" altLang="ko-KR"/>
          </a:p>
        </p:txBody>
      </p:sp>
    </p:spTree>
    <p:extLst>
      <p:ext uri="{BB962C8B-B14F-4D97-AF65-F5344CB8AC3E}">
        <p14:creationId xmlns:p14="http://schemas.microsoft.com/office/powerpoint/2010/main" val="7662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40A5-9115-4E0C-94D4-BED53B735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A2F7D0-7BDE-486E-B8FA-9DC8BC175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98F8C-5327-45D4-88E8-1D6149AF8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6B0CE-B9CF-49D0-876C-CB9AAC42699F}"/>
              </a:ext>
            </a:extLst>
          </p:cNvPr>
          <p:cNvSpPr>
            <a:spLocks noGrp="1"/>
          </p:cNvSpPr>
          <p:nvPr>
            <p:ph type="dt" sz="half" idx="10"/>
          </p:nvPr>
        </p:nvSpPr>
        <p:spPr>
          <a:xfrm>
            <a:off x="838200" y="6356350"/>
            <a:ext cx="2743200" cy="365125"/>
          </a:xfrm>
          <a:prstGeom prst="rect">
            <a:avLst/>
          </a:prstGeom>
        </p:spPr>
        <p:txBody>
          <a:bodyPr/>
          <a:lstStyle/>
          <a:p>
            <a:pPr>
              <a:defRPr/>
            </a:pPr>
            <a:fld id="{F6F6DD59-C672-4EBA-A184-535E543E9754}" type="datetime1">
              <a:rPr lang="ko-KR" altLang="en-US" smtClean="0"/>
              <a:pPr>
                <a:defRPr/>
              </a:pPr>
              <a:t>2022-05-17</a:t>
            </a:fld>
            <a:endParaRPr lang="en-US" altLang="ko-KR"/>
          </a:p>
        </p:txBody>
      </p:sp>
      <p:sp>
        <p:nvSpPr>
          <p:cNvPr id="6" name="Footer Placeholder 5">
            <a:extLst>
              <a:ext uri="{FF2B5EF4-FFF2-40B4-BE49-F238E27FC236}">
                <a16:creationId xmlns:a16="http://schemas.microsoft.com/office/drawing/2014/main" id="{02381F7B-3E2B-4A8F-A456-89B5BC8448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37C287-7CF6-42C3-84FC-14055C55C702}"/>
              </a:ext>
            </a:extLst>
          </p:cNvPr>
          <p:cNvSpPr>
            <a:spLocks noGrp="1"/>
          </p:cNvSpPr>
          <p:nvPr>
            <p:ph type="sldNum" sz="quarter" idx="12"/>
          </p:nvPr>
        </p:nvSpPr>
        <p:spPr>
          <a:xfrm>
            <a:off x="8610600" y="6356350"/>
            <a:ext cx="2743200" cy="365125"/>
          </a:xfrm>
          <a:prstGeom prst="rect">
            <a:avLst/>
          </a:prstGeom>
        </p:spPr>
        <p:txBody>
          <a:bodyPr/>
          <a:lstStyle/>
          <a:p>
            <a:pPr>
              <a:defRPr/>
            </a:pPr>
            <a:fld id="{C08D105A-8CC0-4660-AE4A-EEE1BEE32D5A}" type="slidenum">
              <a:rPr lang="en-US" altLang="ko-KR" smtClean="0"/>
              <a:pPr>
                <a:defRPr/>
              </a:pPr>
              <a:t>‹#›</a:t>
            </a:fld>
            <a:endParaRPr lang="en-US" altLang="ko-KR"/>
          </a:p>
        </p:txBody>
      </p:sp>
    </p:spTree>
    <p:extLst>
      <p:ext uri="{BB962C8B-B14F-4D97-AF65-F5344CB8AC3E}">
        <p14:creationId xmlns:p14="http://schemas.microsoft.com/office/powerpoint/2010/main" val="392138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85DB-E3E1-4078-82B2-1176EFAB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E00C9-72DF-4CAB-AA9F-F05D33E07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50AE1-8A63-4638-AA34-838E49AC1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421D4-F20C-4C08-87BC-544CD84897F9}"/>
              </a:ext>
            </a:extLst>
          </p:cNvPr>
          <p:cNvSpPr>
            <a:spLocks noGrp="1"/>
          </p:cNvSpPr>
          <p:nvPr>
            <p:ph type="dt" sz="half" idx="10"/>
          </p:nvPr>
        </p:nvSpPr>
        <p:spPr>
          <a:xfrm>
            <a:off x="838200" y="6356350"/>
            <a:ext cx="2743200" cy="365125"/>
          </a:xfrm>
          <a:prstGeom prst="rect">
            <a:avLst/>
          </a:prstGeom>
        </p:spPr>
        <p:txBody>
          <a:bodyPr/>
          <a:lstStyle/>
          <a:p>
            <a:pPr>
              <a:defRPr/>
            </a:pPr>
            <a:fld id="{73A953F6-0AB9-4C4E-A181-A204C82C1E46}" type="datetime1">
              <a:rPr lang="ko-KR" altLang="en-US" smtClean="0"/>
              <a:pPr>
                <a:defRPr/>
              </a:pPr>
              <a:t>2022-05-17</a:t>
            </a:fld>
            <a:endParaRPr lang="en-US" altLang="ko-KR"/>
          </a:p>
        </p:txBody>
      </p:sp>
      <p:sp>
        <p:nvSpPr>
          <p:cNvPr id="6" name="Footer Placeholder 5">
            <a:extLst>
              <a:ext uri="{FF2B5EF4-FFF2-40B4-BE49-F238E27FC236}">
                <a16:creationId xmlns:a16="http://schemas.microsoft.com/office/drawing/2014/main" id="{330C6782-F797-409C-BEA4-715F645E1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FB8FC7-3A79-4D6F-A40D-94873D3D8E63}"/>
              </a:ext>
            </a:extLst>
          </p:cNvPr>
          <p:cNvSpPr>
            <a:spLocks noGrp="1"/>
          </p:cNvSpPr>
          <p:nvPr>
            <p:ph type="sldNum" sz="quarter" idx="12"/>
          </p:nvPr>
        </p:nvSpPr>
        <p:spPr>
          <a:xfrm>
            <a:off x="8610600" y="6356350"/>
            <a:ext cx="2743200" cy="365125"/>
          </a:xfrm>
          <a:prstGeom prst="rect">
            <a:avLst/>
          </a:prstGeom>
        </p:spPr>
        <p:txBody>
          <a:bodyPr/>
          <a:lstStyle/>
          <a:p>
            <a:pPr>
              <a:defRPr/>
            </a:pPr>
            <a:fld id="{A361E81B-6214-4334-969D-F01BE87E8585}" type="slidenum">
              <a:rPr lang="en-US" altLang="ko-KR" smtClean="0"/>
              <a:pPr>
                <a:defRPr/>
              </a:pPr>
              <a:t>‹#›</a:t>
            </a:fld>
            <a:endParaRPr lang="en-US" altLang="ko-KR"/>
          </a:p>
        </p:txBody>
      </p:sp>
    </p:spTree>
    <p:extLst>
      <p:ext uri="{BB962C8B-B14F-4D97-AF65-F5344CB8AC3E}">
        <p14:creationId xmlns:p14="http://schemas.microsoft.com/office/powerpoint/2010/main" val="175575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681AF-DE3B-44B5-AEA2-94415056F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38BF6-CFAB-459B-A4CE-3957D6BDE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E547CF9-9218-4964-BE99-BC5339EBA086}"/>
              </a:ext>
            </a:extLst>
          </p:cNvPr>
          <p:cNvSpPr/>
          <p:nvPr userDrawn="1"/>
        </p:nvSpPr>
        <p:spPr>
          <a:xfrm>
            <a:off x="-1" y="6555204"/>
            <a:ext cx="12192001" cy="302797"/>
          </a:xfrm>
          <a:prstGeom prst="rect">
            <a:avLst/>
          </a:prstGeom>
          <a:solidFill>
            <a:srgbClr val="0070C0"/>
          </a:solidFill>
          <a:ln w="28575">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accent4">
                    <a:lumMod val="75000"/>
                  </a:schemeClr>
                </a:solidFill>
              </a:rPr>
              <a:t>sazzad@diucse</a:t>
            </a:r>
            <a:endParaRPr lang="en-US" dirty="0">
              <a:solidFill>
                <a:schemeClr val="accent4">
                  <a:lumMod val="75000"/>
                </a:schemeClr>
              </a:solidFill>
            </a:endParaRPr>
          </a:p>
        </p:txBody>
      </p:sp>
    </p:spTree>
    <p:extLst>
      <p:ext uri="{BB962C8B-B14F-4D97-AF65-F5344CB8AC3E}">
        <p14:creationId xmlns:p14="http://schemas.microsoft.com/office/powerpoint/2010/main" val="330457838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057400" y="838200"/>
            <a:ext cx="8001000" cy="3352800"/>
          </a:xfrm>
        </p:spPr>
        <p:txBody>
          <a:bodyPr/>
          <a:lstStyle/>
          <a:p>
            <a:pPr marL="182880" indent="0" algn="ctr">
              <a:buNone/>
            </a:pPr>
            <a:r>
              <a:rPr lang="en-US" altLang="ko-KR" sz="60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Lecture-2</a:t>
            </a:r>
            <a:br>
              <a:rPr lang="en-US" altLang="ko-KR" sz="60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br>
            <a:br>
              <a:rPr lang="en-US" altLang="ko-KR" sz="32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en-US" altLang="ko-KR" sz="44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Chapter-1</a:t>
            </a:r>
            <a:br>
              <a:rPr lang="en-US" altLang="ko-KR" sz="44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en-US" altLang="ko-KR" sz="32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Computer Architecture and Organization-Jhon P. Hayes</a:t>
            </a:r>
            <a:endParaRPr lang="en-US" altLang="ko-KR" sz="3600" b="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3" name="Rectangle 2"/>
          <p:cNvSpPr txBox="1">
            <a:spLocks noChangeArrowheads="1"/>
          </p:cNvSpPr>
          <p:nvPr/>
        </p:nvSpPr>
        <p:spPr>
          <a:xfrm>
            <a:off x="2133600" y="4495800"/>
            <a:ext cx="7772400" cy="6096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ko-KR" sz="4400" dirty="0">
                <a:solidFill>
                  <a:srgbClr val="7030A0"/>
                </a:solidFill>
                <a:latin typeface="Times New Roman" pitchFamily="18" charset="0"/>
                <a:cs typeface="Times New Roman" pitchFamily="18" charset="0"/>
              </a:rPr>
              <a:t>Evolution of Computers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47110"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7111"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47112" name="Text Box 6"/>
          <p:cNvSpPr txBox="1">
            <a:spLocks noChangeArrowheads="1"/>
          </p:cNvSpPr>
          <p:nvPr/>
        </p:nvSpPr>
        <p:spPr bwMode="auto">
          <a:xfrm>
            <a:off x="381000" y="1334393"/>
            <a:ext cx="115062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457200" indent="-457200" algn="just" eaLnBrk="1" hangingPunct="1">
              <a:buFont typeface="Arial" panose="020B0604020202020204" pitchFamily="34" charset="0"/>
              <a:buChar char="•"/>
            </a:pPr>
            <a:r>
              <a:rPr lang="en-US" sz="2600" dirty="0">
                <a:solidFill>
                  <a:srgbClr val="002060"/>
                </a:solidFill>
              </a:rPr>
              <a:t>In 1946, von Neumann and his colleagues began the design of a new stored-program computer, referred to as the IAS computer, at the Princeton Institute for Advanced Studies.</a:t>
            </a:r>
          </a:p>
          <a:p>
            <a:pPr marL="457200" indent="-457200" algn="just" eaLnBrk="1" hangingPunct="1">
              <a:buFont typeface="Arial" panose="020B0604020202020204" pitchFamily="34" charset="0"/>
              <a:buChar char="•"/>
            </a:pPr>
            <a:r>
              <a:rPr lang="en-US" sz="2600" dirty="0">
                <a:solidFill>
                  <a:srgbClr val="002060"/>
                </a:solidFill>
              </a:rPr>
              <a:t>The basic unit of information in the IAS computer is a 40-bit word, which is used to transfer information between the CPU and the main memory M. Each location in M can be used to store either a single 40-bit number or else a pair of   20-bit instructions. </a:t>
            </a:r>
          </a:p>
          <a:p>
            <a:pPr marL="457200" indent="-457200" algn="just" eaLnBrk="1" hangingPunct="1">
              <a:buFont typeface="Arial" panose="020B0604020202020204" pitchFamily="34" charset="0"/>
              <a:buChar char="•"/>
            </a:pPr>
            <a:r>
              <a:rPr lang="en-US" sz="2600" dirty="0">
                <a:solidFill>
                  <a:srgbClr val="002060"/>
                </a:solidFill>
              </a:rPr>
              <a:t>Numbers are usually treated as signed binary fractions lying between -1 and +1, but they can also be interpreted as integers.  Examples of the IAS’s binary number format are:</a:t>
            </a:r>
          </a:p>
          <a:p>
            <a:pPr algn="just" eaLnBrk="1" hangingPunct="1"/>
            <a:endParaRPr lang="en-US" sz="1100" dirty="0">
              <a:solidFill>
                <a:srgbClr val="002060"/>
              </a:solidFill>
            </a:endParaRPr>
          </a:p>
          <a:p>
            <a:pPr algn="ctr" eaLnBrk="1" hangingPunct="1"/>
            <a:r>
              <a:rPr lang="en-US" dirty="0">
                <a:solidFill>
                  <a:srgbClr val="002060"/>
                </a:solidFill>
              </a:rPr>
              <a:t>     01101000000 0000000000 0000000000 0000000000 = +.8125</a:t>
            </a:r>
          </a:p>
          <a:p>
            <a:pPr algn="ctr" eaLnBrk="1" hangingPunct="1"/>
            <a:r>
              <a:rPr lang="en-US" dirty="0">
                <a:solidFill>
                  <a:srgbClr val="002060"/>
                </a:solidFill>
              </a:rPr>
              <a:t>    10011000000 0000000000 0000000000 0000000000 = -.8125</a:t>
            </a:r>
            <a:endParaRPr lang="en-US" sz="2800" dirty="0">
              <a:solidFill>
                <a:srgbClr val="002060"/>
              </a:solidFill>
            </a:endParaRPr>
          </a:p>
        </p:txBody>
      </p:sp>
      <p:sp>
        <p:nvSpPr>
          <p:cNvPr id="7" name="Rectangle 2">
            <a:extLst>
              <a:ext uri="{FF2B5EF4-FFF2-40B4-BE49-F238E27FC236}">
                <a16:creationId xmlns:a16="http://schemas.microsoft.com/office/drawing/2014/main" id="{EE1499DB-5636-48ED-A43E-36625491C8AC}"/>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E448E-E74F-4B0E-8C0E-D430921EB818}"/>
              </a:ext>
            </a:extLst>
          </p:cNvPr>
          <p:cNvSpPr>
            <a:spLocks noGrp="1"/>
          </p:cNvSpPr>
          <p:nvPr>
            <p:ph idx="1"/>
          </p:nvPr>
        </p:nvSpPr>
        <p:spPr>
          <a:xfrm>
            <a:off x="457200" y="1408922"/>
            <a:ext cx="11353800" cy="4768041"/>
          </a:xfrm>
        </p:spPr>
        <p:txBody>
          <a:bodyPr/>
          <a:lstStyle/>
          <a:p>
            <a:pPr marL="0" indent="0" algn="just">
              <a:lnSpc>
                <a:spcPct val="100000"/>
              </a:lnSpc>
              <a:buNone/>
            </a:pPr>
            <a:r>
              <a:rPr lang="en-US" sz="2600" dirty="0">
                <a:latin typeface="Times New Roman" panose="02020603050405020304" pitchFamily="18" charset="0"/>
                <a:cs typeface="Times New Roman" panose="02020603050405020304" pitchFamily="18" charset="0"/>
              </a:rPr>
              <a:t>Each number is represented by a sign bit and a 39-bit value. A word may also contain two 20-bit instructions, with each instruction consisting of an 8-bit operation code (opcode) specifying the operation to be performed and a 12-bit address designating one of the words in memory (numbered from 0 to 999).The control unit operates the IAS by fetching instructions from memory and executing them one at a time.</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172AF85-91B8-4E34-B540-FD445E2710ED}"/>
              </a:ext>
            </a:extLst>
          </p:cNvPr>
          <p:cNvPicPr>
            <a:picLocks noChangeAspect="1"/>
          </p:cNvPicPr>
          <p:nvPr/>
        </p:nvPicPr>
        <p:blipFill rotWithShape="1">
          <a:blip r:embed="rId2"/>
          <a:srcRect b="7479"/>
          <a:stretch/>
        </p:blipFill>
        <p:spPr>
          <a:xfrm>
            <a:off x="3314699" y="3809615"/>
            <a:ext cx="5562601" cy="2667385"/>
          </a:xfrm>
          <a:prstGeom prst="rect">
            <a:avLst/>
          </a:prstGeom>
        </p:spPr>
      </p:pic>
      <p:sp>
        <p:nvSpPr>
          <p:cNvPr id="8" name="Rectangle 2">
            <a:extLst>
              <a:ext uri="{FF2B5EF4-FFF2-40B4-BE49-F238E27FC236}">
                <a16:creationId xmlns:a16="http://schemas.microsoft.com/office/drawing/2014/main" id="{D21932DD-BA76-4053-8EDE-49876805A943}"/>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extLst>
      <p:ext uri="{BB962C8B-B14F-4D97-AF65-F5344CB8AC3E}">
        <p14:creationId xmlns:p14="http://schemas.microsoft.com/office/powerpoint/2010/main" val="422517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9159"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49160" name="Text Box 6"/>
          <p:cNvSpPr txBox="1">
            <a:spLocks noChangeArrowheads="1"/>
          </p:cNvSpPr>
          <p:nvPr/>
        </p:nvSpPr>
        <p:spPr bwMode="auto">
          <a:xfrm>
            <a:off x="304799" y="1686104"/>
            <a:ext cx="624840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600" b="1" dirty="0">
                <a:solidFill>
                  <a:srgbClr val="002060"/>
                </a:solidFill>
              </a:rPr>
              <a:t>The IAS have two key aspects which are:</a:t>
            </a:r>
          </a:p>
          <a:p>
            <a:pPr marL="457200" indent="-457200" algn="just" eaLnBrk="1" hangingPunct="1">
              <a:buFont typeface="Arial" panose="020B0604020202020204" pitchFamily="34" charset="0"/>
              <a:buChar char="•"/>
            </a:pPr>
            <a:r>
              <a:rPr lang="en-US" sz="2600" b="1" dirty="0">
                <a:solidFill>
                  <a:srgbClr val="002060"/>
                </a:solidFill>
              </a:rPr>
              <a:t>The CPU </a:t>
            </a:r>
            <a:r>
              <a:rPr lang="en-US" sz="2600" dirty="0">
                <a:solidFill>
                  <a:srgbClr val="002060"/>
                </a:solidFill>
              </a:rPr>
              <a:t>contains a small set of high speed storage devices called </a:t>
            </a:r>
            <a:r>
              <a:rPr lang="en-US" sz="2600" b="1" dirty="0">
                <a:solidFill>
                  <a:srgbClr val="002060"/>
                </a:solidFill>
              </a:rPr>
              <a:t>registers</a:t>
            </a:r>
            <a:r>
              <a:rPr lang="en-US" sz="2600" dirty="0">
                <a:solidFill>
                  <a:srgbClr val="002060"/>
                </a:solidFill>
              </a:rPr>
              <a:t> which serve as implicit storage locations     for operands and results.</a:t>
            </a:r>
          </a:p>
          <a:p>
            <a:pPr marL="457200" indent="-457200" algn="just" eaLnBrk="1" hangingPunct="1">
              <a:buFont typeface="Arial" panose="020B0604020202020204" pitchFamily="34" charset="0"/>
              <a:buChar char="•"/>
            </a:pPr>
            <a:r>
              <a:rPr lang="en-US" sz="2600" dirty="0">
                <a:solidFill>
                  <a:srgbClr val="002060"/>
                </a:solidFill>
              </a:rPr>
              <a:t>A program’s instructions are stored in </a:t>
            </a:r>
            <a:r>
              <a:rPr lang="en-US" sz="2600" b="1" dirty="0">
                <a:solidFill>
                  <a:srgbClr val="002060"/>
                </a:solidFill>
              </a:rPr>
              <a:t>M</a:t>
            </a:r>
            <a:r>
              <a:rPr lang="en-US" sz="2600" dirty="0">
                <a:solidFill>
                  <a:srgbClr val="002060"/>
                </a:solidFill>
              </a:rPr>
              <a:t> in approximately   the sequence in which they are executed.</a:t>
            </a:r>
            <a:endParaRPr lang="en-US" sz="2600" dirty="0">
              <a:solidFill>
                <a:srgbClr val="002060"/>
              </a:solidFill>
              <a:cs typeface="Times New Roman" pitchFamily="18" charset="0"/>
            </a:endParaRPr>
          </a:p>
          <a:p>
            <a:pPr algn="just" eaLnBrk="1" hangingPunct="1"/>
            <a:r>
              <a:rPr lang="en-US" sz="2800" dirty="0">
                <a:solidFill>
                  <a:srgbClr val="002060"/>
                </a:solidFill>
                <a:cs typeface="Times New Roman" pitchFamily="18" charset="0"/>
              </a:rPr>
              <a:t>                                        </a:t>
            </a:r>
          </a:p>
        </p:txBody>
      </p:sp>
      <p:pic>
        <p:nvPicPr>
          <p:cNvPr id="9" name="Content Placeholder 6">
            <a:extLst>
              <a:ext uri="{FF2B5EF4-FFF2-40B4-BE49-F238E27FC236}">
                <a16:creationId xmlns:a16="http://schemas.microsoft.com/office/drawing/2014/main" id="{5129F97C-65ED-4F40-9899-3CC5DDB4A264}"/>
              </a:ext>
            </a:extLst>
          </p:cNvPr>
          <p:cNvPicPr>
            <a:picLocks noChangeAspect="1"/>
          </p:cNvPicPr>
          <p:nvPr/>
        </p:nvPicPr>
        <p:blipFill rotWithShape="1">
          <a:blip r:embed="rId2"/>
          <a:srcRect l="9278" r="7217" b="13592"/>
          <a:stretch/>
        </p:blipFill>
        <p:spPr>
          <a:xfrm>
            <a:off x="6531320" y="1447800"/>
            <a:ext cx="5432080" cy="3810000"/>
          </a:xfrm>
          <a:prstGeom prst="rect">
            <a:avLst/>
          </a:prstGeom>
        </p:spPr>
      </p:pic>
      <p:sp>
        <p:nvSpPr>
          <p:cNvPr id="5" name="TextBox 4">
            <a:extLst>
              <a:ext uri="{FF2B5EF4-FFF2-40B4-BE49-F238E27FC236}">
                <a16:creationId xmlns:a16="http://schemas.microsoft.com/office/drawing/2014/main" id="{73573FD0-BF38-413E-9357-659A247C2B65}"/>
              </a:ext>
            </a:extLst>
          </p:cNvPr>
          <p:cNvSpPr txBox="1"/>
          <p:nvPr/>
        </p:nvSpPr>
        <p:spPr>
          <a:xfrm>
            <a:off x="7848600" y="5638800"/>
            <a:ext cx="312136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Fig: Structure of IAS Computer</a:t>
            </a:r>
          </a:p>
        </p:txBody>
      </p:sp>
      <p:sp>
        <p:nvSpPr>
          <p:cNvPr id="12" name="Rectangle 2">
            <a:extLst>
              <a:ext uri="{FF2B5EF4-FFF2-40B4-BE49-F238E27FC236}">
                <a16:creationId xmlns:a16="http://schemas.microsoft.com/office/drawing/2014/main" id="{26ED20F8-4CA8-4F8F-B0A0-3AC0C6F2CA8C}"/>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1447"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1448" name="Text Box 6"/>
          <p:cNvSpPr txBox="1">
            <a:spLocks noChangeArrowheads="1"/>
          </p:cNvSpPr>
          <p:nvPr/>
        </p:nvSpPr>
        <p:spPr bwMode="auto">
          <a:xfrm>
            <a:off x="457200" y="1392972"/>
            <a:ext cx="11430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800" b="1" dirty="0">
                <a:solidFill>
                  <a:srgbClr val="0070C0"/>
                </a:solidFill>
              </a:rPr>
              <a:t>limitation of first generation:</a:t>
            </a:r>
          </a:p>
          <a:p>
            <a:pPr algn="just" eaLnBrk="1" hangingPunct="1"/>
            <a:endParaRPr lang="en-US" sz="1600" i="1" dirty="0"/>
          </a:p>
          <a:p>
            <a:pPr marL="342900" indent="-342900" algn="just" eaLnBrk="1" hangingPunct="1">
              <a:buFont typeface="Arial" panose="020B0604020202020204" pitchFamily="34" charset="0"/>
              <a:buChar char="•"/>
            </a:pPr>
            <a:r>
              <a:rPr lang="en-US" sz="2600" dirty="0"/>
              <a:t>IAS computer has no special registers for index control, which eliminates the need for address-modify instructions.</a:t>
            </a:r>
          </a:p>
          <a:p>
            <a:pPr marL="342900" indent="-342900" algn="just" eaLnBrk="1" hangingPunct="1">
              <a:buFont typeface="Arial" panose="020B0604020202020204" pitchFamily="34" charset="0"/>
              <a:buChar char="•"/>
            </a:pPr>
            <a:r>
              <a:rPr lang="en-US" sz="2600" dirty="0"/>
              <a:t>Less CPU registers and no cache memory.</a:t>
            </a:r>
          </a:p>
          <a:p>
            <a:pPr marL="342900" indent="-342900" algn="just" eaLnBrk="1" hangingPunct="1">
              <a:buFont typeface="Arial" panose="020B0604020202020204" pitchFamily="34" charset="0"/>
              <a:buChar char="•"/>
            </a:pPr>
            <a:r>
              <a:rPr lang="en-US" sz="2600" dirty="0"/>
              <a:t>No facilities were for structuring programs.</a:t>
            </a:r>
          </a:p>
          <a:p>
            <a:pPr marL="342900" indent="-342900" algn="just" eaLnBrk="1" hangingPunct="1">
              <a:buFont typeface="Arial" panose="020B0604020202020204" pitchFamily="34" charset="0"/>
              <a:buChar char="•"/>
            </a:pPr>
            <a:r>
              <a:rPr lang="en-US" sz="2600" dirty="0"/>
              <a:t>The instruction set is biased toward numerical computation Program. For non-numerical tasks such as text processing were difficult to write and executed slowly.</a:t>
            </a:r>
          </a:p>
          <a:p>
            <a:pPr marL="342900" indent="-342900" algn="just" eaLnBrk="1" hangingPunct="1">
              <a:buFont typeface="Arial" panose="020B0604020202020204" pitchFamily="34" charset="0"/>
              <a:buChar char="•"/>
            </a:pPr>
            <a:r>
              <a:rPr lang="en-US" sz="2600" dirty="0"/>
              <a:t>Input-output (I/O) instructions were considered of minor importance.</a:t>
            </a:r>
          </a:p>
        </p:txBody>
      </p:sp>
      <p:sp>
        <p:nvSpPr>
          <p:cNvPr id="9" name="Rectangle 2">
            <a:extLst>
              <a:ext uri="{FF2B5EF4-FFF2-40B4-BE49-F238E27FC236}">
                <a16:creationId xmlns:a16="http://schemas.microsoft.com/office/drawing/2014/main" id="{EDC09760-C3EF-447D-A2EA-434C326D7806}"/>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1828800" y="152400"/>
            <a:ext cx="8572500" cy="649843"/>
          </a:xfrm>
        </p:spPr>
        <p:txBody>
          <a:bodyPr>
            <a:normAutofit/>
          </a:bodyPr>
          <a:lstStyle/>
          <a:p>
            <a:pPr marL="0" indent="0" algn="ctr">
              <a:buNone/>
            </a:pPr>
            <a:r>
              <a:rPr lang="en-US" sz="4000" b="1" dirty="0">
                <a:solidFill>
                  <a:srgbClr val="7030A0"/>
                </a:solidFill>
                <a:latin typeface="Times New Roman" pitchFamily="18" charset="0"/>
                <a:cs typeface="Times New Roman" pitchFamily="18" charset="0"/>
              </a:rPr>
              <a:t>Second Generation Computers</a:t>
            </a:r>
          </a:p>
        </p:txBody>
      </p:sp>
      <p:sp>
        <p:nvSpPr>
          <p:cNvPr id="62469"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62470"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2471"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2472" name="Text Box 6"/>
          <p:cNvSpPr txBox="1">
            <a:spLocks noChangeArrowheads="1"/>
          </p:cNvSpPr>
          <p:nvPr/>
        </p:nvSpPr>
        <p:spPr bwMode="auto">
          <a:xfrm>
            <a:off x="457200" y="1253222"/>
            <a:ext cx="11277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buFont typeface="Arial" panose="020B0604020202020204" pitchFamily="34" charset="0"/>
              <a:buChar char="•"/>
            </a:pPr>
            <a:r>
              <a:rPr lang="en-US" sz="2600" dirty="0"/>
              <a:t>Computer hardware and software evolved rapidly after the introduction of the first commercial computers around 1950.</a:t>
            </a:r>
          </a:p>
          <a:p>
            <a:pPr marL="342900" indent="-342900" algn="just" eaLnBrk="1" hangingPunct="1">
              <a:buFont typeface="Arial" panose="020B0604020202020204" pitchFamily="34" charset="0"/>
              <a:buChar char="•"/>
            </a:pPr>
            <a:r>
              <a:rPr lang="en-US" sz="2600" dirty="0"/>
              <a:t>The vacuum tube quickly gave way to the transistor.</a:t>
            </a:r>
          </a:p>
          <a:p>
            <a:pPr marL="342900" indent="-342900" algn="just" eaLnBrk="1" hangingPunct="1">
              <a:buFont typeface="Arial" panose="020B0604020202020204" pitchFamily="34" charset="0"/>
              <a:buChar char="•"/>
            </a:pPr>
            <a:r>
              <a:rPr lang="en-US" sz="2600" dirty="0"/>
              <a:t>A transistor serves as a high-speed electronic switch for binary signals, also it is smaller, cheaper and requires much less power than a vacuum tube. </a:t>
            </a:r>
          </a:p>
          <a:p>
            <a:pPr marL="342900" indent="-342900" algn="just" eaLnBrk="1" hangingPunct="1">
              <a:buFont typeface="Arial" panose="020B0604020202020204" pitchFamily="34" charset="0"/>
              <a:buChar char="•"/>
            </a:pPr>
            <a:r>
              <a:rPr lang="en-US" sz="2600" dirty="0"/>
              <a:t>Magnetic disks became the principal technology for secondary memories.</a:t>
            </a:r>
          </a:p>
          <a:p>
            <a:pPr marL="342900" indent="-342900" algn="just" eaLnBrk="1" hangingPunct="1">
              <a:buFont typeface="Arial" panose="020B0604020202020204" pitchFamily="34" charset="0"/>
              <a:buChar char="•"/>
            </a:pPr>
            <a:r>
              <a:rPr lang="en-US" sz="2600" dirty="0"/>
              <a:t>In Second Generation Computer more registers were added to the CPU to facilitate data and address manipulation compare to IAS. For an example, Index registers. </a:t>
            </a:r>
          </a:p>
          <a:p>
            <a:pPr marL="342900" indent="-342900" algn="just" eaLnBrk="1" hangingPunct="1">
              <a:buFont typeface="Arial" panose="020B0604020202020204" pitchFamily="34" charset="0"/>
              <a:buChar char="•"/>
            </a:pPr>
            <a:r>
              <a:rPr lang="en-US" sz="2600" dirty="0"/>
              <a:t>Index registers make it possible to have indexed instructions, which increment or decrement a designated index I before (or after) they execute their main operation.</a:t>
            </a:r>
          </a:p>
          <a:p>
            <a:pPr algn="just" eaLnBrk="1" hangingPunct="1"/>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64518"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4519"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4520" name="Text Box 6"/>
          <p:cNvSpPr txBox="1">
            <a:spLocks noChangeArrowheads="1"/>
          </p:cNvSpPr>
          <p:nvPr/>
        </p:nvSpPr>
        <p:spPr bwMode="auto">
          <a:xfrm>
            <a:off x="457200" y="1026378"/>
            <a:ext cx="114300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600" b="1" dirty="0"/>
              <a:t>Programming Language: </a:t>
            </a:r>
          </a:p>
          <a:p>
            <a:pPr marL="457200" indent="-457200" algn="just" eaLnBrk="1" hangingPunct="1">
              <a:buFont typeface="Arial" panose="020B0604020202020204" pitchFamily="34" charset="0"/>
              <a:buChar char="•"/>
            </a:pPr>
            <a:r>
              <a:rPr lang="en-US" sz="2500" dirty="0"/>
              <a:t>High Level Programming Language introduced mid 1950 are far easier to use than assembly language.</a:t>
            </a:r>
          </a:p>
          <a:p>
            <a:pPr marL="457200" indent="-457200" algn="just" eaLnBrk="1" hangingPunct="1">
              <a:buFont typeface="Arial" panose="020B0604020202020204" pitchFamily="34" charset="0"/>
              <a:buChar char="•"/>
            </a:pPr>
            <a:r>
              <a:rPr lang="en-US" sz="2500" dirty="0"/>
              <a:t>A high level language is intended to be usable on many different computers. </a:t>
            </a:r>
          </a:p>
          <a:p>
            <a:pPr marL="457200" indent="-457200" algn="just" eaLnBrk="1" hangingPunct="1">
              <a:buFont typeface="Arial" panose="020B0604020202020204" pitchFamily="34" charset="0"/>
              <a:buChar char="•"/>
            </a:pPr>
            <a:r>
              <a:rPr lang="en-US" sz="2500" dirty="0"/>
              <a:t>A special program called a compiler translates user program from high-level language into machine language. </a:t>
            </a:r>
          </a:p>
          <a:p>
            <a:pPr marL="457200" indent="-457200" algn="just" eaLnBrk="1" hangingPunct="1">
              <a:buFont typeface="Arial" panose="020B0604020202020204" pitchFamily="34" charset="0"/>
              <a:buChar char="•"/>
            </a:pPr>
            <a:r>
              <a:rPr lang="en-US" sz="2500" dirty="0"/>
              <a:t>First successful high-level language was FORTRAN (</a:t>
            </a:r>
            <a:r>
              <a:rPr lang="en-US" sz="2500" dirty="0" err="1"/>
              <a:t>FORmula</a:t>
            </a:r>
            <a:r>
              <a:rPr lang="en-US" sz="2500" dirty="0"/>
              <a:t> </a:t>
            </a:r>
            <a:r>
              <a:rPr lang="en-US" sz="2500" dirty="0" err="1"/>
              <a:t>TRANslation</a:t>
            </a:r>
            <a:r>
              <a:rPr lang="en-US" sz="2500" dirty="0"/>
              <a:t>) developed by an IBM group under the direction of John Backus from 1954 to 1957. It permits only numerical operations. </a:t>
            </a:r>
          </a:p>
          <a:p>
            <a:pPr marL="457200" indent="-457200" algn="just" eaLnBrk="1" hangingPunct="1">
              <a:buFont typeface="Arial" panose="020B0604020202020204" pitchFamily="34" charset="0"/>
              <a:buChar char="•"/>
            </a:pPr>
            <a:r>
              <a:rPr lang="en-US" sz="2500" dirty="0"/>
              <a:t>First business application high-level language was COBOL (Common Business Oriented Language), manufacturers in 1959 and sponsored by the US Department of Defense. It permits both textual as well as  numerical operations. </a:t>
            </a:r>
          </a:p>
          <a:p>
            <a:pPr marL="457200" indent="-457200" algn="just" eaLnBrk="1" hangingPunct="1">
              <a:buFont typeface="Arial" panose="020B0604020202020204" pitchFamily="34" charset="0"/>
              <a:buChar char="•"/>
            </a:pPr>
            <a:r>
              <a:rPr lang="en-US" sz="2500" dirty="0"/>
              <a:t>Mid 1990s Basic, Pascal, Modula 2, C, and Java to became more popular high level language.</a:t>
            </a:r>
          </a:p>
        </p:txBody>
      </p:sp>
      <p:sp>
        <p:nvSpPr>
          <p:cNvPr id="9" name="Rectangle 2">
            <a:extLst>
              <a:ext uri="{FF2B5EF4-FFF2-40B4-BE49-F238E27FC236}">
                <a16:creationId xmlns:a16="http://schemas.microsoft.com/office/drawing/2014/main" id="{94B5DADC-1252-4B81-88B2-076C4EC22C0D}"/>
              </a:ext>
            </a:extLst>
          </p:cNvPr>
          <p:cNvSpPr>
            <a:spLocks noGrp="1" noChangeArrowheads="1"/>
          </p:cNvSpPr>
          <p:nvPr>
            <p:ph type="title"/>
          </p:nvPr>
        </p:nvSpPr>
        <p:spPr>
          <a:xfrm>
            <a:off x="1828800" y="152400"/>
            <a:ext cx="8572500" cy="649843"/>
          </a:xfrm>
        </p:spPr>
        <p:txBody>
          <a:bodyPr>
            <a:normAutofit/>
          </a:bodyPr>
          <a:lstStyle/>
          <a:p>
            <a:pPr marL="0" indent="0" algn="ctr">
              <a:buNone/>
            </a:pPr>
            <a:r>
              <a:rPr lang="en-US" sz="4000" b="1" dirty="0">
                <a:solidFill>
                  <a:srgbClr val="7030A0"/>
                </a:solidFill>
                <a:latin typeface="Times New Roman" pitchFamily="18" charset="0"/>
                <a:cs typeface="Times New Roman" pitchFamily="18" charset="0"/>
              </a:rPr>
              <a:t>Second Generation Computers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dirty="0"/>
          </a:p>
          <a:p>
            <a:pPr eaLnBrk="1" hangingPunct="1">
              <a:buFontTx/>
              <a:buNone/>
            </a:pPr>
            <a:endParaRPr lang="en-US" dirty="0"/>
          </a:p>
        </p:txBody>
      </p:sp>
      <p:sp>
        <p:nvSpPr>
          <p:cNvPr id="66566"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66567"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6568" name="Text Box 6"/>
          <p:cNvSpPr txBox="1">
            <a:spLocks noChangeArrowheads="1"/>
          </p:cNvSpPr>
          <p:nvPr/>
        </p:nvSpPr>
        <p:spPr bwMode="auto">
          <a:xfrm>
            <a:off x="381000" y="1084262"/>
            <a:ext cx="115062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2800" b="1" dirty="0"/>
              <a:t>System management (</a:t>
            </a:r>
            <a:r>
              <a:rPr lang="en-US" sz="2800" dirty="0">
                <a:solidFill>
                  <a:srgbClr val="FF0000"/>
                </a:solidFill>
              </a:rPr>
              <a:t>Batch Processing</a:t>
            </a:r>
            <a:r>
              <a:rPr lang="en-US" sz="2800" b="1" dirty="0"/>
              <a:t>): </a:t>
            </a:r>
          </a:p>
          <a:p>
            <a:pPr eaLnBrk="1" hangingPunct="1"/>
            <a:endParaRPr lang="en-US" sz="1200" b="1" dirty="0"/>
          </a:p>
          <a:p>
            <a:pPr marL="342900" indent="-342900" algn="just" eaLnBrk="1" hangingPunct="1">
              <a:buFont typeface="Arial" panose="020B0604020202020204" pitchFamily="34" charset="0"/>
              <a:buChar char="•"/>
            </a:pPr>
            <a:r>
              <a:rPr lang="en-US" sz="2600" dirty="0"/>
              <a:t>With the improvement of I/O equipment and programming methodology that came with the second-generation machines, it became feasible to prepare a batch of jobs in advance, store them on magnetic tape and then have the computer process the jobs in one continuous sequence, placing the results on another magnetic tape.   This mode of system management is termed </a:t>
            </a:r>
            <a:r>
              <a:rPr lang="en-US" sz="2600" dirty="0">
                <a:solidFill>
                  <a:srgbClr val="FF0000"/>
                </a:solidFill>
              </a:rPr>
              <a:t>batch processing. </a:t>
            </a:r>
          </a:p>
          <a:p>
            <a:pPr marL="342900" indent="-342900" algn="just" eaLnBrk="1" hangingPunct="1">
              <a:buFont typeface="Arial" panose="020B0604020202020204" pitchFamily="34" charset="0"/>
              <a:buChar char="•"/>
            </a:pPr>
            <a:endParaRPr lang="en-US" sz="1100" dirty="0"/>
          </a:p>
          <a:p>
            <a:pPr marL="342900" indent="-342900" algn="just" eaLnBrk="1" hangingPunct="1">
              <a:buFont typeface="Arial" panose="020B0604020202020204" pitchFamily="34" charset="0"/>
              <a:buChar char="•"/>
            </a:pPr>
            <a:r>
              <a:rPr lang="en-US" sz="2600" dirty="0"/>
              <a:t>Batch processing requires the use of a supervisory program called a batch monitor, which is permanently resident in main memory. </a:t>
            </a:r>
          </a:p>
          <a:p>
            <a:pPr marL="342900" indent="-342900" algn="just" eaLnBrk="1" hangingPunct="1">
              <a:buFont typeface="Arial" panose="020B0604020202020204" pitchFamily="34" charset="0"/>
              <a:buChar char="•"/>
            </a:pPr>
            <a:endParaRPr lang="en-US" sz="1100" dirty="0"/>
          </a:p>
          <a:p>
            <a:pPr marL="342900" indent="-342900" algn="just" eaLnBrk="1" hangingPunct="1">
              <a:buFont typeface="Arial" panose="020B0604020202020204" pitchFamily="34" charset="0"/>
              <a:buChar char="•"/>
            </a:pPr>
            <a:r>
              <a:rPr lang="en-US" sz="2600" dirty="0"/>
              <a:t>A batch monitor is a basic version of an operating system. Later computer introduce multiprogramming and time-sharing systems.        </a:t>
            </a:r>
          </a:p>
        </p:txBody>
      </p:sp>
      <p:sp>
        <p:nvSpPr>
          <p:cNvPr id="7" name="Rectangle 2">
            <a:extLst>
              <a:ext uri="{FF2B5EF4-FFF2-40B4-BE49-F238E27FC236}">
                <a16:creationId xmlns:a16="http://schemas.microsoft.com/office/drawing/2014/main" id="{7621652F-BF11-4213-9CF1-66CA500A106B}"/>
              </a:ext>
            </a:extLst>
          </p:cNvPr>
          <p:cNvSpPr>
            <a:spLocks noGrp="1" noChangeArrowheads="1"/>
          </p:cNvSpPr>
          <p:nvPr>
            <p:ph type="title"/>
          </p:nvPr>
        </p:nvSpPr>
        <p:spPr>
          <a:xfrm>
            <a:off x="1828800" y="152400"/>
            <a:ext cx="8572500" cy="649843"/>
          </a:xfrm>
        </p:spPr>
        <p:txBody>
          <a:bodyPr>
            <a:normAutofit/>
          </a:bodyPr>
          <a:lstStyle/>
          <a:p>
            <a:pPr marL="0" indent="0" algn="ctr">
              <a:buNone/>
            </a:pPr>
            <a:r>
              <a:rPr lang="en-US" sz="4000" b="1" dirty="0">
                <a:solidFill>
                  <a:srgbClr val="7030A0"/>
                </a:solidFill>
                <a:latin typeface="Times New Roman" pitchFamily="18" charset="0"/>
                <a:cs typeface="Times New Roman" pitchFamily="18" charset="0"/>
              </a:rPr>
              <a:t>Second Generation Computers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
        <p:nvSpPr>
          <p:cNvPr id="69638" name="Text Box 6"/>
          <p:cNvSpPr txBox="1">
            <a:spLocks noChangeArrowheads="1"/>
          </p:cNvSpPr>
          <p:nvPr/>
        </p:nvSpPr>
        <p:spPr bwMode="auto">
          <a:xfrm>
            <a:off x="2743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69639" name="Text Box 8"/>
          <p:cNvSpPr txBox="1">
            <a:spLocks noChangeArrowheads="1"/>
          </p:cNvSpPr>
          <p:nvPr/>
        </p:nvSpPr>
        <p:spPr bwMode="auto">
          <a:xfrm>
            <a:off x="381000" y="1143000"/>
            <a:ext cx="114300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457200" indent="-457200" algn="just" eaLnBrk="1" hangingPunct="1">
              <a:spcBef>
                <a:spcPct val="50000"/>
              </a:spcBef>
              <a:buFont typeface="Arial" panose="020B0604020202020204" pitchFamily="34" charset="0"/>
              <a:buChar char="•"/>
            </a:pPr>
            <a:r>
              <a:rPr lang="en-US" sz="2600" dirty="0"/>
              <a:t>Integrated Circuits (IC), which first commercially appear in 1961 to replace transistor used in second generation. </a:t>
            </a:r>
          </a:p>
          <a:p>
            <a:pPr marL="457200" indent="-457200" algn="just" eaLnBrk="1" hangingPunct="1">
              <a:spcBef>
                <a:spcPct val="50000"/>
              </a:spcBef>
              <a:buFont typeface="Arial" panose="020B0604020202020204" pitchFamily="34" charset="0"/>
              <a:buChar char="•"/>
            </a:pPr>
            <a:r>
              <a:rPr lang="en-US" sz="2600" dirty="0"/>
              <a:t>The transistor continued as the basic switching device, but IC allowed large numbers of transistor associated components to be combined on a tiny piece of semi conductor material, usually silicon. </a:t>
            </a:r>
          </a:p>
        </p:txBody>
      </p:sp>
      <p:sp>
        <p:nvSpPr>
          <p:cNvPr id="3" name="Text Placeholder 2">
            <a:extLst>
              <a:ext uri="{FF2B5EF4-FFF2-40B4-BE49-F238E27FC236}">
                <a16:creationId xmlns:a16="http://schemas.microsoft.com/office/drawing/2014/main" id="{5B4BC098-7A21-4B4E-875A-9D88439E794A}"/>
              </a:ext>
            </a:extLst>
          </p:cNvPr>
          <p:cNvSpPr>
            <a:spLocks noGrp="1"/>
          </p:cNvSpPr>
          <p:nvPr>
            <p:ph type="body" sz="half" idx="1"/>
          </p:nvPr>
        </p:nvSpPr>
        <p:spPr>
          <a:xfrm>
            <a:off x="457200" y="3562613"/>
            <a:ext cx="6261991" cy="1821865"/>
          </a:xfrm>
        </p:spPr>
        <p:txBody>
          <a:bodyPr>
            <a:normAutofit/>
          </a:bodyPr>
          <a:lstStyle/>
          <a:p>
            <a:pPr algn="just"/>
            <a:r>
              <a:rPr lang="en-US" sz="2600" dirty="0">
                <a:latin typeface="Times New Roman" panose="02020603050405020304" pitchFamily="18" charset="0"/>
                <a:cs typeface="Times New Roman" panose="02020603050405020304" pitchFamily="18" charset="0"/>
              </a:rPr>
              <a:t>IC technology initiated a long-term trend in computer design toward smaller size, higher speed and lower hardware cost.</a:t>
            </a:r>
          </a:p>
        </p:txBody>
      </p:sp>
      <p:pic>
        <p:nvPicPr>
          <p:cNvPr id="1028" name="Picture 4">
            <a:extLst>
              <a:ext uri="{FF2B5EF4-FFF2-40B4-BE49-F238E27FC236}">
                <a16:creationId xmlns:a16="http://schemas.microsoft.com/office/drawing/2014/main" id="{86C22EBB-B7C3-47EA-AB3A-0A4FB76D9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747" y="3382298"/>
            <a:ext cx="5007834" cy="2786752"/>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3"/>
          <p:cNvSpPr>
            <a:spLocks noGrp="1" noChangeArrowheads="1"/>
          </p:cNvSpPr>
          <p:nvPr>
            <p:ph type="body" sz="half" idx="1"/>
          </p:nvPr>
        </p:nvSpPr>
        <p:spPr>
          <a:xfrm>
            <a:off x="2209801" y="1981200"/>
            <a:ext cx="3814763" cy="4114800"/>
          </a:xfrm>
        </p:spPr>
        <p:txBody>
          <a:bodyPr/>
          <a:lstStyle/>
          <a:p>
            <a:pPr eaLnBrk="1" hangingPunct="1">
              <a:buFont typeface="Wingdings" pitchFamily="2" charset="2"/>
              <a:buChar char="v"/>
            </a:pPr>
            <a:endParaRPr lang="en-US" sz="1400">
              <a:solidFill>
                <a:srgbClr val="66FF33"/>
              </a:solidFill>
            </a:endParaRPr>
          </a:p>
          <a:p>
            <a:pPr eaLnBrk="1" hangingPunct="1">
              <a:buFont typeface="Wingdings" pitchFamily="2" charset="2"/>
              <a:buNone/>
            </a:pPr>
            <a:endParaRPr lang="en-US" sz="2800" b="1">
              <a:solidFill>
                <a:srgbClr val="0066FF"/>
              </a:solidFill>
            </a:endParaRPr>
          </a:p>
        </p:txBody>
      </p:sp>
      <p:sp>
        <p:nvSpPr>
          <p:cNvPr id="70662" name="Text Box 4"/>
          <p:cNvSpPr txBox="1">
            <a:spLocks noChangeArrowheads="1"/>
          </p:cNvSpPr>
          <p:nvPr/>
        </p:nvSpPr>
        <p:spPr bwMode="auto">
          <a:xfrm>
            <a:off x="2743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0663" name="Text Box 5"/>
          <p:cNvSpPr txBox="1">
            <a:spLocks noChangeArrowheads="1"/>
          </p:cNvSpPr>
          <p:nvPr/>
        </p:nvSpPr>
        <p:spPr bwMode="auto">
          <a:xfrm>
            <a:off x="304800" y="1052929"/>
            <a:ext cx="115062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spcBef>
                <a:spcPct val="50000"/>
              </a:spcBef>
            </a:pPr>
            <a:r>
              <a:rPr lang="en-US" sz="2800" b="1" dirty="0"/>
              <a:t>Structure of the IBM System/360 </a:t>
            </a:r>
          </a:p>
          <a:p>
            <a:pPr marL="342900" indent="-342900" algn="just" eaLnBrk="1" hangingPunct="1">
              <a:spcBef>
                <a:spcPct val="50000"/>
              </a:spcBef>
              <a:buFont typeface="Arial" panose="020B0604020202020204" pitchFamily="34" charset="0"/>
              <a:buChar char="•"/>
            </a:pPr>
            <a:r>
              <a:rPr lang="en-US" dirty="0"/>
              <a:t>In next Figure the IBM System/360 model were designed to be software compatible with one another, meaning that all models in the series shared a common instruction set. </a:t>
            </a:r>
          </a:p>
          <a:p>
            <a:pPr marL="342900" indent="-342900" algn="just" eaLnBrk="1" hangingPunct="1">
              <a:spcBef>
                <a:spcPct val="50000"/>
              </a:spcBef>
              <a:buFont typeface="Arial" panose="020B0604020202020204" pitchFamily="34" charset="0"/>
              <a:buChar char="•"/>
            </a:pPr>
            <a:r>
              <a:rPr lang="en-US" dirty="0"/>
              <a:t>Programs written for one model could be run without modification on any others. Only the execution time, memory usage and the like would change. </a:t>
            </a:r>
          </a:p>
          <a:p>
            <a:pPr marL="342900" indent="-342900" algn="just" eaLnBrk="1" hangingPunct="1">
              <a:spcBef>
                <a:spcPct val="50000"/>
              </a:spcBef>
              <a:buFont typeface="Arial" panose="020B0604020202020204" pitchFamily="34" charset="0"/>
              <a:buChar char="•"/>
            </a:pPr>
            <a:r>
              <a:rPr lang="en-US" dirty="0"/>
              <a:t>Software compatibility enabled computer owners to upgrade their systems without having to rewrite large amounts of software. </a:t>
            </a:r>
          </a:p>
          <a:p>
            <a:pPr marL="342900" indent="-342900" algn="just" eaLnBrk="1" hangingPunct="1">
              <a:spcBef>
                <a:spcPct val="50000"/>
              </a:spcBef>
              <a:buFont typeface="Arial" panose="020B0604020202020204" pitchFamily="34" charset="0"/>
              <a:buChar char="•"/>
            </a:pPr>
            <a:r>
              <a:rPr lang="en-US" dirty="0"/>
              <a:t>The System/360 models also used a common operating system, OS/360 and the manufacturer supplied specialized software to support such widely used applications as transaction processing and database management. </a:t>
            </a:r>
          </a:p>
        </p:txBody>
      </p:sp>
      <p:sp>
        <p:nvSpPr>
          <p:cNvPr id="6" name="Rectangle 2">
            <a:extLst>
              <a:ext uri="{FF2B5EF4-FFF2-40B4-BE49-F238E27FC236}">
                <a16:creationId xmlns:a16="http://schemas.microsoft.com/office/drawing/2014/main" id="{061C1DB0-FD5A-41C5-9119-91EB4C78A716}"/>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1905000" y="990600"/>
            <a:ext cx="4495800" cy="21336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68614" name="Rectangle 6"/>
          <p:cNvSpPr>
            <a:spLocks noChangeArrowheads="1"/>
          </p:cNvSpPr>
          <p:nvPr/>
        </p:nvSpPr>
        <p:spPr bwMode="auto">
          <a:xfrm>
            <a:off x="1905000" y="4191000"/>
            <a:ext cx="4495800" cy="2209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68615" name="Rectangle 7"/>
          <p:cNvSpPr>
            <a:spLocks noChangeArrowheads="1"/>
          </p:cNvSpPr>
          <p:nvPr/>
        </p:nvSpPr>
        <p:spPr bwMode="auto">
          <a:xfrm>
            <a:off x="1905000" y="3581400"/>
            <a:ext cx="5486400" cy="152400"/>
          </a:xfrm>
          <a:prstGeom prst="rect">
            <a:avLst/>
          </a:prstGeom>
          <a:solidFill>
            <a:schemeClr val="accent1"/>
          </a:solidFill>
          <a:ln w="9525">
            <a:solidFill>
              <a:schemeClr val="tx1"/>
            </a:solidFill>
            <a:miter lim="800000"/>
            <a:headEnd/>
            <a:tailEnd/>
          </a:ln>
          <a:scene3d>
            <a:camera prst="orthographicFront"/>
            <a:lightRig rig="threePt" dir="t"/>
          </a:scene3d>
          <a:sp3d>
            <a:bevelT/>
          </a:sp3d>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616" name="Rectangle 8"/>
          <p:cNvSpPr>
            <a:spLocks noChangeArrowheads="1"/>
          </p:cNvSpPr>
          <p:nvPr/>
        </p:nvSpPr>
        <p:spPr bwMode="auto">
          <a:xfrm>
            <a:off x="7391400" y="3276600"/>
            <a:ext cx="2819400" cy="685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b="1" dirty="0">
                <a:solidFill>
                  <a:schemeClr val="tx1"/>
                </a:solidFill>
                <a:latin typeface="Times New Roman" panose="02020603050405020304" pitchFamily="18" charset="0"/>
                <a:cs typeface="Times New Roman" panose="02020603050405020304" pitchFamily="18" charset="0"/>
              </a:rPr>
              <a:t>Main Memory </a:t>
            </a:r>
          </a:p>
          <a:p>
            <a:pPr algn="ctr"/>
            <a:r>
              <a:rPr lang="en-US" b="1" dirty="0">
                <a:solidFill>
                  <a:schemeClr val="tx1"/>
                </a:solidFill>
                <a:latin typeface="Times New Roman" panose="02020603050405020304" pitchFamily="18" charset="0"/>
                <a:cs typeface="Times New Roman" panose="02020603050405020304" pitchFamily="18" charset="0"/>
              </a:rPr>
              <a:t>Control Unit</a:t>
            </a:r>
          </a:p>
        </p:txBody>
      </p:sp>
      <p:sp>
        <p:nvSpPr>
          <p:cNvPr id="68617" name="Rectangle 9"/>
          <p:cNvSpPr>
            <a:spLocks noChangeArrowheads="1"/>
          </p:cNvSpPr>
          <p:nvPr/>
        </p:nvSpPr>
        <p:spPr bwMode="auto">
          <a:xfrm>
            <a:off x="8458200" y="4419600"/>
            <a:ext cx="990600" cy="17526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b="1" dirty="0">
                <a:solidFill>
                  <a:schemeClr val="tx1"/>
                </a:solidFill>
                <a:latin typeface="Times New Roman" panose="02020603050405020304" pitchFamily="18" charset="0"/>
                <a:cs typeface="Times New Roman" panose="02020603050405020304" pitchFamily="18" charset="0"/>
              </a:rPr>
              <a:t>Main </a:t>
            </a:r>
          </a:p>
          <a:p>
            <a:pPr algn="ctr"/>
            <a:r>
              <a:rPr lang="en-US" b="1" dirty="0">
                <a:solidFill>
                  <a:schemeClr val="tx1"/>
                </a:solidFill>
                <a:latin typeface="Times New Roman" panose="02020603050405020304" pitchFamily="18" charset="0"/>
                <a:cs typeface="Times New Roman" panose="02020603050405020304" pitchFamily="18" charset="0"/>
              </a:rPr>
              <a:t>Memory</a:t>
            </a:r>
          </a:p>
          <a:p>
            <a:pPr algn="ctr"/>
            <a:r>
              <a:rPr lang="en-US" b="1" dirty="0">
                <a:solidFill>
                  <a:schemeClr val="tx1"/>
                </a:solidFill>
                <a:latin typeface="Times New Roman" panose="02020603050405020304" pitchFamily="18" charset="0"/>
                <a:cs typeface="Times New Roman" panose="02020603050405020304" pitchFamily="18" charset="0"/>
              </a:rPr>
              <a:t>(M)</a:t>
            </a:r>
          </a:p>
        </p:txBody>
      </p:sp>
      <p:sp>
        <p:nvSpPr>
          <p:cNvPr id="68618" name="Rectangle 10"/>
          <p:cNvSpPr>
            <a:spLocks noChangeArrowheads="1"/>
          </p:cNvSpPr>
          <p:nvPr/>
        </p:nvSpPr>
        <p:spPr bwMode="auto">
          <a:xfrm>
            <a:off x="7467600" y="2057400"/>
            <a:ext cx="914400"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600" dirty="0">
                <a:solidFill>
                  <a:schemeClr val="tx1"/>
                </a:solidFill>
                <a:latin typeface="Times New Roman" panose="02020603050405020304" pitchFamily="18" charset="0"/>
                <a:cs typeface="Times New Roman" panose="02020603050405020304" pitchFamily="18" charset="0"/>
              </a:rPr>
              <a:t>I/O</a:t>
            </a:r>
          </a:p>
          <a:p>
            <a:pPr algn="ctr"/>
            <a:r>
              <a:rPr lang="en-US" sz="1600" dirty="0">
                <a:solidFill>
                  <a:schemeClr val="tx1"/>
                </a:solidFill>
                <a:latin typeface="Times New Roman" panose="02020603050405020304" pitchFamily="18" charset="0"/>
                <a:cs typeface="Times New Roman" panose="02020603050405020304" pitchFamily="18" charset="0"/>
              </a:rPr>
              <a:t>Processor</a:t>
            </a:r>
          </a:p>
          <a:p>
            <a:pPr algn="ctr"/>
            <a:r>
              <a:rPr lang="en-US" sz="1600" dirty="0">
                <a:solidFill>
                  <a:schemeClr val="tx1"/>
                </a:solidFill>
                <a:latin typeface="Times New Roman" panose="02020603050405020304" pitchFamily="18" charset="0"/>
                <a:cs typeface="Times New Roman" panose="02020603050405020304" pitchFamily="18" charset="0"/>
              </a:rPr>
              <a:t>(channel)</a:t>
            </a:r>
          </a:p>
        </p:txBody>
      </p:sp>
      <p:sp>
        <p:nvSpPr>
          <p:cNvPr id="68619" name="Rectangle 11"/>
          <p:cNvSpPr>
            <a:spLocks noChangeArrowheads="1"/>
          </p:cNvSpPr>
          <p:nvPr/>
        </p:nvSpPr>
        <p:spPr bwMode="auto">
          <a:xfrm>
            <a:off x="9144000" y="2057400"/>
            <a:ext cx="914400"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sz="1600" dirty="0">
              <a:latin typeface="Times New Roman" panose="02020603050405020304" pitchFamily="18" charset="0"/>
              <a:cs typeface="Times New Roman" panose="02020603050405020304" pitchFamily="18" charset="0"/>
            </a:endParaRPr>
          </a:p>
          <a:p>
            <a:pPr algn="ctr"/>
            <a:r>
              <a:rPr lang="en-US" sz="1600" dirty="0">
                <a:solidFill>
                  <a:schemeClr val="tx1"/>
                </a:solidFill>
                <a:latin typeface="Times New Roman" panose="02020603050405020304" pitchFamily="18" charset="0"/>
                <a:cs typeface="Times New Roman" panose="02020603050405020304" pitchFamily="18" charset="0"/>
              </a:rPr>
              <a:t>I/O</a:t>
            </a:r>
          </a:p>
          <a:p>
            <a:pPr algn="ctr"/>
            <a:r>
              <a:rPr lang="en-US" sz="1600" dirty="0">
                <a:solidFill>
                  <a:schemeClr val="tx1"/>
                </a:solidFill>
                <a:latin typeface="Times New Roman" panose="02020603050405020304" pitchFamily="18" charset="0"/>
                <a:cs typeface="Times New Roman" panose="02020603050405020304" pitchFamily="18" charset="0"/>
              </a:rPr>
              <a:t>Processor</a:t>
            </a:r>
          </a:p>
          <a:p>
            <a:pPr algn="ctr"/>
            <a:r>
              <a:rPr lang="en-US" sz="1600" dirty="0">
                <a:solidFill>
                  <a:schemeClr val="tx1"/>
                </a:solidFill>
                <a:latin typeface="Times New Roman" panose="02020603050405020304" pitchFamily="18" charset="0"/>
                <a:cs typeface="Times New Roman" panose="02020603050405020304" pitchFamily="18" charset="0"/>
              </a:rPr>
              <a:t>(channel)</a:t>
            </a:r>
          </a:p>
          <a:p>
            <a:pPr algn="ctr"/>
            <a:endParaRPr lang="en-US" dirty="0">
              <a:latin typeface="Times New Roman" panose="02020603050405020304" pitchFamily="18" charset="0"/>
              <a:cs typeface="Times New Roman" panose="02020603050405020304" pitchFamily="18" charset="0"/>
            </a:endParaRPr>
          </a:p>
        </p:txBody>
      </p:sp>
      <p:sp>
        <p:nvSpPr>
          <p:cNvPr id="68620" name="Rectangle 12"/>
          <p:cNvSpPr>
            <a:spLocks noChangeArrowheads="1"/>
          </p:cNvSpPr>
          <p:nvPr/>
        </p:nvSpPr>
        <p:spPr bwMode="auto">
          <a:xfrm>
            <a:off x="9144000" y="1000126"/>
            <a:ext cx="914400"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latin typeface="Times New Roman" panose="02020603050405020304" pitchFamily="18" charset="0"/>
              <a:cs typeface="Times New Roman" panose="02020603050405020304" pitchFamily="18" charset="0"/>
            </a:endParaRPr>
          </a:p>
        </p:txBody>
      </p:sp>
      <p:sp>
        <p:nvSpPr>
          <p:cNvPr id="68621" name="Rectangle 13"/>
          <p:cNvSpPr>
            <a:spLocks noChangeArrowheads="1"/>
          </p:cNvSpPr>
          <p:nvPr/>
        </p:nvSpPr>
        <p:spPr bwMode="auto">
          <a:xfrm>
            <a:off x="7435334" y="990600"/>
            <a:ext cx="946666" cy="762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r>
              <a:rPr lang="en-US" sz="1600" dirty="0">
                <a:solidFill>
                  <a:schemeClr val="tx1"/>
                </a:solidFill>
                <a:latin typeface="Times New Roman" panose="02020603050405020304" pitchFamily="18" charset="0"/>
                <a:cs typeface="Times New Roman" panose="02020603050405020304" pitchFamily="18" charset="0"/>
              </a:rPr>
              <a:t>I/O</a:t>
            </a:r>
          </a:p>
          <a:p>
            <a:pPr algn="ctr"/>
            <a:r>
              <a:rPr lang="en-US" sz="1600" dirty="0">
                <a:solidFill>
                  <a:schemeClr val="tx1"/>
                </a:solidFill>
                <a:latin typeface="Times New Roman" panose="02020603050405020304" pitchFamily="18" charset="0"/>
                <a:cs typeface="Times New Roman" panose="02020603050405020304" pitchFamily="18" charset="0"/>
              </a:rPr>
              <a:t>Devices</a:t>
            </a:r>
          </a:p>
        </p:txBody>
      </p:sp>
      <p:sp>
        <p:nvSpPr>
          <p:cNvPr id="68622" name="Rectangle 14"/>
          <p:cNvSpPr>
            <a:spLocks noChangeArrowheads="1"/>
          </p:cNvSpPr>
          <p:nvPr/>
        </p:nvSpPr>
        <p:spPr bwMode="auto">
          <a:xfrm>
            <a:off x="4495800" y="4419600"/>
            <a:ext cx="1828800" cy="6858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US" sz="1400">
                <a:solidFill>
                  <a:schemeClr val="tx1"/>
                </a:solidFill>
                <a:latin typeface="Times New Roman" panose="02020603050405020304" pitchFamily="18" charset="0"/>
                <a:cs typeface="Times New Roman" panose="02020603050405020304" pitchFamily="18" charset="0"/>
              </a:rPr>
              <a:t>Four 64-bit</a:t>
            </a:r>
          </a:p>
          <a:p>
            <a:pPr algn="ctr"/>
            <a:r>
              <a:rPr lang="en-US" sz="1400">
                <a:solidFill>
                  <a:schemeClr val="tx1"/>
                </a:solidFill>
                <a:latin typeface="Times New Roman" panose="02020603050405020304" pitchFamily="18" charset="0"/>
                <a:cs typeface="Times New Roman" panose="02020603050405020304" pitchFamily="18" charset="0"/>
              </a:rPr>
              <a:t>Floating point </a:t>
            </a:r>
          </a:p>
          <a:p>
            <a:pPr algn="ctr"/>
            <a:r>
              <a:rPr lang="en-US" sz="1400">
                <a:solidFill>
                  <a:schemeClr val="tx1"/>
                </a:solidFill>
                <a:latin typeface="Times New Roman" panose="02020603050405020304" pitchFamily="18" charset="0"/>
                <a:cs typeface="Times New Roman" panose="02020603050405020304" pitchFamily="18" charset="0"/>
              </a:rPr>
              <a:t>registers</a:t>
            </a:r>
          </a:p>
        </p:txBody>
      </p:sp>
      <p:sp>
        <p:nvSpPr>
          <p:cNvPr id="68623" name="Rectangle 15"/>
          <p:cNvSpPr>
            <a:spLocks noChangeArrowheads="1"/>
          </p:cNvSpPr>
          <p:nvPr/>
        </p:nvSpPr>
        <p:spPr bwMode="auto">
          <a:xfrm>
            <a:off x="4876800" y="5410200"/>
            <a:ext cx="1295400" cy="5334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400">
                <a:latin typeface="Times New Roman" panose="02020603050405020304" pitchFamily="18" charset="0"/>
                <a:cs typeface="Times New Roman" panose="02020603050405020304" pitchFamily="18" charset="0"/>
              </a:rPr>
              <a:t>Floating-point</a:t>
            </a:r>
          </a:p>
          <a:p>
            <a:pPr algn="ctr"/>
            <a:r>
              <a:rPr lang="en-US" sz="1400">
                <a:latin typeface="Times New Roman" panose="02020603050405020304" pitchFamily="18" charset="0"/>
                <a:cs typeface="Times New Roman" panose="02020603050405020304" pitchFamily="18" charset="0"/>
              </a:rPr>
              <a:t>ALU</a:t>
            </a:r>
          </a:p>
        </p:txBody>
      </p:sp>
      <p:sp>
        <p:nvSpPr>
          <p:cNvPr id="68624" name="Rectangle 16"/>
          <p:cNvSpPr>
            <a:spLocks noChangeArrowheads="1"/>
          </p:cNvSpPr>
          <p:nvPr/>
        </p:nvSpPr>
        <p:spPr bwMode="auto">
          <a:xfrm>
            <a:off x="2438400" y="4419600"/>
            <a:ext cx="1295400" cy="11430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8625" name="Rectangle 17"/>
          <p:cNvSpPr>
            <a:spLocks noChangeArrowheads="1"/>
          </p:cNvSpPr>
          <p:nvPr/>
        </p:nvSpPr>
        <p:spPr bwMode="auto">
          <a:xfrm>
            <a:off x="2209800" y="5791200"/>
            <a:ext cx="914400" cy="5334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400" dirty="0">
                <a:latin typeface="Times New Roman" panose="02020603050405020304" pitchFamily="18" charset="0"/>
                <a:cs typeface="Times New Roman" panose="02020603050405020304" pitchFamily="18" charset="0"/>
              </a:rPr>
              <a:t>Fixed-point</a:t>
            </a:r>
          </a:p>
          <a:p>
            <a:pPr algn="ctr"/>
            <a:r>
              <a:rPr lang="en-US" sz="1400" dirty="0">
                <a:latin typeface="Times New Roman" panose="02020603050405020304" pitchFamily="18" charset="0"/>
                <a:cs typeface="Times New Roman" panose="02020603050405020304" pitchFamily="18" charset="0"/>
              </a:rPr>
              <a:t>ALU</a:t>
            </a:r>
          </a:p>
        </p:txBody>
      </p:sp>
      <p:sp>
        <p:nvSpPr>
          <p:cNvPr id="68626" name="Rectangle 18"/>
          <p:cNvSpPr>
            <a:spLocks noChangeArrowheads="1"/>
          </p:cNvSpPr>
          <p:nvPr/>
        </p:nvSpPr>
        <p:spPr bwMode="auto">
          <a:xfrm>
            <a:off x="3276600" y="5791200"/>
            <a:ext cx="914400" cy="5334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400" dirty="0">
                <a:latin typeface="Times New Roman" panose="02020603050405020304" pitchFamily="18" charset="0"/>
                <a:cs typeface="Times New Roman" panose="02020603050405020304" pitchFamily="18" charset="0"/>
              </a:rPr>
              <a:t>Decimal </a:t>
            </a:r>
          </a:p>
          <a:p>
            <a:pPr algn="ctr"/>
            <a:r>
              <a:rPr lang="en-US" sz="1400" dirty="0">
                <a:latin typeface="Times New Roman" panose="02020603050405020304" pitchFamily="18" charset="0"/>
                <a:cs typeface="Times New Roman" panose="02020603050405020304" pitchFamily="18" charset="0"/>
              </a:rPr>
              <a:t>ALU</a:t>
            </a:r>
          </a:p>
        </p:txBody>
      </p:sp>
      <p:sp>
        <p:nvSpPr>
          <p:cNvPr id="68627" name="Rectangle 19"/>
          <p:cNvSpPr>
            <a:spLocks noChangeArrowheads="1"/>
          </p:cNvSpPr>
          <p:nvPr/>
        </p:nvSpPr>
        <p:spPr bwMode="auto">
          <a:xfrm>
            <a:off x="2057400" y="1143000"/>
            <a:ext cx="1752600" cy="8382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68628" name="Rectangle 20"/>
          <p:cNvSpPr>
            <a:spLocks noChangeArrowheads="1"/>
          </p:cNvSpPr>
          <p:nvPr/>
        </p:nvSpPr>
        <p:spPr bwMode="auto">
          <a:xfrm>
            <a:off x="4038600" y="1981200"/>
            <a:ext cx="2209800" cy="1066800"/>
          </a:xfrm>
          <a:prstGeom prst="rect">
            <a:avLst/>
          </a:prstGeom>
          <a:ln>
            <a:headEnd/>
            <a:tailEnd/>
          </a:ln>
          <a:effectLst>
            <a:glow rad="63500">
              <a:schemeClr val="accent1">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68629" name="Rectangle 21"/>
          <p:cNvSpPr>
            <a:spLocks noChangeArrowheads="1"/>
          </p:cNvSpPr>
          <p:nvPr/>
        </p:nvSpPr>
        <p:spPr bwMode="auto">
          <a:xfrm>
            <a:off x="4191000" y="2286000"/>
            <a:ext cx="9906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SR</a:t>
            </a:r>
          </a:p>
        </p:txBody>
      </p:sp>
      <p:sp>
        <p:nvSpPr>
          <p:cNvPr id="68630" name="Rectangle 22"/>
          <p:cNvSpPr>
            <a:spLocks noChangeArrowheads="1"/>
          </p:cNvSpPr>
          <p:nvPr/>
        </p:nvSpPr>
        <p:spPr bwMode="auto">
          <a:xfrm>
            <a:off x="5486400" y="2286000"/>
            <a:ext cx="6096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PC</a:t>
            </a:r>
          </a:p>
        </p:txBody>
      </p:sp>
      <p:sp>
        <p:nvSpPr>
          <p:cNvPr id="68631" name="Rectangle 23"/>
          <p:cNvSpPr>
            <a:spLocks noChangeArrowheads="1"/>
          </p:cNvSpPr>
          <p:nvPr/>
        </p:nvSpPr>
        <p:spPr bwMode="auto">
          <a:xfrm>
            <a:off x="2133600" y="2286000"/>
            <a:ext cx="4572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IR</a:t>
            </a:r>
          </a:p>
        </p:txBody>
      </p:sp>
      <p:sp>
        <p:nvSpPr>
          <p:cNvPr id="68632" name="Rectangle 24"/>
          <p:cNvSpPr>
            <a:spLocks noChangeArrowheads="1"/>
          </p:cNvSpPr>
          <p:nvPr/>
        </p:nvSpPr>
        <p:spPr bwMode="auto">
          <a:xfrm>
            <a:off x="3048000" y="2286000"/>
            <a:ext cx="457200" cy="3810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1600">
                <a:latin typeface="Times New Roman" panose="02020603050405020304" pitchFamily="18" charset="0"/>
                <a:cs typeface="Times New Roman" panose="02020603050405020304" pitchFamily="18" charset="0"/>
              </a:rPr>
              <a:t>AR</a:t>
            </a:r>
          </a:p>
        </p:txBody>
      </p:sp>
      <p:sp>
        <p:nvSpPr>
          <p:cNvPr id="68633" name="Line 25"/>
          <p:cNvSpPr>
            <a:spLocks noChangeShapeType="1"/>
          </p:cNvSpPr>
          <p:nvPr/>
        </p:nvSpPr>
        <p:spPr bwMode="auto">
          <a:xfrm>
            <a:off x="3810000" y="1295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4" name="Line 27"/>
          <p:cNvSpPr>
            <a:spLocks noChangeShapeType="1"/>
          </p:cNvSpPr>
          <p:nvPr/>
        </p:nvSpPr>
        <p:spPr bwMode="auto">
          <a:xfrm>
            <a:off x="3810000" y="1600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5" name="Line 28"/>
          <p:cNvSpPr>
            <a:spLocks noChangeShapeType="1"/>
          </p:cNvSpPr>
          <p:nvPr/>
        </p:nvSpPr>
        <p:spPr bwMode="auto">
          <a:xfrm>
            <a:off x="3810000" y="1828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6" name="Line 29"/>
          <p:cNvSpPr>
            <a:spLocks noChangeShapeType="1"/>
          </p:cNvSpPr>
          <p:nvPr/>
        </p:nvSpPr>
        <p:spPr bwMode="auto">
          <a:xfrm flipV="1">
            <a:off x="22860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7" name="Line 30"/>
          <p:cNvSpPr>
            <a:spLocks noChangeShapeType="1"/>
          </p:cNvSpPr>
          <p:nvPr/>
        </p:nvSpPr>
        <p:spPr bwMode="auto">
          <a:xfrm flipV="1">
            <a:off x="22860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8" name="Line 33"/>
          <p:cNvSpPr>
            <a:spLocks noChangeShapeType="1"/>
          </p:cNvSpPr>
          <p:nvPr/>
        </p:nvSpPr>
        <p:spPr bwMode="auto">
          <a:xfrm flipV="1">
            <a:off x="31242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39" name="Line 34"/>
          <p:cNvSpPr>
            <a:spLocks noChangeShapeType="1"/>
          </p:cNvSpPr>
          <p:nvPr/>
        </p:nvSpPr>
        <p:spPr bwMode="auto">
          <a:xfrm>
            <a:off x="33528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0" name="Line 37"/>
          <p:cNvSpPr>
            <a:spLocks noChangeShapeType="1"/>
          </p:cNvSpPr>
          <p:nvPr/>
        </p:nvSpPr>
        <p:spPr bwMode="auto">
          <a:xfrm>
            <a:off x="49530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1" name="Line 38"/>
          <p:cNvSpPr>
            <a:spLocks noChangeShapeType="1"/>
          </p:cNvSpPr>
          <p:nvPr/>
        </p:nvSpPr>
        <p:spPr bwMode="auto">
          <a:xfrm flipV="1">
            <a:off x="44958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2" name="Line 39"/>
          <p:cNvSpPr>
            <a:spLocks noChangeShapeType="1"/>
          </p:cNvSpPr>
          <p:nvPr/>
        </p:nvSpPr>
        <p:spPr bwMode="auto">
          <a:xfrm>
            <a:off x="59436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3" name="Line 40"/>
          <p:cNvSpPr>
            <a:spLocks noChangeShapeType="1"/>
          </p:cNvSpPr>
          <p:nvPr/>
        </p:nvSpPr>
        <p:spPr bwMode="auto">
          <a:xfrm flipV="1">
            <a:off x="5715000" y="2667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4" name="Text Box 42"/>
          <p:cNvSpPr txBox="1">
            <a:spLocks noChangeArrowheads="1"/>
          </p:cNvSpPr>
          <p:nvPr/>
        </p:nvSpPr>
        <p:spPr bwMode="auto">
          <a:xfrm>
            <a:off x="3962400" y="1981200"/>
            <a:ext cx="2338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cs typeface="Times New Roman" panose="02020603050405020304" pitchFamily="18" charset="0"/>
              </a:rPr>
              <a:t>Program status word PSW</a:t>
            </a:r>
          </a:p>
        </p:txBody>
      </p:sp>
      <p:sp>
        <p:nvSpPr>
          <p:cNvPr id="68645" name="Text Box 44"/>
          <p:cNvSpPr txBox="1">
            <a:spLocks noChangeArrowheads="1"/>
          </p:cNvSpPr>
          <p:nvPr/>
        </p:nvSpPr>
        <p:spPr bwMode="auto">
          <a:xfrm>
            <a:off x="5089526" y="1130300"/>
            <a:ext cx="10128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cs typeface="Times New Roman" panose="02020603050405020304" pitchFamily="18" charset="0"/>
              </a:rPr>
              <a:t>Program</a:t>
            </a:r>
          </a:p>
          <a:p>
            <a:pPr eaLnBrk="1" hangingPunct="1"/>
            <a:r>
              <a:rPr lang="en-US" sz="1600">
                <a:cs typeface="Times New Roman" panose="02020603050405020304" pitchFamily="18" charset="0"/>
              </a:rPr>
              <a:t>Control</a:t>
            </a:r>
          </a:p>
          <a:p>
            <a:pPr eaLnBrk="1" hangingPunct="1"/>
            <a:r>
              <a:rPr lang="en-US" sz="1600">
                <a:cs typeface="Times New Roman" panose="02020603050405020304" pitchFamily="18" charset="0"/>
              </a:rPr>
              <a:t>Unit </a:t>
            </a:r>
            <a:r>
              <a:rPr lang="en-US" sz="1600" b="1">
                <a:cs typeface="Times New Roman" panose="02020603050405020304" pitchFamily="18" charset="0"/>
              </a:rPr>
              <a:t>PCU</a:t>
            </a:r>
          </a:p>
        </p:txBody>
      </p:sp>
      <p:sp>
        <p:nvSpPr>
          <p:cNvPr id="68646" name="Text Box 46"/>
          <p:cNvSpPr txBox="1">
            <a:spLocks noChangeArrowheads="1"/>
          </p:cNvSpPr>
          <p:nvPr/>
        </p:nvSpPr>
        <p:spPr bwMode="auto">
          <a:xfrm>
            <a:off x="2057400" y="1219201"/>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200">
                <a:cs typeface="Times New Roman" panose="02020603050405020304" pitchFamily="18" charset="0"/>
              </a:rPr>
              <a:t>Instruction decoder</a:t>
            </a:r>
          </a:p>
          <a:p>
            <a:pPr eaLnBrk="1" hangingPunct="1"/>
            <a:r>
              <a:rPr lang="en-US" sz="1200">
                <a:cs typeface="Times New Roman" panose="02020603050405020304" pitchFamily="18" charset="0"/>
              </a:rPr>
              <a:t>(may be micro            programmed)</a:t>
            </a:r>
          </a:p>
        </p:txBody>
      </p:sp>
      <p:sp>
        <p:nvSpPr>
          <p:cNvPr id="68647" name="Text Box 47"/>
          <p:cNvSpPr txBox="1">
            <a:spLocks noChangeArrowheads="1"/>
          </p:cNvSpPr>
          <p:nvPr/>
        </p:nvSpPr>
        <p:spPr bwMode="auto">
          <a:xfrm>
            <a:off x="4251326" y="1179513"/>
            <a:ext cx="65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200">
                <a:cs typeface="Times New Roman" panose="02020603050405020304" pitchFamily="18" charset="0"/>
              </a:rPr>
              <a:t>Control</a:t>
            </a:r>
          </a:p>
          <a:p>
            <a:pPr eaLnBrk="1" hangingPunct="1"/>
            <a:r>
              <a:rPr lang="en-US" sz="1200">
                <a:cs typeface="Times New Roman" panose="02020603050405020304" pitchFamily="18" charset="0"/>
              </a:rPr>
              <a:t>Signal</a:t>
            </a:r>
          </a:p>
        </p:txBody>
      </p:sp>
      <p:sp>
        <p:nvSpPr>
          <p:cNvPr id="68648" name="Line 48"/>
          <p:cNvSpPr>
            <a:spLocks noChangeShapeType="1"/>
          </p:cNvSpPr>
          <p:nvPr/>
        </p:nvSpPr>
        <p:spPr bwMode="auto">
          <a:xfrm flipV="1">
            <a:off x="27432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49" name="Line 49"/>
          <p:cNvSpPr>
            <a:spLocks noChangeShapeType="1"/>
          </p:cNvSpPr>
          <p:nvPr/>
        </p:nvSpPr>
        <p:spPr bwMode="auto">
          <a:xfrm>
            <a:off x="32766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0" name="Line 50"/>
          <p:cNvSpPr>
            <a:spLocks noChangeShapeType="1"/>
          </p:cNvSpPr>
          <p:nvPr/>
        </p:nvSpPr>
        <p:spPr bwMode="auto">
          <a:xfrm>
            <a:off x="56388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1" name="Line 51"/>
          <p:cNvSpPr>
            <a:spLocks noChangeShapeType="1"/>
          </p:cNvSpPr>
          <p:nvPr/>
        </p:nvSpPr>
        <p:spPr bwMode="auto">
          <a:xfrm flipV="1">
            <a:off x="51816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2" name="Line 52"/>
          <p:cNvSpPr>
            <a:spLocks noChangeShapeType="1"/>
          </p:cNvSpPr>
          <p:nvPr/>
        </p:nvSpPr>
        <p:spPr bwMode="auto">
          <a:xfrm>
            <a:off x="5638800" y="510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3" name="Line 53"/>
          <p:cNvSpPr>
            <a:spLocks noChangeShapeType="1"/>
          </p:cNvSpPr>
          <p:nvPr/>
        </p:nvSpPr>
        <p:spPr bwMode="auto">
          <a:xfrm flipV="1">
            <a:off x="5181600" y="5105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4" name="Line 54"/>
          <p:cNvSpPr>
            <a:spLocks noChangeShapeType="1"/>
          </p:cNvSpPr>
          <p:nvPr/>
        </p:nvSpPr>
        <p:spPr bwMode="auto">
          <a:xfrm flipV="1">
            <a:off x="25146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5" name="Line 56"/>
          <p:cNvSpPr>
            <a:spLocks noChangeShapeType="1"/>
          </p:cNvSpPr>
          <p:nvPr/>
        </p:nvSpPr>
        <p:spPr bwMode="auto">
          <a:xfrm>
            <a:off x="28194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6" name="Line 58"/>
          <p:cNvSpPr>
            <a:spLocks noChangeShapeType="1"/>
          </p:cNvSpPr>
          <p:nvPr/>
        </p:nvSpPr>
        <p:spPr bwMode="auto">
          <a:xfrm flipV="1">
            <a:off x="33528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7" name="Line 60"/>
          <p:cNvSpPr>
            <a:spLocks noChangeShapeType="1"/>
          </p:cNvSpPr>
          <p:nvPr/>
        </p:nvSpPr>
        <p:spPr bwMode="auto">
          <a:xfrm>
            <a:off x="3581400" y="556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8" name="Line 61"/>
          <p:cNvSpPr>
            <a:spLocks noChangeShapeType="1"/>
          </p:cNvSpPr>
          <p:nvPr/>
        </p:nvSpPr>
        <p:spPr bwMode="auto">
          <a:xfrm>
            <a:off x="6705600" y="3429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59" name="Line 62"/>
          <p:cNvSpPr>
            <a:spLocks noChangeShapeType="1"/>
          </p:cNvSpPr>
          <p:nvPr/>
        </p:nvSpPr>
        <p:spPr bwMode="auto">
          <a:xfrm flipH="1">
            <a:off x="6781800" y="3886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0" name="Line 63"/>
          <p:cNvSpPr>
            <a:spLocks noChangeShapeType="1"/>
          </p:cNvSpPr>
          <p:nvPr/>
        </p:nvSpPr>
        <p:spPr bwMode="auto">
          <a:xfrm flipV="1">
            <a:off x="86106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1" name="Line 64"/>
          <p:cNvSpPr>
            <a:spLocks noChangeShapeType="1"/>
          </p:cNvSpPr>
          <p:nvPr/>
        </p:nvSpPr>
        <p:spPr bwMode="auto">
          <a:xfrm>
            <a:off x="9220200" y="3962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2" name="Line 65"/>
          <p:cNvSpPr>
            <a:spLocks noChangeShapeType="1"/>
          </p:cNvSpPr>
          <p:nvPr/>
        </p:nvSpPr>
        <p:spPr bwMode="auto">
          <a:xfrm>
            <a:off x="7696199" y="2833688"/>
            <a:ext cx="1" cy="442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3" name="Line 66"/>
          <p:cNvSpPr>
            <a:spLocks noChangeShapeType="1"/>
          </p:cNvSpPr>
          <p:nvPr/>
        </p:nvSpPr>
        <p:spPr bwMode="auto">
          <a:xfrm flipV="1">
            <a:off x="8153400" y="2819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4" name="Line 67"/>
          <p:cNvSpPr>
            <a:spLocks noChangeShapeType="1"/>
          </p:cNvSpPr>
          <p:nvPr/>
        </p:nvSpPr>
        <p:spPr bwMode="auto">
          <a:xfrm>
            <a:off x="9372600" y="2819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5" name="Line 68"/>
          <p:cNvSpPr>
            <a:spLocks noChangeShapeType="1"/>
          </p:cNvSpPr>
          <p:nvPr/>
        </p:nvSpPr>
        <p:spPr bwMode="auto">
          <a:xfrm flipV="1">
            <a:off x="9906000" y="2819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6" name="Line 69"/>
          <p:cNvSpPr>
            <a:spLocks noChangeShapeType="1"/>
          </p:cNvSpPr>
          <p:nvPr/>
        </p:nvSpPr>
        <p:spPr bwMode="auto">
          <a:xfrm>
            <a:off x="76200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7" name="Line 70"/>
          <p:cNvSpPr>
            <a:spLocks noChangeShapeType="1"/>
          </p:cNvSpPr>
          <p:nvPr/>
        </p:nvSpPr>
        <p:spPr bwMode="auto">
          <a:xfrm flipV="1">
            <a:off x="81534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8" name="Line 71"/>
          <p:cNvSpPr>
            <a:spLocks noChangeShapeType="1"/>
          </p:cNvSpPr>
          <p:nvPr/>
        </p:nvSpPr>
        <p:spPr bwMode="auto">
          <a:xfrm>
            <a:off x="93726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69" name="Line 72"/>
          <p:cNvSpPr>
            <a:spLocks noChangeShapeType="1"/>
          </p:cNvSpPr>
          <p:nvPr/>
        </p:nvSpPr>
        <p:spPr bwMode="auto">
          <a:xfrm flipV="1">
            <a:off x="99060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8670" name="Text Box 78"/>
          <p:cNvSpPr txBox="1">
            <a:spLocks noChangeArrowheads="1"/>
          </p:cNvSpPr>
          <p:nvPr/>
        </p:nvSpPr>
        <p:spPr bwMode="auto">
          <a:xfrm>
            <a:off x="9177847" y="1066800"/>
            <a:ext cx="846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r>
              <a:rPr lang="en-US" sz="1600" dirty="0">
                <a:cs typeface="Times New Roman" panose="02020603050405020304" pitchFamily="18" charset="0"/>
              </a:rPr>
              <a:t>I/O</a:t>
            </a:r>
          </a:p>
          <a:p>
            <a:pPr algn="ctr" eaLnBrk="1" hangingPunct="1"/>
            <a:r>
              <a:rPr lang="en-US" sz="1600" dirty="0">
                <a:cs typeface="Times New Roman" panose="02020603050405020304" pitchFamily="18" charset="0"/>
              </a:rPr>
              <a:t>Devices</a:t>
            </a:r>
          </a:p>
        </p:txBody>
      </p:sp>
      <p:sp>
        <p:nvSpPr>
          <p:cNvPr id="68671" name="Text Box 80"/>
          <p:cNvSpPr txBox="1">
            <a:spLocks noChangeArrowheads="1"/>
          </p:cNvSpPr>
          <p:nvPr/>
        </p:nvSpPr>
        <p:spPr bwMode="auto">
          <a:xfrm>
            <a:off x="4267200" y="5969000"/>
            <a:ext cx="2198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400" b="1">
                <a:cs typeface="Times New Roman" panose="02020603050405020304" pitchFamily="18" charset="0"/>
              </a:rPr>
              <a:t>Data processing unit, DPU</a:t>
            </a:r>
          </a:p>
        </p:txBody>
      </p:sp>
      <p:sp>
        <p:nvSpPr>
          <p:cNvPr id="68672" name="Text Box 85"/>
          <p:cNvSpPr txBox="1">
            <a:spLocks noChangeArrowheads="1"/>
          </p:cNvSpPr>
          <p:nvPr/>
        </p:nvSpPr>
        <p:spPr bwMode="auto">
          <a:xfrm>
            <a:off x="2438400" y="4419600"/>
            <a:ext cx="129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r>
              <a:rPr lang="en-US" sz="1600" dirty="0">
                <a:cs typeface="Times New Roman" panose="02020603050405020304" pitchFamily="18" charset="0"/>
              </a:rPr>
              <a:t>Sixteen</a:t>
            </a:r>
          </a:p>
          <a:p>
            <a:pPr algn="ctr" eaLnBrk="1" hangingPunct="1"/>
            <a:r>
              <a:rPr lang="en-US" sz="1600" dirty="0">
                <a:cs typeface="Times New Roman" panose="02020603050405020304" pitchFamily="18" charset="0"/>
              </a:rPr>
              <a:t>32-bit</a:t>
            </a:r>
          </a:p>
          <a:p>
            <a:pPr algn="ctr" eaLnBrk="1" hangingPunct="1"/>
            <a:r>
              <a:rPr lang="en-US" sz="1600" dirty="0">
                <a:cs typeface="Times New Roman" panose="02020603050405020304" pitchFamily="18" charset="0"/>
              </a:rPr>
              <a:t>General</a:t>
            </a:r>
          </a:p>
          <a:p>
            <a:pPr algn="ctr" eaLnBrk="1" hangingPunct="1"/>
            <a:r>
              <a:rPr lang="en-US" sz="1600" dirty="0">
                <a:cs typeface="Times New Roman" panose="02020603050405020304" pitchFamily="18" charset="0"/>
              </a:rPr>
              <a:t>registers</a:t>
            </a:r>
          </a:p>
        </p:txBody>
      </p:sp>
      <p:sp>
        <p:nvSpPr>
          <p:cNvPr id="68673" name="Text Box 87"/>
          <p:cNvSpPr txBox="1">
            <a:spLocks noChangeArrowheads="1"/>
          </p:cNvSpPr>
          <p:nvPr/>
        </p:nvSpPr>
        <p:spPr bwMode="auto">
          <a:xfrm>
            <a:off x="9716729" y="4898461"/>
            <a:ext cx="2170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800" dirty="0">
                <a:cs typeface="Times New Roman" panose="02020603050405020304" pitchFamily="18" charset="0"/>
              </a:rPr>
              <a:t>Fig: Structure of IBM System/360 </a:t>
            </a:r>
          </a:p>
        </p:txBody>
      </p:sp>
      <p:sp>
        <p:nvSpPr>
          <p:cNvPr id="64" name="Rectangle 2">
            <a:extLst>
              <a:ext uri="{FF2B5EF4-FFF2-40B4-BE49-F238E27FC236}">
                <a16:creationId xmlns:a16="http://schemas.microsoft.com/office/drawing/2014/main" id="{99E522C2-1039-408F-BBE4-0B7D1AACD908}"/>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905000" y="228600"/>
            <a:ext cx="8305800" cy="609600"/>
          </a:xfrm>
        </p:spPr>
        <p:txBody>
          <a:bodyPr>
            <a:normAutofit fontScale="90000"/>
          </a:bodyPr>
          <a:lstStyle/>
          <a:p>
            <a:pPr marL="0" indent="0" algn="ctr">
              <a:buNone/>
            </a:pPr>
            <a:r>
              <a:rPr lang="en-US" altLang="ko-KR" sz="4400" b="1" dirty="0">
                <a:solidFill>
                  <a:srgbClr val="7030A0"/>
                </a:solidFill>
                <a:latin typeface="Times New Roman" pitchFamily="18" charset="0"/>
                <a:cs typeface="Times New Roman" pitchFamily="18" charset="0"/>
              </a:rPr>
              <a:t>The Evolution of Computers</a:t>
            </a:r>
            <a:endParaRPr lang="en-US" altLang="ko-KR" sz="4800" b="1" dirty="0">
              <a:solidFill>
                <a:srgbClr val="7030A0"/>
              </a:solidFill>
              <a:latin typeface="Times New Roman" pitchFamily="18" charset="0"/>
              <a:cs typeface="Times New Roman" pitchFamily="18" charset="0"/>
            </a:endParaRPr>
          </a:p>
        </p:txBody>
      </p:sp>
      <p:sp>
        <p:nvSpPr>
          <p:cNvPr id="27653" name="Rectangle 3"/>
          <p:cNvSpPr>
            <a:spLocks noGrp="1" noChangeArrowheads="1"/>
          </p:cNvSpPr>
          <p:nvPr>
            <p:ph sz="quarter" idx="13"/>
          </p:nvPr>
        </p:nvSpPr>
        <p:spPr>
          <a:xfrm>
            <a:off x="381000" y="1295400"/>
            <a:ext cx="11430000" cy="3962400"/>
          </a:xfrm>
        </p:spPr>
        <p:txBody>
          <a:bodyPr>
            <a:normAutofit/>
          </a:bodyPr>
          <a:lstStyle/>
          <a:p>
            <a:pPr marL="45720" indent="0" algn="just">
              <a:buNone/>
            </a:pPr>
            <a:r>
              <a:rPr lang="en-US" altLang="ko-KR" sz="2800" dirty="0">
                <a:solidFill>
                  <a:srgbClr val="002060"/>
                </a:solidFill>
                <a:latin typeface="Times New Roman" pitchFamily="18" charset="0"/>
                <a:cs typeface="Times New Roman" pitchFamily="18" charset="0"/>
              </a:rPr>
              <a:t>Calculating machines capable of performing the elementary operations of arithmetic (addition, subtraction, multiplication and division) appeared in the 16</a:t>
            </a:r>
            <a:r>
              <a:rPr lang="en-US" altLang="ko-KR" sz="2800" baseline="30000" dirty="0">
                <a:solidFill>
                  <a:srgbClr val="002060"/>
                </a:solidFill>
                <a:latin typeface="Times New Roman" pitchFamily="18" charset="0"/>
                <a:cs typeface="Times New Roman" pitchFamily="18" charset="0"/>
              </a:rPr>
              <a:t>th</a:t>
            </a:r>
            <a:r>
              <a:rPr lang="en-US" altLang="ko-KR" sz="2800" dirty="0">
                <a:solidFill>
                  <a:srgbClr val="002060"/>
                </a:solidFill>
                <a:latin typeface="Times New Roman" pitchFamily="18" charset="0"/>
                <a:cs typeface="Times New Roman" pitchFamily="18" charset="0"/>
              </a:rPr>
              <a:t> century and perhaps earlier (</a:t>
            </a:r>
            <a:r>
              <a:rPr lang="en-US" altLang="ko-KR" sz="2800" dirty="0" err="1">
                <a:solidFill>
                  <a:srgbClr val="002060"/>
                </a:solidFill>
                <a:latin typeface="Times New Roman" pitchFamily="18" charset="0"/>
                <a:cs typeface="Times New Roman" pitchFamily="18" charset="0"/>
              </a:rPr>
              <a:t>Randell</a:t>
            </a:r>
            <a:r>
              <a:rPr lang="en-US" altLang="ko-KR" sz="2800" dirty="0">
                <a:solidFill>
                  <a:srgbClr val="002060"/>
                </a:solidFill>
                <a:latin typeface="Times New Roman" pitchFamily="18" charset="0"/>
                <a:cs typeface="Times New Roman" pitchFamily="18" charset="0"/>
              </a:rPr>
              <a:t> 1982; </a:t>
            </a:r>
            <a:r>
              <a:rPr lang="en-US" altLang="ko-KR" sz="2800" dirty="0" err="1">
                <a:solidFill>
                  <a:srgbClr val="002060"/>
                </a:solidFill>
                <a:latin typeface="Times New Roman" pitchFamily="18" charset="0"/>
                <a:cs typeface="Times New Roman" pitchFamily="18" charset="0"/>
              </a:rPr>
              <a:t>Augarten</a:t>
            </a:r>
            <a:r>
              <a:rPr lang="en-US" altLang="ko-KR" sz="2800" dirty="0">
                <a:solidFill>
                  <a:srgbClr val="002060"/>
                </a:solidFill>
                <a:latin typeface="Times New Roman" pitchFamily="18" charset="0"/>
                <a:cs typeface="Times New Roman" pitchFamily="18" charset="0"/>
              </a:rPr>
              <a:t> 1984). </a:t>
            </a:r>
          </a:p>
          <a:p>
            <a:pPr marL="45720" indent="0" algn="just">
              <a:buNone/>
            </a:pPr>
            <a:endParaRPr lang="en-US" altLang="ko-KR" sz="2800" dirty="0">
              <a:solidFill>
                <a:srgbClr val="002060"/>
              </a:solidFill>
              <a:latin typeface="Times New Roman" pitchFamily="18" charset="0"/>
              <a:cs typeface="Times New Roman" pitchFamily="18" charset="0"/>
            </a:endParaRPr>
          </a:p>
          <a:p>
            <a:pPr marL="45720" indent="0" algn="just">
              <a:buNone/>
            </a:pPr>
            <a:r>
              <a:rPr lang="en-US" altLang="ko-KR" sz="2800" dirty="0">
                <a:solidFill>
                  <a:srgbClr val="002060"/>
                </a:solidFill>
                <a:latin typeface="Times New Roman" pitchFamily="18" charset="0"/>
                <a:cs typeface="Times New Roman" pitchFamily="18" charset="0"/>
              </a:rPr>
              <a:t>The French philosopher </a:t>
            </a:r>
            <a:r>
              <a:rPr lang="en-US" altLang="ko-KR" sz="2800" dirty="0" err="1">
                <a:solidFill>
                  <a:srgbClr val="002060"/>
                </a:solidFill>
                <a:latin typeface="Times New Roman" pitchFamily="18" charset="0"/>
                <a:cs typeface="Times New Roman" pitchFamily="18" charset="0"/>
              </a:rPr>
              <a:t>Blaise</a:t>
            </a:r>
            <a:r>
              <a:rPr lang="en-US" altLang="ko-KR" sz="2800" dirty="0">
                <a:solidFill>
                  <a:srgbClr val="002060"/>
                </a:solidFill>
                <a:latin typeface="Times New Roman" pitchFamily="18" charset="0"/>
                <a:cs typeface="Times New Roman" pitchFamily="18" charset="0"/>
              </a:rPr>
              <a:t> Pascal (1623 - 62) invented an early and influential mechanical calculator that could add and subtract decimal numbers.  </a:t>
            </a:r>
          </a:p>
          <a:p>
            <a:pPr lvl="3" eaLnBrk="1" hangingPunct="1"/>
            <a:endParaRPr lang="en-US" altLang="ko-KR" sz="1800" dirty="0"/>
          </a:p>
          <a:p>
            <a:pPr lvl="2" eaLnBrk="1" hangingPunct="1"/>
            <a:endParaRPr lang="en-US" altLang="ko-KR" sz="2000" dirty="0"/>
          </a:p>
        </p:txBody>
      </p:sp>
      <p:pic>
        <p:nvPicPr>
          <p:cNvPr id="2050" name="Picture 2" descr="Pascal&amp;#39;s calculator (also known as the arithmetic machine or Pascaline),  Stock Photo, Picture And Rights Managed Image. Pic. IAM-WHA_137_0913 |  agefotostock">
            <a:extLst>
              <a:ext uri="{FF2B5EF4-FFF2-40B4-BE49-F238E27FC236}">
                <a16:creationId xmlns:a16="http://schemas.microsoft.com/office/drawing/2014/main" id="{2D91D4F8-D29F-484C-8456-527EDEBC5F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40784"/>
            <a:ext cx="3352800" cy="2034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4"/>
          <p:cNvSpPr txBox="1">
            <a:spLocks noChangeArrowheads="1"/>
          </p:cNvSpPr>
          <p:nvPr/>
        </p:nvSpPr>
        <p:spPr bwMode="auto">
          <a:xfrm>
            <a:off x="2743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1687" name="Text Box 5"/>
          <p:cNvSpPr txBox="1">
            <a:spLocks noChangeArrowheads="1"/>
          </p:cNvSpPr>
          <p:nvPr/>
        </p:nvSpPr>
        <p:spPr bwMode="auto">
          <a:xfrm>
            <a:off x="381000" y="1106488"/>
            <a:ext cx="11506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spcBef>
                <a:spcPts val="1200"/>
              </a:spcBef>
            </a:pPr>
            <a:r>
              <a:rPr lang="en-US" b="1" dirty="0"/>
              <a:t>Structure of the IBM System/360 </a:t>
            </a:r>
          </a:p>
          <a:p>
            <a:pPr marL="342900" indent="-342900" algn="just" eaLnBrk="1" hangingPunct="1">
              <a:spcBef>
                <a:spcPts val="1100"/>
              </a:spcBef>
              <a:buFont typeface="Arial" panose="020B0604020202020204" pitchFamily="34" charset="0"/>
              <a:buChar char="•"/>
            </a:pPr>
            <a:r>
              <a:rPr lang="en-US" sz="2600" dirty="0"/>
              <a:t>The System/360 series evolved into various newer mainframe computer series introduced by IBM over the years, all of which maintained software compatibility with the original System/360.</a:t>
            </a:r>
          </a:p>
          <a:p>
            <a:pPr marL="342900" indent="-342900" algn="just" eaLnBrk="1" hangingPunct="1">
              <a:spcBef>
                <a:spcPts val="1100"/>
              </a:spcBef>
              <a:buFont typeface="Arial" panose="020B0604020202020204" pitchFamily="34" charset="0"/>
              <a:buChar char="•"/>
            </a:pPr>
            <a:r>
              <a:rPr lang="en-US" sz="2600" dirty="0"/>
              <a:t>It had about </a:t>
            </a:r>
            <a:r>
              <a:rPr lang="en-US" sz="2600" dirty="0">
                <a:solidFill>
                  <a:schemeClr val="accent2">
                    <a:lumMod val="75000"/>
                  </a:schemeClr>
                </a:solidFill>
              </a:rPr>
              <a:t>200 distinct </a:t>
            </a:r>
            <a:r>
              <a:rPr lang="en-US" sz="2600" dirty="0"/>
              <a:t>instruction types (opcodes) with many addressing modes and data types, including fixed-point and floating-point numbers of various sizes. </a:t>
            </a:r>
          </a:p>
          <a:p>
            <a:pPr marL="342900" indent="-342900" algn="just" eaLnBrk="1" hangingPunct="1">
              <a:spcBef>
                <a:spcPts val="1100"/>
              </a:spcBef>
              <a:buFont typeface="Arial" panose="020B0604020202020204" pitchFamily="34" charset="0"/>
              <a:buChar char="•"/>
            </a:pPr>
            <a:r>
              <a:rPr lang="en-US" sz="2600" dirty="0"/>
              <a:t>It has16 identical general-purpose registers, all individually addressable. This is called the </a:t>
            </a:r>
            <a:r>
              <a:rPr lang="en-US" sz="2600" i="1" dirty="0">
                <a:solidFill>
                  <a:schemeClr val="accent2">
                    <a:lumMod val="75000"/>
                  </a:schemeClr>
                </a:solidFill>
              </a:rPr>
              <a:t>general-register organization</a:t>
            </a:r>
            <a:r>
              <a:rPr lang="en-US" sz="2600" dirty="0"/>
              <a:t>. </a:t>
            </a:r>
          </a:p>
          <a:p>
            <a:pPr marL="342900" indent="-342900" algn="just" eaLnBrk="1" hangingPunct="1">
              <a:spcBef>
                <a:spcPts val="1100"/>
              </a:spcBef>
              <a:buFont typeface="Arial" panose="020B0604020202020204" pitchFamily="34" charset="0"/>
              <a:buChar char="•"/>
            </a:pPr>
            <a:r>
              <a:rPr lang="en-US" sz="2600" dirty="0"/>
              <a:t>The System/360 had separate </a:t>
            </a:r>
            <a:r>
              <a:rPr lang="en-US" sz="2600" dirty="0">
                <a:solidFill>
                  <a:schemeClr val="accent2">
                    <a:lumMod val="75000"/>
                  </a:schemeClr>
                </a:solidFill>
              </a:rPr>
              <a:t>arithmetic-logic units </a:t>
            </a:r>
            <a:r>
              <a:rPr lang="en-US" sz="2600" dirty="0"/>
              <a:t>for  processing various data types. </a:t>
            </a:r>
          </a:p>
          <a:p>
            <a:pPr marL="342900" indent="-342900" algn="just" eaLnBrk="1" hangingPunct="1">
              <a:spcBef>
                <a:spcPts val="1100"/>
              </a:spcBef>
              <a:buFont typeface="Arial" panose="020B0604020202020204" pitchFamily="34" charset="0"/>
              <a:buChar char="•"/>
            </a:pPr>
            <a:r>
              <a:rPr lang="en-US" sz="2600" dirty="0"/>
              <a:t>The </a:t>
            </a:r>
            <a:r>
              <a:rPr lang="en-US" sz="2600" dirty="0">
                <a:solidFill>
                  <a:schemeClr val="accent2">
                    <a:lumMod val="75000"/>
                  </a:schemeClr>
                </a:solidFill>
              </a:rPr>
              <a:t>8-bit unit </a:t>
            </a:r>
            <a:r>
              <a:rPr lang="en-US" sz="2600" dirty="0"/>
              <a:t>byte was defined as the smallest unit of information for data transmission and storage purposes. </a:t>
            </a:r>
          </a:p>
        </p:txBody>
      </p:sp>
      <p:sp>
        <p:nvSpPr>
          <p:cNvPr id="10" name="Rectangle 2">
            <a:extLst>
              <a:ext uri="{FF2B5EF4-FFF2-40B4-BE49-F238E27FC236}">
                <a16:creationId xmlns:a16="http://schemas.microsoft.com/office/drawing/2014/main" id="{D90C311B-BD4A-4435-B699-28CA2F0B7123}"/>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body" sz="half" idx="1"/>
          </p:nvPr>
        </p:nvSpPr>
        <p:spPr>
          <a:xfrm>
            <a:off x="2209801" y="1981200"/>
            <a:ext cx="3814763" cy="4114800"/>
          </a:xfrm>
        </p:spPr>
        <p:txBody>
          <a:bodyPr/>
          <a:lstStyle/>
          <a:p>
            <a:pPr eaLnBrk="1" hangingPunct="1">
              <a:buFont typeface="Wingdings" pitchFamily="2" charset="2"/>
              <a:buChar char="v"/>
            </a:pPr>
            <a:endParaRPr lang="en-US" sz="1400">
              <a:solidFill>
                <a:srgbClr val="66FF33"/>
              </a:solidFill>
            </a:endParaRPr>
          </a:p>
          <a:p>
            <a:pPr eaLnBrk="1" hangingPunct="1">
              <a:buFont typeface="Wingdings" pitchFamily="2" charset="2"/>
              <a:buNone/>
            </a:pPr>
            <a:endParaRPr lang="en-US" sz="2800" b="1">
              <a:solidFill>
                <a:srgbClr val="0066FF"/>
              </a:solidFill>
            </a:endParaRPr>
          </a:p>
        </p:txBody>
      </p:sp>
      <p:sp>
        <p:nvSpPr>
          <p:cNvPr id="73735" name="Text Box 5"/>
          <p:cNvSpPr txBox="1">
            <a:spLocks noChangeArrowheads="1"/>
          </p:cNvSpPr>
          <p:nvPr/>
        </p:nvSpPr>
        <p:spPr bwMode="auto">
          <a:xfrm>
            <a:off x="381000" y="1295400"/>
            <a:ext cx="115062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spcBef>
                <a:spcPct val="50000"/>
              </a:spcBef>
            </a:pPr>
            <a:r>
              <a:rPr lang="en-US" sz="2800" b="1" dirty="0"/>
              <a:t>Structure of the IBM System/360 </a:t>
            </a:r>
          </a:p>
          <a:p>
            <a:pPr marL="342900" indent="-342900" algn="just" eaLnBrk="1" hangingPunct="1">
              <a:spcBef>
                <a:spcPct val="50000"/>
              </a:spcBef>
              <a:buFont typeface="Arial" panose="020B0604020202020204" pitchFamily="34" charset="0"/>
              <a:buChar char="•"/>
            </a:pPr>
            <a:r>
              <a:rPr lang="en-US" sz="2600" dirty="0"/>
              <a:t>The CPU had </a:t>
            </a:r>
            <a:r>
              <a:rPr lang="en-US" sz="2600" dirty="0">
                <a:solidFill>
                  <a:schemeClr val="accent2">
                    <a:lumMod val="75000"/>
                  </a:schemeClr>
                </a:solidFill>
              </a:rPr>
              <a:t>two major control states</a:t>
            </a:r>
            <a:r>
              <a:rPr lang="en-US" sz="2600" dirty="0"/>
              <a:t>: a supervisor state used by the operating system and a user state for executing application program.  </a:t>
            </a:r>
            <a:endParaRPr lang="en-US" sz="2600" b="1" dirty="0"/>
          </a:p>
          <a:p>
            <a:pPr marL="342900" indent="-342900" algn="just" eaLnBrk="1" hangingPunct="1">
              <a:spcBef>
                <a:spcPct val="50000"/>
              </a:spcBef>
              <a:buFont typeface="Arial" panose="020B0604020202020204" pitchFamily="34" charset="0"/>
              <a:buChar char="•"/>
            </a:pPr>
            <a:r>
              <a:rPr lang="en-US" sz="2600" dirty="0"/>
              <a:t>Certain program control instruction were “privileged” in that they could be executed only when the CPU was in supervisor state. These and other special control states gave rise to the concept of a </a:t>
            </a:r>
            <a:r>
              <a:rPr lang="en-US" sz="2600" i="1" dirty="0">
                <a:solidFill>
                  <a:srgbClr val="FF3300"/>
                </a:solidFill>
              </a:rPr>
              <a:t>program status word</a:t>
            </a:r>
            <a:r>
              <a:rPr lang="en-US" sz="2600" dirty="0"/>
              <a:t> (PSW) which was store in a special CPU register, now generally referred to as a </a:t>
            </a:r>
            <a:r>
              <a:rPr lang="en-US" sz="2600" i="1" dirty="0">
                <a:solidFill>
                  <a:srgbClr val="FF3300"/>
                </a:solidFill>
              </a:rPr>
              <a:t>status register</a:t>
            </a:r>
            <a:r>
              <a:rPr lang="en-US" sz="2600" dirty="0"/>
              <a:t> (SR).</a:t>
            </a:r>
          </a:p>
          <a:p>
            <a:pPr marL="342900" indent="-342900" algn="just" eaLnBrk="1" hangingPunct="1">
              <a:spcBef>
                <a:spcPct val="50000"/>
              </a:spcBef>
              <a:buFont typeface="Arial" panose="020B0604020202020204" pitchFamily="34" charset="0"/>
              <a:buChar char="•"/>
            </a:pPr>
            <a:r>
              <a:rPr lang="en-US" sz="2600" dirty="0"/>
              <a:t>The SR register encapsulated the key information used by the CPU to record exceptional conditions such as CPU-detected errors.</a:t>
            </a:r>
          </a:p>
        </p:txBody>
      </p:sp>
      <p:sp>
        <p:nvSpPr>
          <p:cNvPr id="7" name="Rectangle 2">
            <a:extLst>
              <a:ext uri="{FF2B5EF4-FFF2-40B4-BE49-F238E27FC236}">
                <a16:creationId xmlns:a16="http://schemas.microsoft.com/office/drawing/2014/main" id="{0DCE9B1D-A3F2-4954-8F03-2EE1362EC571}"/>
              </a:ext>
            </a:extLst>
          </p:cNvPr>
          <p:cNvSpPr>
            <a:spLocks noGrp="1" noChangeArrowheads="1"/>
          </p:cNvSpPr>
          <p:nvPr>
            <p:ph type="title"/>
          </p:nvPr>
        </p:nvSpPr>
        <p:spPr>
          <a:xfrm>
            <a:off x="1676400" y="76200"/>
            <a:ext cx="8839200" cy="685800"/>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Third Generation-Integrated Circuit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495300" y="158889"/>
            <a:ext cx="11201400" cy="603111"/>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Fourth Generation-Very Large Scale Integration</a:t>
            </a:r>
          </a:p>
        </p:txBody>
      </p:sp>
      <p:sp>
        <p:nvSpPr>
          <p:cNvPr id="76805" name="Rectangle 3"/>
          <p:cNvSpPr>
            <a:spLocks noGrp="1" noChangeArrowheads="1"/>
          </p:cNvSpPr>
          <p:nvPr>
            <p:ph type="body" sz="half" idx="1"/>
          </p:nvPr>
        </p:nvSpPr>
        <p:spPr>
          <a:xfrm>
            <a:off x="2209801" y="1981200"/>
            <a:ext cx="3814763" cy="4114800"/>
          </a:xfrm>
        </p:spPr>
        <p:txBody>
          <a:bodyPr/>
          <a:lstStyle/>
          <a:p>
            <a:pPr eaLnBrk="1" hangingPunct="1">
              <a:buFontTx/>
              <a:buNone/>
            </a:pPr>
            <a:endParaRPr lang="en-US" sz="2800"/>
          </a:p>
          <a:p>
            <a:pPr eaLnBrk="1" hangingPunct="1">
              <a:buFontTx/>
              <a:buNone/>
            </a:pPr>
            <a:endParaRPr lang="en-US" sz="2800" b="1"/>
          </a:p>
        </p:txBody>
      </p:sp>
      <p:sp>
        <p:nvSpPr>
          <p:cNvPr id="76806" name="Text Box 6"/>
          <p:cNvSpPr txBox="1">
            <a:spLocks noChangeArrowheads="1"/>
          </p:cNvSpPr>
          <p:nvPr/>
        </p:nvSpPr>
        <p:spPr bwMode="auto">
          <a:xfrm>
            <a:off x="22860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6807" name="Text Box 7"/>
          <p:cNvSpPr txBox="1">
            <a:spLocks noChangeArrowheads="1"/>
          </p:cNvSpPr>
          <p:nvPr/>
        </p:nvSpPr>
        <p:spPr bwMode="auto">
          <a:xfrm>
            <a:off x="304800" y="1066800"/>
            <a:ext cx="115062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spcBef>
                <a:spcPts val="1100"/>
              </a:spcBef>
              <a:buFont typeface="Arial" panose="020B0604020202020204" pitchFamily="34" charset="0"/>
              <a:buChar char="•"/>
            </a:pPr>
            <a:r>
              <a:rPr lang="en-US" sz="2600" dirty="0"/>
              <a:t>VLSI allows manufacturers to fabricate a CPU main memory or even all the electronic circuits of a computer on a single IC that can mass-produced at very low cost.</a:t>
            </a:r>
          </a:p>
          <a:p>
            <a:pPr marL="342900" indent="-342900" algn="just" eaLnBrk="1" hangingPunct="1">
              <a:spcBef>
                <a:spcPts val="1100"/>
              </a:spcBef>
              <a:buFont typeface="Arial" panose="020B0604020202020204" pitchFamily="34" charset="0"/>
              <a:buChar char="•"/>
            </a:pPr>
            <a:r>
              <a:rPr lang="en-US" sz="2600" dirty="0"/>
              <a:t>An IC is an electronic circuit composed mainly of transistors that is manufactured in a tiny rectangle or chip of semiconductor material.</a:t>
            </a:r>
          </a:p>
          <a:p>
            <a:pPr marL="342900" indent="-342900" algn="just" eaLnBrk="1" hangingPunct="1">
              <a:spcBef>
                <a:spcPts val="1100"/>
              </a:spcBef>
              <a:buFont typeface="Arial" panose="020B0604020202020204" pitchFamily="34" charset="0"/>
              <a:buChar char="•"/>
            </a:pPr>
            <a:r>
              <a:rPr lang="en-US" sz="2600" dirty="0"/>
              <a:t>The IC is mounted into a protective plastic or ceramic package, which provides electrical connection points called </a:t>
            </a:r>
            <a:r>
              <a:rPr lang="en-US" sz="2600" b="1" i="1" dirty="0">
                <a:solidFill>
                  <a:srgbClr val="FF3300"/>
                </a:solidFill>
              </a:rPr>
              <a:t>pins or leads</a:t>
            </a:r>
            <a:r>
              <a:rPr lang="en-US" sz="2600" dirty="0"/>
              <a:t> that allow the IC to be connected to other ICs to input-output devices like a keypad or screen or to power supply.</a:t>
            </a:r>
          </a:p>
          <a:p>
            <a:pPr marL="342900" indent="-342900" algn="just" eaLnBrk="1" hangingPunct="1">
              <a:spcBef>
                <a:spcPts val="1100"/>
              </a:spcBef>
              <a:buFont typeface="Arial" panose="020B0604020202020204" pitchFamily="34" charset="0"/>
              <a:buChar char="•"/>
            </a:pPr>
            <a:r>
              <a:rPr lang="en-US" sz="2600" dirty="0"/>
              <a:t>A </a:t>
            </a:r>
            <a:r>
              <a:rPr lang="en-US" sz="2600" b="1" i="1" dirty="0">
                <a:solidFill>
                  <a:srgbClr val="FF3300"/>
                </a:solidFill>
              </a:rPr>
              <a:t>multichip module</a:t>
            </a:r>
            <a:r>
              <a:rPr lang="en-US" sz="2600" dirty="0"/>
              <a:t> is a package containing several IC chips attached to a substrate that provides mechanical support, as well as electrical connections between the chips.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3"/>
          <p:cNvSpPr>
            <a:spLocks noGrp="1" noChangeArrowheads="1"/>
          </p:cNvSpPr>
          <p:nvPr>
            <p:ph type="body" sz="half" idx="1"/>
          </p:nvPr>
        </p:nvSpPr>
        <p:spPr>
          <a:xfrm>
            <a:off x="2209801" y="1981200"/>
            <a:ext cx="3814763" cy="4114800"/>
          </a:xfrm>
        </p:spPr>
        <p:txBody>
          <a:bodyPr/>
          <a:lstStyle/>
          <a:p>
            <a:pPr eaLnBrk="1" hangingPunct="1">
              <a:buFontTx/>
              <a:buNone/>
            </a:pPr>
            <a:endParaRPr lang="en-US" sz="2800"/>
          </a:p>
          <a:p>
            <a:pPr eaLnBrk="1" hangingPunct="1">
              <a:buFontTx/>
              <a:buNone/>
            </a:pPr>
            <a:endParaRPr lang="en-US" sz="2800" b="1"/>
          </a:p>
        </p:txBody>
      </p:sp>
      <p:sp>
        <p:nvSpPr>
          <p:cNvPr id="77830" name="Text Box 4"/>
          <p:cNvSpPr txBox="1">
            <a:spLocks noChangeArrowheads="1"/>
          </p:cNvSpPr>
          <p:nvPr/>
        </p:nvSpPr>
        <p:spPr bwMode="auto">
          <a:xfrm>
            <a:off x="22860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7831" name="Text Box 5"/>
          <p:cNvSpPr txBox="1">
            <a:spLocks noChangeArrowheads="1"/>
          </p:cNvSpPr>
          <p:nvPr/>
        </p:nvSpPr>
        <p:spPr bwMode="auto">
          <a:xfrm>
            <a:off x="304800" y="990601"/>
            <a:ext cx="11506200" cy="545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spcBef>
                <a:spcPts val="1100"/>
              </a:spcBef>
              <a:buFont typeface="Arial" panose="020B0604020202020204" pitchFamily="34" charset="0"/>
              <a:buChar char="•"/>
            </a:pPr>
            <a:r>
              <a:rPr lang="en-US" sz="2600" dirty="0"/>
              <a:t>Packaged ICs are often mounted on a </a:t>
            </a:r>
            <a:r>
              <a:rPr lang="en-US" sz="2600" i="1" dirty="0">
                <a:solidFill>
                  <a:srgbClr val="FF3300"/>
                </a:solidFill>
              </a:rPr>
              <a:t>printed circuit board</a:t>
            </a:r>
            <a:r>
              <a:rPr lang="en-US" sz="2600" dirty="0"/>
              <a:t> that serves to support and interconnect the ICs.</a:t>
            </a:r>
          </a:p>
          <a:p>
            <a:pPr marL="342900" indent="-342900" algn="just" eaLnBrk="1" hangingPunct="1">
              <a:spcBef>
                <a:spcPts val="1100"/>
              </a:spcBef>
              <a:buFont typeface="Arial" panose="020B0604020202020204" pitchFamily="34" charset="0"/>
              <a:buChar char="•"/>
            </a:pPr>
            <a:r>
              <a:rPr lang="en-US" sz="2600" dirty="0"/>
              <a:t>A contemporary computer consists of a set of ICs, a set of I/O devices and a power supply. The number of ICs can range from one IC to several thousand, depending on the computers size and the types of use.</a:t>
            </a:r>
          </a:p>
          <a:p>
            <a:pPr algn="just" eaLnBrk="1" hangingPunct="1">
              <a:spcBef>
                <a:spcPts val="1100"/>
              </a:spcBef>
            </a:pPr>
            <a:r>
              <a:rPr lang="en-US" sz="2600" i="1" dirty="0">
                <a:solidFill>
                  <a:srgbClr val="FF3300"/>
                </a:solidFill>
              </a:rPr>
              <a:t>IC density:</a:t>
            </a:r>
            <a:r>
              <a:rPr lang="en-US" sz="2600" dirty="0"/>
              <a:t> An integrated circuit is roughly characterized by its density, define the number of transistor contained in the chip.</a:t>
            </a:r>
          </a:p>
          <a:p>
            <a:pPr marL="342900" indent="-342900" algn="just" eaLnBrk="1" hangingPunct="1">
              <a:spcBef>
                <a:spcPts val="1100"/>
              </a:spcBef>
              <a:buFont typeface="Arial" panose="020B0604020202020204" pitchFamily="34" charset="0"/>
              <a:buChar char="•"/>
            </a:pPr>
            <a:r>
              <a:rPr lang="en-US" sz="2600" dirty="0"/>
              <a:t>The first commercial IC appeared in 1961 – contained fewer than 100 transistors and employed </a:t>
            </a:r>
            <a:r>
              <a:rPr lang="en-US" sz="2600" i="1" dirty="0">
                <a:solidFill>
                  <a:srgbClr val="FF3300"/>
                </a:solidFill>
              </a:rPr>
              <a:t>small-scale integration</a:t>
            </a:r>
            <a:r>
              <a:rPr lang="en-US" sz="2600" dirty="0"/>
              <a:t> or </a:t>
            </a:r>
            <a:r>
              <a:rPr lang="en-US" sz="2600" dirty="0">
                <a:solidFill>
                  <a:srgbClr val="FF3300"/>
                </a:solidFill>
              </a:rPr>
              <a:t>SSL</a:t>
            </a:r>
            <a:r>
              <a:rPr lang="en-US" sz="2600" dirty="0"/>
              <a:t>. </a:t>
            </a:r>
          </a:p>
          <a:p>
            <a:pPr marL="342900" indent="-342900" algn="just" eaLnBrk="1" hangingPunct="1">
              <a:spcBef>
                <a:spcPts val="1100"/>
              </a:spcBef>
              <a:buFont typeface="Arial" panose="020B0604020202020204" pitchFamily="34" charset="0"/>
              <a:buChar char="•"/>
            </a:pPr>
            <a:r>
              <a:rPr lang="en-US" sz="2600" dirty="0"/>
              <a:t>The Terms </a:t>
            </a:r>
            <a:r>
              <a:rPr lang="en-US" sz="2600" i="1" dirty="0">
                <a:solidFill>
                  <a:srgbClr val="FF3300"/>
                </a:solidFill>
              </a:rPr>
              <a:t>medium-scale, large-scale</a:t>
            </a:r>
            <a:r>
              <a:rPr lang="en-US" sz="2600" dirty="0"/>
              <a:t> and </a:t>
            </a:r>
            <a:r>
              <a:rPr lang="en-US" sz="2600" i="1" dirty="0">
                <a:solidFill>
                  <a:srgbClr val="FF3300"/>
                </a:solidFill>
              </a:rPr>
              <a:t>very-large-scale integration </a:t>
            </a:r>
            <a:r>
              <a:rPr lang="en-US" sz="2600" dirty="0"/>
              <a:t>(</a:t>
            </a:r>
            <a:r>
              <a:rPr lang="en-US" sz="2600" dirty="0">
                <a:solidFill>
                  <a:srgbClr val="FF3300"/>
                </a:solidFill>
              </a:rPr>
              <a:t>MSI, LSI</a:t>
            </a:r>
            <a:r>
              <a:rPr lang="en-US" sz="2600" dirty="0"/>
              <a:t> and </a:t>
            </a:r>
            <a:r>
              <a:rPr lang="en-US" sz="2600" dirty="0">
                <a:solidFill>
                  <a:srgbClr val="FF3300"/>
                </a:solidFill>
              </a:rPr>
              <a:t>VLSI</a:t>
            </a:r>
            <a:r>
              <a:rPr lang="en-US" sz="2600" dirty="0"/>
              <a:t> respectively) are applied to ICs containing hundreds, thousands and millions of transistors respectively.    </a:t>
            </a:r>
          </a:p>
        </p:txBody>
      </p:sp>
      <p:sp>
        <p:nvSpPr>
          <p:cNvPr id="6" name="Rectangle 2">
            <a:extLst>
              <a:ext uri="{FF2B5EF4-FFF2-40B4-BE49-F238E27FC236}">
                <a16:creationId xmlns:a16="http://schemas.microsoft.com/office/drawing/2014/main" id="{DBE58D2D-4B01-42B2-9106-CC4769E6097D}"/>
              </a:ext>
            </a:extLst>
          </p:cNvPr>
          <p:cNvSpPr>
            <a:spLocks noGrp="1" noChangeArrowheads="1"/>
          </p:cNvSpPr>
          <p:nvPr>
            <p:ph type="title"/>
          </p:nvPr>
        </p:nvSpPr>
        <p:spPr>
          <a:xfrm>
            <a:off x="495300" y="158889"/>
            <a:ext cx="11201400" cy="603111"/>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Fourth Generation-Very Large Scale Integration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3"/>
          <p:cNvSpPr>
            <a:spLocks noGrp="1" noChangeArrowheads="1"/>
          </p:cNvSpPr>
          <p:nvPr>
            <p:ph type="body" sz="half" idx="1"/>
          </p:nvPr>
        </p:nvSpPr>
        <p:spPr>
          <a:xfrm>
            <a:off x="2209801" y="1981200"/>
            <a:ext cx="3814763" cy="4114800"/>
          </a:xfrm>
        </p:spPr>
        <p:txBody>
          <a:bodyPr/>
          <a:lstStyle/>
          <a:p>
            <a:pPr eaLnBrk="1" hangingPunct="1">
              <a:buFontTx/>
              <a:buNone/>
            </a:pPr>
            <a:endParaRPr lang="en-US" sz="2800"/>
          </a:p>
          <a:p>
            <a:pPr eaLnBrk="1" hangingPunct="1">
              <a:buFontTx/>
              <a:buNone/>
            </a:pPr>
            <a:endParaRPr lang="en-US" sz="2800" b="1"/>
          </a:p>
        </p:txBody>
      </p:sp>
      <p:sp>
        <p:nvSpPr>
          <p:cNvPr id="78854" name="Text Box 4"/>
          <p:cNvSpPr txBox="1">
            <a:spLocks noChangeArrowheads="1"/>
          </p:cNvSpPr>
          <p:nvPr/>
        </p:nvSpPr>
        <p:spPr bwMode="auto">
          <a:xfrm>
            <a:off x="22860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78855" name="Text Box 5"/>
          <p:cNvSpPr txBox="1">
            <a:spLocks noChangeArrowheads="1"/>
          </p:cNvSpPr>
          <p:nvPr/>
        </p:nvSpPr>
        <p:spPr bwMode="auto">
          <a:xfrm>
            <a:off x="457200" y="990601"/>
            <a:ext cx="11277599"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just" eaLnBrk="1" hangingPunct="1"/>
            <a:r>
              <a:rPr lang="en-US" sz="2800" b="1" dirty="0"/>
              <a:t>There are two of the densest chip:</a:t>
            </a:r>
          </a:p>
          <a:p>
            <a:pPr marL="342900" indent="-342900" algn="just" eaLnBrk="1" hangingPunct="1">
              <a:spcBef>
                <a:spcPts val="1100"/>
              </a:spcBef>
              <a:buFont typeface="Arial" panose="020B0604020202020204" pitchFamily="34" charset="0"/>
              <a:buChar char="•"/>
            </a:pPr>
            <a:r>
              <a:rPr lang="en-US" sz="2600" dirty="0"/>
              <a:t>The </a:t>
            </a:r>
            <a:r>
              <a:rPr lang="en-US" sz="2600" i="1" dirty="0">
                <a:solidFill>
                  <a:srgbClr val="FF3300"/>
                </a:solidFill>
              </a:rPr>
              <a:t>dynamic random-access memory</a:t>
            </a:r>
            <a:r>
              <a:rPr lang="en-US" sz="2600" dirty="0"/>
              <a:t> (</a:t>
            </a:r>
            <a:r>
              <a:rPr lang="en-US" sz="2600" dirty="0">
                <a:solidFill>
                  <a:srgbClr val="FF3300"/>
                </a:solidFill>
              </a:rPr>
              <a:t>DRAM</a:t>
            </a:r>
            <a:r>
              <a:rPr lang="en-US" sz="2600" dirty="0"/>
              <a:t>), a basic component of main memories.</a:t>
            </a:r>
          </a:p>
          <a:p>
            <a:pPr marL="342900" indent="-342900" algn="just" eaLnBrk="1" hangingPunct="1">
              <a:spcBef>
                <a:spcPts val="1100"/>
              </a:spcBef>
              <a:buFont typeface="Arial" panose="020B0604020202020204" pitchFamily="34" charset="0"/>
              <a:buChar char="•"/>
            </a:pPr>
            <a:r>
              <a:rPr lang="en-US" sz="2600" dirty="0"/>
              <a:t>A single chip </a:t>
            </a:r>
            <a:r>
              <a:rPr lang="en-US" sz="2600" dirty="0">
                <a:solidFill>
                  <a:srgbClr val="FF3300"/>
                </a:solidFill>
              </a:rPr>
              <a:t>CPU</a:t>
            </a:r>
            <a:r>
              <a:rPr lang="en-US" sz="2600" dirty="0"/>
              <a:t> or </a:t>
            </a:r>
            <a:r>
              <a:rPr lang="en-US" sz="2600" i="1" dirty="0">
                <a:solidFill>
                  <a:srgbClr val="FF3300"/>
                </a:solidFill>
              </a:rPr>
              <a:t>microprocessor</a:t>
            </a:r>
            <a:r>
              <a:rPr lang="en-US" sz="2600" dirty="0"/>
              <a:t>.</a:t>
            </a:r>
          </a:p>
          <a:p>
            <a:pPr algn="just" eaLnBrk="1" hangingPunct="1">
              <a:spcBef>
                <a:spcPts val="1100"/>
              </a:spcBef>
            </a:pPr>
            <a:r>
              <a:rPr lang="en-US" sz="2600" i="1" dirty="0">
                <a:solidFill>
                  <a:srgbClr val="FF3300"/>
                </a:solidFill>
              </a:rPr>
              <a:t>IC families: </a:t>
            </a:r>
            <a:r>
              <a:rPr lang="en-US" sz="2600" dirty="0"/>
              <a:t>There are two important technology in IC families which are </a:t>
            </a:r>
            <a:r>
              <a:rPr lang="en-US" sz="2600" i="1" dirty="0">
                <a:solidFill>
                  <a:srgbClr val="FF3300"/>
                </a:solidFill>
              </a:rPr>
              <a:t>bipolar</a:t>
            </a:r>
            <a:r>
              <a:rPr lang="en-US" sz="2600" dirty="0"/>
              <a:t> and </a:t>
            </a:r>
            <a:r>
              <a:rPr lang="en-US" sz="2600" dirty="0">
                <a:solidFill>
                  <a:srgbClr val="FF3300"/>
                </a:solidFill>
              </a:rPr>
              <a:t>unipolar</a:t>
            </a:r>
            <a:r>
              <a:rPr lang="en-US" sz="2600" dirty="0"/>
              <a:t>. </a:t>
            </a:r>
          </a:p>
          <a:p>
            <a:pPr marL="342900" indent="-342900" algn="just" eaLnBrk="1" hangingPunct="1">
              <a:spcBef>
                <a:spcPts val="1100"/>
              </a:spcBef>
              <a:buFont typeface="Arial" panose="020B0604020202020204" pitchFamily="34" charset="0"/>
              <a:buChar char="•"/>
            </a:pPr>
            <a:r>
              <a:rPr lang="en-US" sz="2600" dirty="0"/>
              <a:t>Unipolar is normally referred to as MOS (metal-oxide-semiconductor) after its physical structure. </a:t>
            </a:r>
          </a:p>
          <a:p>
            <a:pPr marL="342900" indent="-342900" algn="just" eaLnBrk="1" hangingPunct="1">
              <a:spcBef>
                <a:spcPts val="1100"/>
              </a:spcBef>
              <a:buFont typeface="Arial" panose="020B0604020202020204" pitchFamily="34" charset="0"/>
              <a:buChar char="•"/>
            </a:pPr>
            <a:r>
              <a:rPr lang="en-US" sz="2600" dirty="0"/>
              <a:t>Both bipolar and MOS circuits have transistors </a:t>
            </a:r>
          </a:p>
          <a:p>
            <a:pPr algn="just" eaLnBrk="1" hangingPunct="1">
              <a:spcBef>
                <a:spcPts val="1100"/>
              </a:spcBef>
            </a:pPr>
            <a:r>
              <a:rPr lang="en-US" sz="2600" dirty="0"/>
              <a:t>    as their basic elements. </a:t>
            </a:r>
          </a:p>
        </p:txBody>
      </p:sp>
      <p:pic>
        <p:nvPicPr>
          <p:cNvPr id="4" name="Picture 3">
            <a:extLst>
              <a:ext uri="{FF2B5EF4-FFF2-40B4-BE49-F238E27FC236}">
                <a16:creationId xmlns:a16="http://schemas.microsoft.com/office/drawing/2014/main" id="{4CA3D885-DA6F-4982-9AEC-74DD752CFA93}"/>
              </a:ext>
            </a:extLst>
          </p:cNvPr>
          <p:cNvPicPr>
            <a:picLocks noChangeAspect="1"/>
          </p:cNvPicPr>
          <p:nvPr/>
        </p:nvPicPr>
        <p:blipFill rotWithShape="1">
          <a:blip r:embed="rId2"/>
          <a:srcRect l="3698" t="27966" r="8981" b="13277"/>
          <a:stretch/>
        </p:blipFill>
        <p:spPr>
          <a:xfrm>
            <a:off x="7162800" y="4495800"/>
            <a:ext cx="2743200" cy="1125415"/>
          </a:xfrm>
          <a:prstGeom prst="rect">
            <a:avLst/>
          </a:prstGeom>
        </p:spPr>
      </p:pic>
      <p:pic>
        <p:nvPicPr>
          <p:cNvPr id="5" name="Picture 4">
            <a:extLst>
              <a:ext uri="{FF2B5EF4-FFF2-40B4-BE49-F238E27FC236}">
                <a16:creationId xmlns:a16="http://schemas.microsoft.com/office/drawing/2014/main" id="{81273313-8943-413E-ACE6-2C9163A93529}"/>
              </a:ext>
            </a:extLst>
          </p:cNvPr>
          <p:cNvPicPr>
            <a:picLocks noChangeAspect="1"/>
          </p:cNvPicPr>
          <p:nvPr/>
        </p:nvPicPr>
        <p:blipFill rotWithShape="1">
          <a:blip r:embed="rId3"/>
          <a:srcRect l="5850" t="6667" r="6831" b="5555"/>
          <a:stretch/>
        </p:blipFill>
        <p:spPr>
          <a:xfrm>
            <a:off x="9982200" y="4869522"/>
            <a:ext cx="1752600" cy="1555679"/>
          </a:xfrm>
          <a:prstGeom prst="rect">
            <a:avLst/>
          </a:prstGeom>
        </p:spPr>
      </p:pic>
      <p:sp>
        <p:nvSpPr>
          <p:cNvPr id="10" name="Rectangle 2">
            <a:extLst>
              <a:ext uri="{FF2B5EF4-FFF2-40B4-BE49-F238E27FC236}">
                <a16:creationId xmlns:a16="http://schemas.microsoft.com/office/drawing/2014/main" id="{394C80EC-9042-4C9C-AEB8-0DB957740640}"/>
              </a:ext>
            </a:extLst>
          </p:cNvPr>
          <p:cNvSpPr>
            <a:spLocks noGrp="1" noChangeArrowheads="1"/>
          </p:cNvSpPr>
          <p:nvPr>
            <p:ph type="title"/>
          </p:nvPr>
        </p:nvSpPr>
        <p:spPr>
          <a:xfrm>
            <a:off x="495300" y="158889"/>
            <a:ext cx="11201400" cy="603111"/>
          </a:xfrm>
        </p:spPr>
        <p:txBody>
          <a:bodyPr>
            <a:noAutofit/>
          </a:bodyPr>
          <a:lstStyle/>
          <a:p>
            <a:pPr marL="0" indent="0" algn="ctr">
              <a:buNone/>
            </a:pPr>
            <a:r>
              <a:rPr lang="en-US" sz="4000" b="1" dirty="0">
                <a:solidFill>
                  <a:srgbClr val="7030A0"/>
                </a:solidFill>
                <a:latin typeface="Times New Roman" pitchFamily="18" charset="0"/>
                <a:cs typeface="Times New Roman" pitchFamily="18" charset="0"/>
              </a:rPr>
              <a:t>Fourth Generation-Very Large Scale Integration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a:xfrm>
            <a:off x="2209800" y="152400"/>
            <a:ext cx="7772400" cy="868363"/>
          </a:xfrm>
        </p:spPr>
        <p:txBody>
          <a:bodyPr/>
          <a:lstStyle/>
          <a:p>
            <a:pPr marL="0" indent="0" algn="ctr">
              <a:buNone/>
            </a:pPr>
            <a:r>
              <a:rPr lang="en-US" sz="4000" dirty="0">
                <a:solidFill>
                  <a:srgbClr val="7030A0"/>
                </a:solidFill>
                <a:latin typeface="Times New Roman" pitchFamily="18" charset="0"/>
                <a:cs typeface="Times New Roman" pitchFamily="18" charset="0"/>
              </a:rPr>
              <a:t>Categories of Computers</a:t>
            </a:r>
          </a:p>
        </p:txBody>
      </p:sp>
      <p:sp>
        <p:nvSpPr>
          <p:cNvPr id="80901" name="Rectangle 3"/>
          <p:cNvSpPr>
            <a:spLocks noGrp="1" noChangeArrowheads="1"/>
          </p:cNvSpPr>
          <p:nvPr>
            <p:ph sz="quarter" idx="13"/>
          </p:nvPr>
        </p:nvSpPr>
        <p:spPr>
          <a:xfrm>
            <a:off x="457200" y="1143000"/>
            <a:ext cx="11125200" cy="4800600"/>
          </a:xfrm>
        </p:spPr>
        <p:txBody>
          <a:bodyPr/>
          <a:lstStyle/>
          <a:p>
            <a:pPr eaLnBrk="1" hangingPunct="1">
              <a:buFontTx/>
              <a:buNone/>
            </a:pPr>
            <a:endParaRPr lang="en-US" dirty="0"/>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Microcomputers</a:t>
            </a:r>
          </a:p>
          <a:p>
            <a:pPr eaLnBrk="1" hangingPunct="1">
              <a:buFont typeface="Wingdings" pitchFamily="2" charset="2"/>
              <a:buChar char="Ø"/>
            </a:pPr>
            <a:endParaRPr lang="en-US" sz="1050" dirty="0">
              <a:solidFill>
                <a:srgbClr val="002060"/>
              </a:solidFill>
              <a:latin typeface="Times New Roman" pitchFamily="18" charset="0"/>
              <a:cs typeface="Times New Roman" pitchFamily="18" charset="0"/>
            </a:endParaRPr>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Minicomputers</a:t>
            </a:r>
          </a:p>
          <a:p>
            <a:pPr eaLnBrk="1" hangingPunct="1">
              <a:buFont typeface="Wingdings" pitchFamily="2" charset="2"/>
              <a:buChar char="Ø"/>
            </a:pPr>
            <a:endParaRPr lang="en-US" sz="800" dirty="0">
              <a:solidFill>
                <a:srgbClr val="002060"/>
              </a:solidFill>
              <a:latin typeface="Times New Roman" pitchFamily="18" charset="0"/>
              <a:cs typeface="Times New Roman" pitchFamily="18" charset="0"/>
            </a:endParaRPr>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Mainframe Computers</a:t>
            </a:r>
          </a:p>
          <a:p>
            <a:pPr eaLnBrk="1" hangingPunct="1">
              <a:buFont typeface="Wingdings" pitchFamily="2" charset="2"/>
              <a:buChar char="Ø"/>
            </a:pPr>
            <a:endParaRPr lang="en-US" sz="900" dirty="0">
              <a:solidFill>
                <a:srgbClr val="002060"/>
              </a:solidFill>
              <a:latin typeface="Times New Roman" pitchFamily="18" charset="0"/>
              <a:cs typeface="Times New Roman" pitchFamily="18" charset="0"/>
            </a:endParaRPr>
          </a:p>
          <a:p>
            <a:pPr eaLnBrk="1" hangingPunct="1">
              <a:buFont typeface="Wingdings" pitchFamily="2" charset="2"/>
              <a:buChar char="Ø"/>
            </a:pPr>
            <a:r>
              <a:rPr lang="en-US" sz="2800" dirty="0">
                <a:solidFill>
                  <a:srgbClr val="002060"/>
                </a:solidFill>
                <a:latin typeface="Times New Roman" pitchFamily="18" charset="0"/>
                <a:cs typeface="Times New Roman" pitchFamily="18" charset="0"/>
              </a:rPr>
              <a:t> Supercomputers </a:t>
            </a:r>
          </a:p>
          <a:p>
            <a:pPr eaLnBrk="1" hangingPunct="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C5E0-B559-4259-82D9-6059F8B15993}"/>
              </a:ext>
            </a:extLst>
          </p:cNvPr>
          <p:cNvSpPr>
            <a:spLocks noGrp="1"/>
          </p:cNvSpPr>
          <p:nvPr>
            <p:ph type="title"/>
          </p:nvPr>
        </p:nvSpPr>
        <p:spPr>
          <a:xfrm>
            <a:off x="838200" y="2667000"/>
            <a:ext cx="10744200" cy="1325563"/>
          </a:xfrm>
        </p:spPr>
        <p:txBody>
          <a:bodyPr>
            <a:normAutofit fontScale="90000"/>
          </a:bodyPr>
          <a:lstStyle/>
          <a:p>
            <a:pPr algn="ctr"/>
            <a:r>
              <a:rPr lang="en-US" sz="9600" b="1" dirty="0">
                <a:solidFill>
                  <a:schemeClr val="accent2"/>
                </a:solidFill>
              </a:rPr>
              <a:t>That’s All</a:t>
            </a:r>
            <a:br>
              <a:rPr lang="en-US" sz="9600" b="1" dirty="0">
                <a:solidFill>
                  <a:schemeClr val="accent2"/>
                </a:solidFill>
              </a:rPr>
            </a:br>
            <a:r>
              <a:rPr lang="en-US" sz="9600" b="1" dirty="0">
                <a:solidFill>
                  <a:schemeClr val="accent2"/>
                </a:solidFill>
              </a:rPr>
              <a:t>Thank You</a:t>
            </a:r>
          </a:p>
        </p:txBody>
      </p:sp>
      <p:sp>
        <p:nvSpPr>
          <p:cNvPr id="3" name="Date Placeholder 2">
            <a:extLst>
              <a:ext uri="{FF2B5EF4-FFF2-40B4-BE49-F238E27FC236}">
                <a16:creationId xmlns:a16="http://schemas.microsoft.com/office/drawing/2014/main" id="{314BCB6F-CF73-4D79-B74E-E3BE64A4CF68}"/>
              </a:ext>
            </a:extLst>
          </p:cNvPr>
          <p:cNvSpPr>
            <a:spLocks noGrp="1"/>
          </p:cNvSpPr>
          <p:nvPr>
            <p:ph type="dt" sz="half" idx="10"/>
          </p:nvPr>
        </p:nvSpPr>
        <p:spPr/>
        <p:txBody>
          <a:bodyPr/>
          <a:lstStyle/>
          <a:p>
            <a:pPr>
              <a:defRPr/>
            </a:pPr>
            <a:fld id="{E1FF3729-A7A2-4A3D-9CFE-26F5824E6427}" type="datetime1">
              <a:rPr lang="ko-KR" altLang="en-US" smtClean="0"/>
              <a:pPr>
                <a:defRPr/>
              </a:pPr>
              <a:t>2022-05-17</a:t>
            </a:fld>
            <a:endParaRPr lang="en-US" altLang="ko-KR"/>
          </a:p>
        </p:txBody>
      </p:sp>
      <p:sp>
        <p:nvSpPr>
          <p:cNvPr id="4" name="Slide Number Placeholder 3">
            <a:extLst>
              <a:ext uri="{FF2B5EF4-FFF2-40B4-BE49-F238E27FC236}">
                <a16:creationId xmlns:a16="http://schemas.microsoft.com/office/drawing/2014/main" id="{037F3917-6D0E-4F4A-906C-ADB737328DDC}"/>
              </a:ext>
            </a:extLst>
          </p:cNvPr>
          <p:cNvSpPr>
            <a:spLocks noGrp="1"/>
          </p:cNvSpPr>
          <p:nvPr>
            <p:ph type="sldNum" sz="quarter" idx="12"/>
          </p:nvPr>
        </p:nvSpPr>
        <p:spPr/>
        <p:txBody>
          <a:bodyPr/>
          <a:lstStyle/>
          <a:p>
            <a:pPr>
              <a:defRPr/>
            </a:pPr>
            <a:fld id="{B83FDEA5-643D-49FE-BE5D-0EFB013E1C6D}" type="slidenum">
              <a:rPr lang="en-US" altLang="ko-KR" smtClean="0"/>
              <a:pPr>
                <a:defRPr/>
              </a:pPr>
              <a:t>26</a:t>
            </a:fld>
            <a:endParaRPr lang="en-US" altLang="ko-KR"/>
          </a:p>
        </p:txBody>
      </p:sp>
    </p:spTree>
    <p:extLst>
      <p:ext uri="{BB962C8B-B14F-4D97-AF65-F5344CB8AC3E}">
        <p14:creationId xmlns:p14="http://schemas.microsoft.com/office/powerpoint/2010/main" val="28353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sz="quarter" idx="13"/>
          </p:nvPr>
        </p:nvSpPr>
        <p:spPr>
          <a:xfrm>
            <a:off x="457200" y="1295400"/>
            <a:ext cx="11353800" cy="5257800"/>
          </a:xfrm>
        </p:spPr>
        <p:txBody>
          <a:bodyPr>
            <a:normAutofit/>
          </a:bodyPr>
          <a:lstStyle/>
          <a:p>
            <a:pPr algn="just" eaLnBrk="1" hangingPunct="1">
              <a:lnSpc>
                <a:spcPct val="90000"/>
              </a:lnSpc>
              <a:buFontTx/>
              <a:buNone/>
            </a:pPr>
            <a:r>
              <a:rPr lang="en-US" altLang="ko-KR" sz="3500" b="1" dirty="0">
                <a:solidFill>
                  <a:srgbClr val="002060"/>
                </a:solidFill>
                <a:latin typeface="Times New Roman" pitchFamily="18" charset="0"/>
                <a:cs typeface="Times New Roman" pitchFamily="18" charset="0"/>
              </a:rPr>
              <a:t>Babbage’s Difference Engine</a:t>
            </a:r>
          </a:p>
          <a:p>
            <a:pPr marL="45720" indent="0" algn="just">
              <a:lnSpc>
                <a:spcPct val="110000"/>
              </a:lnSpc>
              <a:buNone/>
            </a:pPr>
            <a:r>
              <a:rPr lang="en-US" altLang="ko-KR" sz="2600" dirty="0">
                <a:solidFill>
                  <a:srgbClr val="002060"/>
                </a:solidFill>
                <a:latin typeface="Times New Roman" pitchFamily="18" charset="0"/>
                <a:cs typeface="Times New Roman" pitchFamily="18" charset="0"/>
              </a:rPr>
              <a:t>In the 19</a:t>
            </a:r>
            <a:r>
              <a:rPr lang="en-US" altLang="ko-KR" sz="2600" baseline="30000" dirty="0">
                <a:solidFill>
                  <a:srgbClr val="002060"/>
                </a:solidFill>
                <a:latin typeface="Times New Roman" pitchFamily="18" charset="0"/>
                <a:cs typeface="Times New Roman" pitchFamily="18" charset="0"/>
              </a:rPr>
              <a:t>th</a:t>
            </a:r>
            <a:r>
              <a:rPr lang="en-US" altLang="ko-KR" sz="2600" dirty="0">
                <a:solidFill>
                  <a:srgbClr val="002060"/>
                </a:solidFill>
                <a:latin typeface="Times New Roman" pitchFamily="18" charset="0"/>
                <a:cs typeface="Times New Roman" pitchFamily="18" charset="0"/>
              </a:rPr>
              <a:t> century Charles Babbage designed the first computers to perform multistep operations automatically, that is, without a human intervening in every step. Again the technologies were entirely mechanical. </a:t>
            </a:r>
          </a:p>
          <a:p>
            <a:pPr marL="45720" indent="0" algn="just">
              <a:lnSpc>
                <a:spcPct val="110000"/>
              </a:lnSpc>
              <a:buNone/>
            </a:pPr>
            <a:r>
              <a:rPr lang="en-US" altLang="ko-KR" sz="2600" dirty="0">
                <a:solidFill>
                  <a:srgbClr val="002060"/>
                </a:solidFill>
                <a:latin typeface="Times New Roman" pitchFamily="18" charset="0"/>
                <a:cs typeface="Times New Roman" pitchFamily="18" charset="0"/>
              </a:rPr>
              <a:t>Babbage’s first computing machine, which he called the Difference Engine, was intended to compute and print mathematical tables automatically. It performed only one arithmetic operation: addition.</a:t>
            </a:r>
          </a:p>
        </p:txBody>
      </p:sp>
      <p:sp>
        <p:nvSpPr>
          <p:cNvPr id="7" name="Rectangle 2"/>
          <p:cNvSpPr txBox="1">
            <a:spLocks noChangeArrowheads="1"/>
          </p:cNvSpPr>
          <p:nvPr/>
        </p:nvSpPr>
        <p:spPr>
          <a:xfrm>
            <a:off x="1828800" y="152400"/>
            <a:ext cx="8534400" cy="6096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The </a:t>
            </a:r>
            <a:r>
              <a:rPr lang="en-US" altLang="ko-KR" sz="4400" dirty="0">
                <a:ln w="0"/>
                <a:solidFill>
                  <a:srgbClr val="7030A0"/>
                </a:solidFill>
                <a:effectLst/>
                <a:latin typeface="Times New Roman" pitchFamily="18" charset="0"/>
                <a:cs typeface="Times New Roman" pitchFamily="18" charset="0"/>
              </a:rPr>
              <a:t>Mechanical</a:t>
            </a: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 Computer</a:t>
            </a:r>
            <a:endParaRPr lang="en-US" altLang="ko-KR" sz="48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7170" name="Picture 2" descr="Analytical Engine - Wikipedia">
            <a:extLst>
              <a:ext uri="{FF2B5EF4-FFF2-40B4-BE49-F238E27FC236}">
                <a16:creationId xmlns:a16="http://schemas.microsoft.com/office/drawing/2014/main" id="{BD295B6D-12E9-4771-97C0-8B6DD40F36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98052"/>
            <a:ext cx="2209800" cy="1729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sz="quarter" idx="13"/>
          </p:nvPr>
        </p:nvSpPr>
        <p:spPr>
          <a:xfrm>
            <a:off x="533400" y="990600"/>
            <a:ext cx="11125200" cy="5181600"/>
          </a:xfrm>
        </p:spPr>
        <p:txBody>
          <a:bodyPr>
            <a:normAutofit/>
          </a:bodyPr>
          <a:lstStyle/>
          <a:p>
            <a:pPr algn="just" eaLnBrk="1" hangingPunct="1">
              <a:buFontTx/>
              <a:buNone/>
            </a:pPr>
            <a:r>
              <a:rPr lang="en-US" altLang="ko-KR" b="1" dirty="0">
                <a:solidFill>
                  <a:srgbClr val="002060"/>
                </a:solidFill>
                <a:latin typeface="Times New Roman" pitchFamily="18" charset="0"/>
                <a:cs typeface="Times New Roman" pitchFamily="18" charset="0"/>
              </a:rPr>
              <a:t>The Analytical Engine</a:t>
            </a:r>
          </a:p>
          <a:p>
            <a:pPr marL="45720" indent="0" algn="just">
              <a:lnSpc>
                <a:spcPct val="100000"/>
              </a:lnSpc>
              <a:buNone/>
            </a:pPr>
            <a:r>
              <a:rPr lang="en-US" altLang="ko-KR" sz="2600" dirty="0">
                <a:solidFill>
                  <a:srgbClr val="002060"/>
                </a:solidFill>
                <a:latin typeface="Times New Roman" pitchFamily="18" charset="0"/>
                <a:cs typeface="Times New Roman" pitchFamily="18" charset="0"/>
              </a:rPr>
              <a:t>The Difference Engine fail to satisfy the need. The reason for Babbage’s failure to complete his Difference Engine was that he conceived of a much more powerful computing machine that he called the Analytical Engine. This machine is considered to be the first general purpose programmable computer ever designed.  </a:t>
            </a:r>
          </a:p>
          <a:p>
            <a:pPr marL="45720" indent="0" algn="just">
              <a:buNone/>
            </a:pPr>
            <a:endParaRPr lang="en-US" altLang="ko-KR" dirty="0">
              <a:solidFill>
                <a:srgbClr val="002060"/>
              </a:solidFill>
              <a:latin typeface="Times New Roman" pitchFamily="18" charset="0"/>
              <a:cs typeface="Times New Roman" pitchFamily="18" charset="0"/>
            </a:endParaRPr>
          </a:p>
          <a:p>
            <a:pPr marL="640080" lvl="2" indent="0" algn="just">
              <a:buNone/>
            </a:pPr>
            <a:endParaRPr lang="en-US" altLang="ko-KR" sz="2400" dirty="0">
              <a:solidFill>
                <a:srgbClr val="002060"/>
              </a:solidFill>
              <a:latin typeface="Times New Roman" pitchFamily="18" charset="0"/>
              <a:cs typeface="Times New Roman" pitchFamily="18" charset="0"/>
            </a:endParaRPr>
          </a:p>
        </p:txBody>
      </p:sp>
      <p:sp>
        <p:nvSpPr>
          <p:cNvPr id="2" name="TextBox 1"/>
          <p:cNvSpPr txBox="1"/>
          <p:nvPr/>
        </p:nvSpPr>
        <p:spPr>
          <a:xfrm>
            <a:off x="4295795" y="6172200"/>
            <a:ext cx="3600409" cy="338554"/>
          </a:xfrm>
          <a:prstGeom prst="rect">
            <a:avLst/>
          </a:prstGeom>
          <a:noFill/>
        </p:spPr>
        <p:txBody>
          <a:bodyPr wrap="none" rtlCol="0">
            <a:spAutoFit/>
          </a:bodyPr>
          <a:lstStyle/>
          <a:p>
            <a:r>
              <a:rPr lang="en-US" altLang="ko-KR" sz="1600" dirty="0">
                <a:solidFill>
                  <a:srgbClr val="002060"/>
                </a:solidFill>
                <a:cs typeface="Times New Roman" pitchFamily="18" charset="0"/>
              </a:rPr>
              <a:t>Structure of Babbage’s Analytical Engine</a:t>
            </a:r>
          </a:p>
        </p:txBody>
      </p:sp>
      <p:pic>
        <p:nvPicPr>
          <p:cNvPr id="18" name="Picture 17">
            <a:extLst>
              <a:ext uri="{FF2B5EF4-FFF2-40B4-BE49-F238E27FC236}">
                <a16:creationId xmlns:a16="http://schemas.microsoft.com/office/drawing/2014/main" id="{57CC523A-38B6-4B23-9757-8608607AA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899" y="3321845"/>
            <a:ext cx="5036119" cy="2850355"/>
          </a:xfrm>
          <a:prstGeom prst="rect">
            <a:avLst/>
          </a:prstGeom>
          <a:ln>
            <a:solidFill>
              <a:schemeClr val="accent2"/>
            </a:solidFill>
          </a:ln>
        </p:spPr>
      </p:pic>
      <p:sp>
        <p:nvSpPr>
          <p:cNvPr id="20" name="Rectangle 2">
            <a:extLst>
              <a:ext uri="{FF2B5EF4-FFF2-40B4-BE49-F238E27FC236}">
                <a16:creationId xmlns:a16="http://schemas.microsoft.com/office/drawing/2014/main" id="{FE17C9BD-053E-43CA-8746-18264489D2FB}"/>
              </a:ext>
            </a:extLst>
          </p:cNvPr>
          <p:cNvSpPr txBox="1">
            <a:spLocks noChangeArrowheads="1"/>
          </p:cNvSpPr>
          <p:nvPr/>
        </p:nvSpPr>
        <p:spPr>
          <a:xfrm>
            <a:off x="1828800" y="152400"/>
            <a:ext cx="8534400" cy="6096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The </a:t>
            </a:r>
            <a:r>
              <a:rPr lang="en-US" altLang="ko-KR" sz="4400" dirty="0">
                <a:ln w="0"/>
                <a:solidFill>
                  <a:srgbClr val="7030A0"/>
                </a:solidFill>
                <a:effectLst/>
                <a:latin typeface="Times New Roman" pitchFamily="18" charset="0"/>
                <a:cs typeface="Times New Roman" pitchFamily="18" charset="0"/>
              </a:rPr>
              <a:t>Mechanical</a:t>
            </a:r>
            <a:r>
              <a:rPr lang="en-US" altLang="ko-KR" sz="44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rPr>
              <a:t> Computer</a:t>
            </a:r>
            <a:endParaRPr lang="en-US" altLang="ko-KR" sz="4800" b="0" dirty="0">
              <a:ln w="0"/>
              <a:solidFill>
                <a:srgbClr val="7030A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209800" y="228600"/>
            <a:ext cx="7772400" cy="533400"/>
          </a:xfrm>
        </p:spPr>
        <p:txBody>
          <a:bodyPr>
            <a:normAutofit fontScale="90000"/>
          </a:bodyPr>
          <a:lstStyle/>
          <a:p>
            <a:pPr marL="0" indent="0" algn="ctr">
              <a:buNone/>
            </a:pPr>
            <a:r>
              <a:rPr lang="en-US" altLang="ko-KR" sz="4400" b="1" dirty="0">
                <a:solidFill>
                  <a:srgbClr val="7030A0"/>
                </a:solidFill>
                <a:latin typeface="Times New Roman" pitchFamily="18" charset="0"/>
                <a:cs typeface="Times New Roman" pitchFamily="18" charset="0"/>
              </a:rPr>
              <a:t>Electronic Computer</a:t>
            </a:r>
          </a:p>
        </p:txBody>
      </p:sp>
      <p:sp>
        <p:nvSpPr>
          <p:cNvPr id="35845" name="Rectangle 3"/>
          <p:cNvSpPr>
            <a:spLocks noGrp="1" noChangeArrowheads="1"/>
          </p:cNvSpPr>
          <p:nvPr>
            <p:ph sz="quarter" idx="13"/>
          </p:nvPr>
        </p:nvSpPr>
        <p:spPr>
          <a:xfrm>
            <a:off x="457200" y="1295400"/>
            <a:ext cx="11277600" cy="5334000"/>
          </a:xfrm>
        </p:spPr>
        <p:txBody>
          <a:bodyPr>
            <a:normAutofit/>
          </a:bodyPr>
          <a:lstStyle/>
          <a:p>
            <a:pPr marL="45720" indent="0" algn="just">
              <a:lnSpc>
                <a:spcPct val="90000"/>
              </a:lnSpc>
              <a:buNone/>
            </a:pPr>
            <a:r>
              <a:rPr lang="en-US" sz="2800" dirty="0">
                <a:solidFill>
                  <a:srgbClr val="002060"/>
                </a:solidFill>
                <a:latin typeface="Times New Roman" pitchFamily="18" charset="0"/>
                <a:cs typeface="Times New Roman" pitchFamily="18" charset="0"/>
              </a:rPr>
              <a:t>A mechanical computer has two serious drawbacks: </a:t>
            </a:r>
          </a:p>
          <a:p>
            <a:pPr marL="502920" indent="-457200" algn="just"/>
            <a:r>
              <a:rPr lang="en-US" sz="2800" dirty="0">
                <a:solidFill>
                  <a:srgbClr val="002060"/>
                </a:solidFill>
                <a:latin typeface="Times New Roman" pitchFamily="18" charset="0"/>
                <a:cs typeface="Times New Roman" pitchFamily="18" charset="0"/>
              </a:rPr>
              <a:t>Its computing speed is limited by the inertia of its moving parts, and </a:t>
            </a:r>
          </a:p>
          <a:p>
            <a:pPr marL="502920" indent="-457200" algn="just"/>
            <a:r>
              <a:rPr lang="en-US" sz="2800" dirty="0">
                <a:solidFill>
                  <a:srgbClr val="002060"/>
                </a:solidFill>
                <a:latin typeface="Times New Roman" pitchFamily="18" charset="0"/>
                <a:cs typeface="Times New Roman" pitchFamily="18" charset="0"/>
              </a:rPr>
              <a:t>The transmission of digital information by mechanical means is quite unreliable. </a:t>
            </a:r>
          </a:p>
          <a:p>
            <a:pPr algn="just" eaLnBrk="1" hangingPunct="1">
              <a:lnSpc>
                <a:spcPct val="90000"/>
              </a:lnSpc>
              <a:buFontTx/>
              <a:buNone/>
            </a:pPr>
            <a:endParaRPr lang="en-US" sz="2800" dirty="0">
              <a:solidFill>
                <a:srgbClr val="002060"/>
              </a:solidFill>
              <a:latin typeface="Times New Roman" pitchFamily="18" charset="0"/>
              <a:cs typeface="Times New Roman" pitchFamily="18" charset="0"/>
            </a:endParaRPr>
          </a:p>
          <a:p>
            <a:pPr marL="45720" indent="0" algn="just">
              <a:lnSpc>
                <a:spcPct val="90000"/>
              </a:lnSpc>
              <a:buNone/>
            </a:pPr>
            <a:r>
              <a:rPr lang="en-US" sz="2800" dirty="0">
                <a:solidFill>
                  <a:srgbClr val="002060"/>
                </a:solidFill>
                <a:latin typeface="Times New Roman" pitchFamily="18" charset="0"/>
                <a:cs typeface="Times New Roman" pitchFamily="18" charset="0"/>
              </a:rPr>
              <a:t>In an electronic computer, on the other hand, the </a:t>
            </a:r>
            <a:r>
              <a:rPr lang="en-US" sz="2800" b="1" i="1" dirty="0">
                <a:solidFill>
                  <a:srgbClr val="002060"/>
                </a:solidFill>
                <a:latin typeface="Times New Roman" pitchFamily="18" charset="0"/>
                <a:cs typeface="Times New Roman" pitchFamily="18" charset="0"/>
              </a:rPr>
              <a:t>moving parts</a:t>
            </a:r>
            <a:r>
              <a:rPr lang="en-US" sz="2800" dirty="0">
                <a:solidFill>
                  <a:srgbClr val="002060"/>
                </a:solidFill>
                <a:latin typeface="Times New Roman" pitchFamily="18" charset="0"/>
                <a:cs typeface="Times New Roman" pitchFamily="18" charset="0"/>
              </a:rPr>
              <a:t> are electron, which can be transmitted and processed reliably at speeds approaching that of light (300,000 km/s). Electronic devices such as the vacuum tube of electronic value, which was developed in the early 19s, permit    the processing and storage of digital signals at speeds far exceeding those of any mechanical device.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Grp="1" noChangeArrowheads="1"/>
          </p:cNvSpPr>
          <p:nvPr>
            <p:ph sz="quarter" idx="13"/>
          </p:nvPr>
        </p:nvSpPr>
        <p:spPr>
          <a:xfrm>
            <a:off x="381000" y="1219200"/>
            <a:ext cx="11506200" cy="5410200"/>
          </a:xfrm>
        </p:spPr>
        <p:txBody>
          <a:bodyPr>
            <a:noAutofit/>
          </a:bodyPr>
          <a:lstStyle/>
          <a:p>
            <a:pPr algn="just" eaLnBrk="1" hangingPunct="1">
              <a:lnSpc>
                <a:spcPct val="80000"/>
              </a:lnSpc>
              <a:buFontTx/>
              <a:buNone/>
            </a:pPr>
            <a:r>
              <a:rPr lang="en-US" sz="3200" b="1" dirty="0">
                <a:solidFill>
                  <a:srgbClr val="002060"/>
                </a:solidFill>
                <a:latin typeface="Times New Roman" pitchFamily="18" charset="0"/>
                <a:cs typeface="Times New Roman" pitchFamily="18" charset="0"/>
              </a:rPr>
              <a:t>Computer Generations</a:t>
            </a:r>
          </a:p>
          <a:p>
            <a:pPr algn="just" eaLnBrk="1" hangingPunct="1">
              <a:lnSpc>
                <a:spcPct val="80000"/>
              </a:lnSpc>
              <a:buFontTx/>
              <a:buNone/>
            </a:pPr>
            <a:endParaRPr lang="en-US" sz="1600" dirty="0">
              <a:solidFill>
                <a:srgbClr val="002060"/>
              </a:solidFill>
              <a:latin typeface="Times New Roman" pitchFamily="18" charset="0"/>
              <a:cs typeface="Times New Roman" pitchFamily="18" charset="0"/>
            </a:endParaRP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First Generation 1944 to 1958  – Vacuum Tubes </a:t>
            </a: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Second Generation 1959 to 1963  – Transistor </a:t>
            </a: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Third Generation 1964 to 1970 – Integrated Circuit (IC)</a:t>
            </a:r>
          </a:p>
          <a:p>
            <a:pPr marL="502920" indent="-457200" algn="just">
              <a:lnSpc>
                <a:spcPct val="80000"/>
              </a:lnSpc>
              <a:buClr>
                <a:srgbClr val="002060"/>
              </a:buClr>
              <a:buSzPct val="100000"/>
              <a:buFont typeface="+mj-lt"/>
              <a:buAutoNum type="arabicPeriod"/>
            </a:pPr>
            <a:r>
              <a:rPr lang="en-US" sz="2600" dirty="0">
                <a:solidFill>
                  <a:srgbClr val="002060"/>
                </a:solidFill>
                <a:latin typeface="Times New Roman" pitchFamily="18" charset="0"/>
                <a:cs typeface="Times New Roman" pitchFamily="18" charset="0"/>
              </a:rPr>
              <a:t>Fourth Generation 1971 to Now  – </a:t>
            </a:r>
          </a:p>
          <a:p>
            <a:pPr marL="45720" indent="0" algn="just">
              <a:lnSpc>
                <a:spcPct val="80000"/>
              </a:lnSpc>
              <a:buClr>
                <a:srgbClr val="002060"/>
              </a:buClr>
              <a:buSzPct val="100000"/>
              <a:buNone/>
            </a:pPr>
            <a:r>
              <a:rPr lang="en-US" sz="2600" dirty="0">
                <a:solidFill>
                  <a:srgbClr val="002060"/>
                </a:solidFill>
                <a:latin typeface="Times New Roman" pitchFamily="18" charset="0"/>
                <a:cs typeface="Times New Roman" pitchFamily="18" charset="0"/>
              </a:rPr>
              <a:t>		Large Scale Integration (LSI) or</a:t>
            </a:r>
          </a:p>
          <a:p>
            <a:pPr marL="45720" indent="0" algn="just">
              <a:lnSpc>
                <a:spcPct val="80000"/>
              </a:lnSpc>
              <a:buClr>
                <a:srgbClr val="002060"/>
              </a:buClr>
              <a:buSzPct val="100000"/>
              <a:buNone/>
            </a:pPr>
            <a:r>
              <a:rPr lang="en-US" sz="2600" dirty="0">
                <a:solidFill>
                  <a:srgbClr val="002060"/>
                </a:solidFill>
                <a:latin typeface="Times New Roman" pitchFamily="18" charset="0"/>
                <a:cs typeface="Times New Roman" pitchFamily="18" charset="0"/>
              </a:rPr>
              <a:t>	           Very Large Scale Integration (VLSI)</a:t>
            </a:r>
          </a:p>
          <a:p>
            <a:pPr marL="45720" indent="0" algn="just">
              <a:lnSpc>
                <a:spcPct val="80000"/>
              </a:lnSpc>
              <a:buClr>
                <a:srgbClr val="002060"/>
              </a:buClr>
              <a:buSzPct val="100000"/>
              <a:buNone/>
            </a:pPr>
            <a:r>
              <a:rPr lang="en-US" sz="2600" dirty="0">
                <a:solidFill>
                  <a:srgbClr val="002060"/>
                </a:solidFill>
                <a:latin typeface="Times New Roman" pitchFamily="18" charset="0"/>
                <a:cs typeface="Times New Roman" pitchFamily="18" charset="0"/>
              </a:rPr>
              <a:t>5.    Fifth Generation – Artificial Intelligence (AI)</a:t>
            </a:r>
          </a:p>
          <a:p>
            <a:pPr algn="just" eaLnBrk="1" hangingPunct="1">
              <a:lnSpc>
                <a:spcPct val="80000"/>
              </a:lnSpc>
            </a:pPr>
            <a:endParaRPr lang="en-US" sz="2400" dirty="0">
              <a:solidFill>
                <a:srgbClr val="002060"/>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id="{B121F94F-B6EA-4E16-9FE1-8E1A34A8E556}"/>
              </a:ext>
            </a:extLst>
          </p:cNvPr>
          <p:cNvSpPr>
            <a:spLocks noGrp="1" noChangeArrowheads="1"/>
          </p:cNvSpPr>
          <p:nvPr>
            <p:ph type="title"/>
          </p:nvPr>
        </p:nvSpPr>
        <p:spPr>
          <a:xfrm>
            <a:off x="2209800" y="228600"/>
            <a:ext cx="7772400" cy="533400"/>
          </a:xfrm>
        </p:spPr>
        <p:txBody>
          <a:bodyPr>
            <a:normAutofit fontScale="90000"/>
          </a:bodyPr>
          <a:lstStyle/>
          <a:p>
            <a:pPr marL="0" indent="0" algn="ctr">
              <a:buNone/>
            </a:pPr>
            <a:r>
              <a:rPr lang="en-US" altLang="ko-KR" sz="4400" b="1" dirty="0">
                <a:solidFill>
                  <a:srgbClr val="7030A0"/>
                </a:solidFill>
                <a:latin typeface="Times New Roman" pitchFamily="18" charset="0"/>
                <a:cs typeface="Times New Roman" pitchFamily="18" charset="0"/>
              </a:rPr>
              <a:t>Electronic Computer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
        <p:nvSpPr>
          <p:cNvPr id="39941" name="Rectangle 4"/>
          <p:cNvSpPr>
            <a:spLocks noGrp="1" noChangeArrowheads="1"/>
          </p:cNvSpPr>
          <p:nvPr>
            <p:ph sz="quarter" idx="13"/>
          </p:nvPr>
        </p:nvSpPr>
        <p:spPr>
          <a:xfrm>
            <a:off x="457200" y="1371600"/>
            <a:ext cx="11430000" cy="5181600"/>
          </a:xfrm>
        </p:spPr>
        <p:txBody>
          <a:bodyPr>
            <a:normAutofit/>
          </a:bodyPr>
          <a:lstStyle/>
          <a:p>
            <a:pPr marL="388620" indent="-342900" algn="just">
              <a:lnSpc>
                <a:spcPct val="100000"/>
              </a:lnSpc>
            </a:pPr>
            <a:r>
              <a:rPr lang="en-US" sz="2400" dirty="0">
                <a:solidFill>
                  <a:srgbClr val="002060"/>
                </a:solidFill>
                <a:latin typeface="Times New Roman" pitchFamily="18" charset="0"/>
                <a:cs typeface="Times New Roman" pitchFamily="18" charset="0"/>
              </a:rPr>
              <a:t>The first widely known general-purpose electronic computer was the Electronic Numerical Integrator and Calculator (</a:t>
            </a:r>
            <a:r>
              <a:rPr lang="en-US" sz="2400" b="1" dirty="0">
                <a:solidFill>
                  <a:srgbClr val="002060"/>
                </a:solidFill>
                <a:latin typeface="Times New Roman" pitchFamily="18" charset="0"/>
                <a:cs typeface="Times New Roman" pitchFamily="18" charset="0"/>
              </a:rPr>
              <a:t>ENIAC</a:t>
            </a:r>
            <a:r>
              <a:rPr lang="en-US" sz="2400" dirty="0">
                <a:solidFill>
                  <a:srgbClr val="002060"/>
                </a:solidFill>
                <a:latin typeface="Times New Roman" pitchFamily="18" charset="0"/>
                <a:cs typeface="Times New Roman" pitchFamily="18" charset="0"/>
              </a:rPr>
              <a:t>) that John W. Mauchly and J. Presper Eckert built at the University of Pennsylvania. </a:t>
            </a:r>
          </a:p>
          <a:p>
            <a:pPr marL="388620" indent="-342900" algn="just">
              <a:lnSpc>
                <a:spcPct val="100000"/>
              </a:lnSpc>
            </a:pPr>
            <a:r>
              <a:rPr lang="en-US" sz="2400" dirty="0">
                <a:solidFill>
                  <a:srgbClr val="002060"/>
                </a:solidFill>
                <a:latin typeface="Times New Roman" pitchFamily="18" charset="0"/>
                <a:cs typeface="Times New Roman" pitchFamily="18" charset="0"/>
              </a:rPr>
              <a:t>Like Babbage’s Difference Engine, a motivation for the ENIAC was the need to construct mathematical tables automatically for U.S. Army. </a:t>
            </a:r>
          </a:p>
          <a:p>
            <a:pPr marL="388620" indent="-342900" algn="just">
              <a:lnSpc>
                <a:spcPct val="110000"/>
              </a:lnSpc>
            </a:pPr>
            <a:r>
              <a:rPr lang="en-US" sz="2400" dirty="0">
                <a:solidFill>
                  <a:srgbClr val="002060"/>
                </a:solidFill>
                <a:latin typeface="Times New Roman" pitchFamily="18" charset="0"/>
                <a:cs typeface="Times New Roman" pitchFamily="18" charset="0"/>
              </a:rPr>
              <a:t>Work on the ENIAC began in 1943 and was completed in 1946.</a:t>
            </a:r>
          </a:p>
          <a:p>
            <a:pPr marL="45720" indent="0" algn="just">
              <a:lnSpc>
                <a:spcPct val="110000"/>
              </a:lnSpc>
              <a:buNone/>
            </a:pPr>
            <a:endParaRPr lang="en-US" sz="2400" dirty="0">
              <a:solidFill>
                <a:srgbClr val="002060"/>
              </a:solidFill>
              <a:latin typeface="Times New Roman" pitchFamily="18" charset="0"/>
              <a:cs typeface="Times New Roman" pitchFamily="18" charset="0"/>
            </a:endParaRPr>
          </a:p>
          <a:p>
            <a:pPr algn="just" eaLnBrk="1" hangingPunct="1">
              <a:lnSpc>
                <a:spcPct val="110000"/>
              </a:lnSpc>
            </a:pPr>
            <a:endParaRPr lang="en-US" sz="2800" dirty="0">
              <a:solidFill>
                <a:srgbClr val="00206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4F6F9686-56E3-444C-B3A5-C07605534E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458200" y="4101592"/>
            <a:ext cx="3429000" cy="2093162"/>
          </a:xfrm>
          <a:prstGeom prst="rect">
            <a:avLst/>
          </a:prstGeom>
        </p:spPr>
      </p:pic>
      <p:sp>
        <p:nvSpPr>
          <p:cNvPr id="2" name="TextBox 1">
            <a:extLst>
              <a:ext uri="{FF2B5EF4-FFF2-40B4-BE49-F238E27FC236}">
                <a16:creationId xmlns:a16="http://schemas.microsoft.com/office/drawing/2014/main" id="{E4AE5E33-B4D8-4A8F-9595-D849BAB75A79}"/>
              </a:ext>
            </a:extLst>
          </p:cNvPr>
          <p:cNvSpPr txBox="1"/>
          <p:nvPr/>
        </p:nvSpPr>
        <p:spPr>
          <a:xfrm>
            <a:off x="457200" y="4038600"/>
            <a:ext cx="8183724" cy="1938992"/>
          </a:xfrm>
          <a:prstGeom prst="rect">
            <a:avLst/>
          </a:prstGeom>
          <a:noFill/>
        </p:spPr>
        <p:txBody>
          <a:bodyPr wrap="square" rtlCol="0">
            <a:spAutoFit/>
          </a:bodyPr>
          <a:lstStyle/>
          <a:p>
            <a:pPr marL="388620" indent="-342900" algn="just">
              <a:buFont typeface="Arial" panose="020B0604020202020204" pitchFamily="34" charset="0"/>
              <a:buChar char="•"/>
            </a:pPr>
            <a:r>
              <a:rPr lang="en-US" sz="2400" dirty="0">
                <a:solidFill>
                  <a:srgbClr val="002060"/>
                </a:solidFill>
                <a:latin typeface="Times New Roman" pitchFamily="18" charset="0"/>
                <a:cs typeface="Times New Roman" pitchFamily="18" charset="0"/>
              </a:rPr>
              <a:t>It was an enormous machine weighting about 30 tones and containing more than 18,000 vacuum tubes</a:t>
            </a:r>
          </a:p>
          <a:p>
            <a:pPr marL="388620" indent="-342900" algn="just">
              <a:buFont typeface="Arial" panose="020B0604020202020204" pitchFamily="34" charset="0"/>
              <a:buChar char="•"/>
            </a:pPr>
            <a:r>
              <a:rPr lang="en-US" sz="2400" dirty="0">
                <a:solidFill>
                  <a:srgbClr val="002060"/>
                </a:solidFill>
                <a:latin typeface="Times New Roman" pitchFamily="18" charset="0"/>
                <a:cs typeface="Times New Roman" pitchFamily="18" charset="0"/>
              </a:rPr>
              <a:t>It was also substantially faster than any previous computer. While the Harvard Mark I required about 3 sec to perform a 10-digit multiplication, the ENIAC required only 3 </a:t>
            </a:r>
            <a:r>
              <a:rPr lang="en-US" sz="2400" dirty="0" err="1">
                <a:solidFill>
                  <a:srgbClr val="002060"/>
                </a:solidFill>
                <a:latin typeface="Times New Roman" pitchFamily="18" charset="0"/>
                <a:cs typeface="Times New Roman" pitchFamily="18" charset="0"/>
              </a:rPr>
              <a:t>ms.</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
        <p:nvSpPr>
          <p:cNvPr id="41989"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dirty="0"/>
          </a:p>
          <a:p>
            <a:pPr eaLnBrk="1" hangingPunct="1">
              <a:buFontTx/>
              <a:buNone/>
            </a:pPr>
            <a:endParaRPr lang="en-US" dirty="0"/>
          </a:p>
        </p:txBody>
      </p:sp>
      <p:sp>
        <p:nvSpPr>
          <p:cNvPr id="41990" name="Rectangle 4"/>
          <p:cNvSpPr>
            <a:spLocks noChangeArrowheads="1"/>
          </p:cNvSpPr>
          <p:nvPr/>
        </p:nvSpPr>
        <p:spPr bwMode="auto">
          <a:xfrm>
            <a:off x="1752600" y="1981200"/>
            <a:ext cx="1905000" cy="2590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1" dirty="0">
                <a:solidFill>
                  <a:schemeClr val="tx1"/>
                </a:solidFill>
              </a:rPr>
              <a:t>Main Memory</a:t>
            </a:r>
          </a:p>
          <a:p>
            <a:pPr algn="ctr"/>
            <a:endParaRPr lang="en-US" sz="2000" b="1" dirty="0"/>
          </a:p>
          <a:p>
            <a:pPr algn="ctr"/>
            <a:r>
              <a:rPr lang="en-US" sz="1600" b="1" dirty="0"/>
              <a:t>(Programs and</a:t>
            </a:r>
          </a:p>
          <a:p>
            <a:pPr algn="ctr"/>
            <a:r>
              <a:rPr lang="en-US" sz="1600" b="1" dirty="0"/>
              <a:t>data for </a:t>
            </a:r>
          </a:p>
          <a:p>
            <a:pPr algn="ctr"/>
            <a:r>
              <a:rPr lang="en-US" sz="1600" b="1" dirty="0"/>
              <a:t>execution)</a:t>
            </a:r>
          </a:p>
        </p:txBody>
      </p:sp>
      <p:sp>
        <p:nvSpPr>
          <p:cNvPr id="41991" name="Rectangle 5"/>
          <p:cNvSpPr>
            <a:spLocks noChangeArrowheads="1"/>
          </p:cNvSpPr>
          <p:nvPr/>
        </p:nvSpPr>
        <p:spPr bwMode="auto">
          <a:xfrm>
            <a:off x="5257800" y="1981200"/>
            <a:ext cx="1905000" cy="2590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1600" b="1" dirty="0">
                <a:solidFill>
                  <a:schemeClr val="tx1"/>
                </a:solidFill>
              </a:rPr>
              <a:t>Central processing </a:t>
            </a:r>
          </a:p>
          <a:p>
            <a:pPr algn="ctr"/>
            <a:r>
              <a:rPr lang="en-US" sz="1600" b="1" dirty="0">
                <a:solidFill>
                  <a:schemeClr val="tx1"/>
                </a:solidFill>
              </a:rPr>
              <a:t>unit (CPU</a:t>
            </a:r>
            <a:r>
              <a:rPr lang="en-US" sz="1600" dirty="0">
                <a:solidFill>
                  <a:schemeClr val="tx1"/>
                </a:solidFill>
              </a:rPr>
              <a:t>)</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p:txBody>
      </p:sp>
      <p:sp>
        <p:nvSpPr>
          <p:cNvPr id="41992" name="Rectangle 6"/>
          <p:cNvSpPr>
            <a:spLocks noChangeArrowheads="1"/>
          </p:cNvSpPr>
          <p:nvPr/>
        </p:nvSpPr>
        <p:spPr bwMode="auto">
          <a:xfrm>
            <a:off x="8534400" y="1981200"/>
            <a:ext cx="1905000" cy="25908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1400" b="1" dirty="0">
                <a:solidFill>
                  <a:schemeClr val="tx1"/>
                </a:solidFill>
              </a:rPr>
              <a:t>Input-output equipment</a:t>
            </a:r>
          </a:p>
          <a:p>
            <a:pPr algn="ctr"/>
            <a:endParaRPr lang="en-US" sz="1400" b="1" dirty="0"/>
          </a:p>
          <a:p>
            <a:pPr algn="ctr"/>
            <a:endParaRPr lang="en-US" sz="1400" b="1" dirty="0"/>
          </a:p>
          <a:p>
            <a:pPr algn="ctr"/>
            <a:r>
              <a:rPr lang="en-US" sz="1400" b="1" dirty="0"/>
              <a:t>Secondary memory, </a:t>
            </a:r>
          </a:p>
          <a:p>
            <a:pPr algn="ctr"/>
            <a:r>
              <a:rPr lang="en-US" sz="1400" b="1" dirty="0"/>
              <a:t>keyboard, printer. etc.</a:t>
            </a:r>
          </a:p>
        </p:txBody>
      </p:sp>
      <p:sp>
        <p:nvSpPr>
          <p:cNvPr id="41993" name="Rectangle 9"/>
          <p:cNvSpPr>
            <a:spLocks noChangeArrowheads="1"/>
          </p:cNvSpPr>
          <p:nvPr/>
        </p:nvSpPr>
        <p:spPr bwMode="auto">
          <a:xfrm>
            <a:off x="5486400" y="2743200"/>
            <a:ext cx="15240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endParaRPr lang="en-US" sz="1600"/>
          </a:p>
        </p:txBody>
      </p:sp>
      <p:sp>
        <p:nvSpPr>
          <p:cNvPr id="41994" name="Rectangle 10"/>
          <p:cNvSpPr>
            <a:spLocks noChangeArrowheads="1"/>
          </p:cNvSpPr>
          <p:nvPr/>
        </p:nvSpPr>
        <p:spPr bwMode="auto">
          <a:xfrm>
            <a:off x="5486400" y="3581399"/>
            <a:ext cx="1447800" cy="5048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400" b="1" dirty="0">
                <a:solidFill>
                  <a:schemeClr val="tx1"/>
                </a:solidFill>
              </a:rPr>
              <a:t>Data processing</a:t>
            </a:r>
          </a:p>
        </p:txBody>
      </p:sp>
      <p:sp>
        <p:nvSpPr>
          <p:cNvPr id="41995" name="Text Box 14"/>
          <p:cNvSpPr txBox="1">
            <a:spLocks noChangeArrowheads="1"/>
          </p:cNvSpPr>
          <p:nvPr/>
        </p:nvSpPr>
        <p:spPr bwMode="auto">
          <a:xfrm>
            <a:off x="5715001" y="28194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1996" name="Text Box 15"/>
          <p:cNvSpPr txBox="1">
            <a:spLocks noChangeArrowheads="1"/>
          </p:cNvSpPr>
          <p:nvPr/>
        </p:nvSpPr>
        <p:spPr bwMode="auto">
          <a:xfrm>
            <a:off x="5486400" y="2819400"/>
            <a:ext cx="1447800"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400" b="1" dirty="0"/>
              <a:t>Program control</a:t>
            </a:r>
          </a:p>
        </p:txBody>
      </p:sp>
      <p:sp>
        <p:nvSpPr>
          <p:cNvPr id="41997" name="Line 17"/>
          <p:cNvSpPr>
            <a:spLocks noChangeShapeType="1"/>
          </p:cNvSpPr>
          <p:nvPr/>
        </p:nvSpPr>
        <p:spPr bwMode="auto">
          <a:xfrm>
            <a:off x="3657600" y="29718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Line 18"/>
          <p:cNvSpPr>
            <a:spLocks noChangeShapeType="1"/>
          </p:cNvSpPr>
          <p:nvPr/>
        </p:nvSpPr>
        <p:spPr bwMode="auto">
          <a:xfrm flipH="1">
            <a:off x="3657600" y="36576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9" name="Line 20"/>
          <p:cNvSpPr>
            <a:spLocks noChangeShapeType="1"/>
          </p:cNvSpPr>
          <p:nvPr/>
        </p:nvSpPr>
        <p:spPr bwMode="auto">
          <a:xfrm>
            <a:off x="3657600" y="39624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0" name="Line 21"/>
          <p:cNvSpPr>
            <a:spLocks noChangeShapeType="1"/>
          </p:cNvSpPr>
          <p:nvPr/>
        </p:nvSpPr>
        <p:spPr bwMode="auto">
          <a:xfrm>
            <a:off x="6934200" y="39624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Line 22"/>
          <p:cNvSpPr>
            <a:spLocks noChangeShapeType="1"/>
          </p:cNvSpPr>
          <p:nvPr/>
        </p:nvSpPr>
        <p:spPr bwMode="auto">
          <a:xfrm flipH="1">
            <a:off x="6934200" y="3657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Text Box 23"/>
          <p:cNvSpPr txBox="1">
            <a:spLocks noChangeArrowheads="1"/>
          </p:cNvSpPr>
          <p:nvPr/>
        </p:nvSpPr>
        <p:spPr bwMode="auto">
          <a:xfrm>
            <a:off x="3794125" y="2578100"/>
            <a:ext cx="1157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b="1"/>
              <a:t>Instruction</a:t>
            </a:r>
          </a:p>
        </p:txBody>
      </p:sp>
      <p:sp>
        <p:nvSpPr>
          <p:cNvPr id="42003" name="Text Box 24"/>
          <p:cNvSpPr txBox="1">
            <a:spLocks noChangeArrowheads="1"/>
          </p:cNvSpPr>
          <p:nvPr/>
        </p:nvSpPr>
        <p:spPr bwMode="auto">
          <a:xfrm>
            <a:off x="3886200" y="36576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r>
              <a:rPr lang="en-US" sz="1600" b="1"/>
              <a:t>Data</a:t>
            </a:r>
          </a:p>
        </p:txBody>
      </p:sp>
      <p:sp>
        <p:nvSpPr>
          <p:cNvPr id="42004" name="Text Box 25"/>
          <p:cNvSpPr txBox="1">
            <a:spLocks noChangeArrowheads="1"/>
          </p:cNvSpPr>
          <p:nvPr/>
        </p:nvSpPr>
        <p:spPr bwMode="auto">
          <a:xfrm>
            <a:off x="7162800" y="2819400"/>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r>
              <a:rPr lang="en-US" sz="1600" dirty="0"/>
              <a:t>Programs, </a:t>
            </a:r>
          </a:p>
          <a:p>
            <a:pPr algn="ctr" eaLnBrk="1" hangingPunct="1"/>
            <a:r>
              <a:rPr lang="en-US" sz="1600" dirty="0"/>
              <a:t>data, operator </a:t>
            </a:r>
          </a:p>
          <a:p>
            <a:pPr algn="ctr" eaLnBrk="1" hangingPunct="1"/>
            <a:r>
              <a:rPr lang="en-US" sz="1600" dirty="0"/>
              <a:t>commands</a:t>
            </a:r>
          </a:p>
        </p:txBody>
      </p:sp>
      <p:sp>
        <p:nvSpPr>
          <p:cNvPr id="42005" name="Text Box 26"/>
          <p:cNvSpPr txBox="1">
            <a:spLocks noChangeArrowheads="1"/>
          </p:cNvSpPr>
          <p:nvPr/>
        </p:nvSpPr>
        <p:spPr bwMode="auto">
          <a:xfrm>
            <a:off x="1981200" y="51054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algn="ctr" eaLnBrk="1" hangingPunct="1">
              <a:spcBef>
                <a:spcPct val="50000"/>
              </a:spcBef>
            </a:pPr>
            <a:r>
              <a:rPr lang="en-US" dirty="0">
                <a:solidFill>
                  <a:srgbClr val="002060"/>
                </a:solidFill>
              </a:rPr>
              <a:t>Fig 1.2 Organization of a first-generation computer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sz="quarter" idx="13"/>
          </p:nvPr>
        </p:nvSpPr>
        <p:spPr>
          <a:xfrm>
            <a:off x="1828800" y="762000"/>
            <a:ext cx="8534400" cy="5334000"/>
          </a:xfrm>
        </p:spPr>
        <p:txBody>
          <a:bodyPr/>
          <a:lstStyle/>
          <a:p>
            <a:pPr eaLnBrk="1" hangingPunct="1">
              <a:buFontTx/>
              <a:buNone/>
            </a:pPr>
            <a:endParaRPr lang="en-US"/>
          </a:p>
          <a:p>
            <a:pPr eaLnBrk="1" hangingPunct="1">
              <a:buFontTx/>
              <a:buNone/>
            </a:pPr>
            <a:endParaRPr lang="en-US"/>
          </a:p>
        </p:txBody>
      </p:sp>
      <p:sp>
        <p:nvSpPr>
          <p:cNvPr id="45062" name="Text Box 4"/>
          <p:cNvSpPr txBox="1">
            <a:spLocks noChangeArrowheads="1"/>
          </p:cNvSpPr>
          <p:nvPr/>
        </p:nvSpPr>
        <p:spPr bwMode="auto">
          <a:xfrm>
            <a:off x="5699126" y="28067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r>
              <a:rPr lang="en-US" sz="1600"/>
              <a:t> </a:t>
            </a:r>
          </a:p>
        </p:txBody>
      </p:sp>
      <p:sp>
        <p:nvSpPr>
          <p:cNvPr id="45063" name="Text Box 5"/>
          <p:cNvSpPr txBox="1">
            <a:spLocks noChangeArrowheads="1"/>
          </p:cNvSpPr>
          <p:nvPr/>
        </p:nvSpPr>
        <p:spPr bwMode="auto">
          <a:xfrm>
            <a:off x="2286000" y="1447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eaLnBrk="1" hangingPunct="1">
              <a:spcBef>
                <a:spcPct val="50000"/>
              </a:spcBef>
            </a:pPr>
            <a:endParaRPr lang="en-US"/>
          </a:p>
        </p:txBody>
      </p:sp>
      <p:sp>
        <p:nvSpPr>
          <p:cNvPr id="45064" name="Text Box 6"/>
          <p:cNvSpPr txBox="1">
            <a:spLocks noChangeArrowheads="1"/>
          </p:cNvSpPr>
          <p:nvPr/>
        </p:nvSpPr>
        <p:spPr bwMode="auto">
          <a:xfrm>
            <a:off x="533400" y="1412544"/>
            <a:ext cx="11277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굴림" pitchFamily="50" charset="-127"/>
              </a:defRPr>
            </a:lvl1pPr>
            <a:lvl2pPr marL="742950" indent="-285750" eaLnBrk="0" hangingPunct="0">
              <a:defRPr kumimoji="1" sz="2400">
                <a:solidFill>
                  <a:schemeClr val="tx1"/>
                </a:solidFill>
                <a:latin typeface="Times New Roman" pitchFamily="18" charset="0"/>
                <a:ea typeface="굴림" pitchFamily="50" charset="-127"/>
              </a:defRPr>
            </a:lvl2pPr>
            <a:lvl3pPr marL="1143000" indent="-228600" eaLnBrk="0" hangingPunct="0">
              <a:defRPr kumimoji="1" sz="2400">
                <a:solidFill>
                  <a:schemeClr val="tx1"/>
                </a:solidFill>
                <a:latin typeface="Times New Roman" pitchFamily="18" charset="0"/>
                <a:ea typeface="굴림" pitchFamily="50" charset="-127"/>
              </a:defRPr>
            </a:lvl3pPr>
            <a:lvl4pPr marL="1600200" indent="-228600" eaLnBrk="0" hangingPunct="0">
              <a:defRPr kumimoji="1" sz="2400">
                <a:solidFill>
                  <a:schemeClr val="tx1"/>
                </a:solidFill>
                <a:latin typeface="Times New Roman" pitchFamily="18" charset="0"/>
                <a:ea typeface="굴림" pitchFamily="50" charset="-127"/>
              </a:defRPr>
            </a:lvl4pPr>
            <a:lvl5pPr marL="2057400" indent="-228600" eaLnBrk="0" hangingPunct="0">
              <a:defRPr kumimoji="1" sz="24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400">
                <a:solidFill>
                  <a:schemeClr val="tx1"/>
                </a:solidFill>
                <a:latin typeface="Times New Roman" pitchFamily="18" charset="0"/>
                <a:ea typeface="굴림" pitchFamily="50" charset="-127"/>
              </a:defRPr>
            </a:lvl9pPr>
          </a:lstStyle>
          <a:p>
            <a:pPr marL="342900" indent="-342900" algn="just" eaLnBrk="1" hangingPunct="1">
              <a:buFont typeface="Arial" panose="020B0604020202020204" pitchFamily="34" charset="0"/>
              <a:buChar char="•"/>
            </a:pPr>
            <a:r>
              <a:rPr lang="en-US" sz="2600" dirty="0">
                <a:solidFill>
                  <a:srgbClr val="002060"/>
                </a:solidFill>
              </a:rPr>
              <a:t>The earliest computer had their instructions written in binary code known as machine language that could be executed directly.</a:t>
            </a:r>
          </a:p>
          <a:p>
            <a:pPr marL="342900" indent="-342900" algn="just" eaLnBrk="1" hangingPunct="1">
              <a:buFont typeface="Arial" panose="020B0604020202020204" pitchFamily="34" charset="0"/>
              <a:buChar char="•"/>
            </a:pPr>
            <a:r>
              <a:rPr lang="en-US" sz="2600" dirty="0">
                <a:solidFill>
                  <a:srgbClr val="002060"/>
                </a:solidFill>
              </a:rPr>
              <a:t>Machine-language programs are extremely difficult for humans to write. A substantial improvement is obtained by allowing operations and operand addresses to be expressed in an easily understood symbolic form such as:</a:t>
            </a:r>
          </a:p>
          <a:p>
            <a:pPr algn="ctr" eaLnBrk="1" hangingPunct="1"/>
            <a:r>
              <a:rPr lang="en-US" sz="2600" b="1" dirty="0">
                <a:solidFill>
                  <a:srgbClr val="002060"/>
                </a:solidFill>
              </a:rPr>
              <a:t>ADD  X1, X2 </a:t>
            </a:r>
          </a:p>
          <a:p>
            <a:pPr marL="342900" indent="-342900" algn="just" eaLnBrk="1" hangingPunct="1">
              <a:buFont typeface="Arial" panose="020B0604020202020204" pitchFamily="34" charset="0"/>
              <a:buChar char="•"/>
            </a:pPr>
            <a:r>
              <a:rPr lang="en-US" sz="2600" dirty="0">
                <a:solidFill>
                  <a:srgbClr val="002060"/>
                </a:solidFill>
              </a:rPr>
              <a:t>This symbolic format is referred to as an </a:t>
            </a:r>
            <a:r>
              <a:rPr lang="en-US" sz="2600" b="1" i="1" dirty="0">
                <a:solidFill>
                  <a:srgbClr val="002060"/>
                </a:solidFill>
              </a:rPr>
              <a:t>assembly language</a:t>
            </a:r>
            <a:r>
              <a:rPr lang="en-US" sz="2600" dirty="0">
                <a:solidFill>
                  <a:srgbClr val="002060"/>
                </a:solidFill>
              </a:rPr>
              <a:t> (1950s) as computer programs were growing in size and complexity. </a:t>
            </a:r>
          </a:p>
          <a:p>
            <a:pPr marL="342900" indent="-342900" algn="just" eaLnBrk="1" hangingPunct="1">
              <a:buFont typeface="Arial" panose="020B0604020202020204" pitchFamily="34" charset="0"/>
              <a:buChar char="•"/>
            </a:pPr>
            <a:r>
              <a:rPr lang="en-US" sz="2600" dirty="0">
                <a:solidFill>
                  <a:srgbClr val="002060"/>
                </a:solidFill>
              </a:rPr>
              <a:t>An assembly language requires a special “system” program (</a:t>
            </a:r>
            <a:r>
              <a:rPr lang="en-US" sz="2600" b="1" i="1" dirty="0">
                <a:solidFill>
                  <a:srgbClr val="002060"/>
                </a:solidFill>
              </a:rPr>
              <a:t>an assembler</a:t>
            </a:r>
            <a:r>
              <a:rPr lang="en-US" sz="2600" dirty="0">
                <a:solidFill>
                  <a:srgbClr val="002060"/>
                </a:solidFill>
              </a:rPr>
              <a:t>) to translate it into machine language before it can be  executed.</a:t>
            </a:r>
          </a:p>
          <a:p>
            <a:pPr marL="342900" indent="-342900" algn="just" eaLnBrk="1" hangingPunct="1">
              <a:buFont typeface="Arial" panose="020B0604020202020204" pitchFamily="34" charset="0"/>
              <a:buChar char="•"/>
            </a:pPr>
            <a:r>
              <a:rPr lang="en-US" sz="2600" dirty="0">
                <a:solidFill>
                  <a:srgbClr val="002060"/>
                </a:solidFill>
              </a:rPr>
              <a:t>First-generation computers were supplied with almost </a:t>
            </a:r>
            <a:r>
              <a:rPr lang="en-US" sz="2600" b="1" i="1" dirty="0">
                <a:solidFill>
                  <a:srgbClr val="002060"/>
                </a:solidFill>
              </a:rPr>
              <a:t>no system software</a:t>
            </a:r>
            <a:r>
              <a:rPr lang="en-US" sz="2600" dirty="0">
                <a:solidFill>
                  <a:srgbClr val="002060"/>
                </a:solidFill>
              </a:rPr>
              <a:t>; often little more than an assembler was available to the user. </a:t>
            </a:r>
          </a:p>
        </p:txBody>
      </p:sp>
      <p:sp>
        <p:nvSpPr>
          <p:cNvPr id="7" name="Rectangle 2">
            <a:extLst>
              <a:ext uri="{FF2B5EF4-FFF2-40B4-BE49-F238E27FC236}">
                <a16:creationId xmlns:a16="http://schemas.microsoft.com/office/drawing/2014/main" id="{F6D62941-E548-4E30-ADFA-E588D220493F}"/>
              </a:ext>
            </a:extLst>
          </p:cNvPr>
          <p:cNvSpPr>
            <a:spLocks noGrp="1" noChangeArrowheads="1"/>
          </p:cNvSpPr>
          <p:nvPr>
            <p:ph type="title"/>
          </p:nvPr>
        </p:nvSpPr>
        <p:spPr>
          <a:xfrm>
            <a:off x="2133600" y="304800"/>
            <a:ext cx="7848600" cy="533400"/>
          </a:xfrm>
        </p:spPr>
        <p:txBody>
          <a:bodyPr>
            <a:normAutofit fontScale="90000"/>
          </a:bodyPr>
          <a:lstStyle/>
          <a:p>
            <a:pPr marL="0" indent="0" algn="ctr">
              <a:buNone/>
            </a:pPr>
            <a:r>
              <a:rPr lang="en-US" sz="4400" b="1" dirty="0">
                <a:solidFill>
                  <a:srgbClr val="7030A0"/>
                </a:solidFill>
                <a:latin typeface="Times New Roman" pitchFamily="18" charset="0"/>
                <a:cs typeface="Times New Roman" pitchFamily="18" charset="0"/>
              </a:rPr>
              <a:t>First Generation Computers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7069</TotalTime>
  <Words>2318</Words>
  <Application>Microsoft Office PowerPoint</Application>
  <PresentationFormat>Widescreen</PresentationFormat>
  <Paragraphs>221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Georgia</vt:lpstr>
      <vt:lpstr>Times New Roman</vt:lpstr>
      <vt:lpstr>Wingdings</vt:lpstr>
      <vt:lpstr>Office Theme</vt:lpstr>
      <vt:lpstr>Lecture-2  Chapter-1 Computer Architecture and Organization-Jhon P. Hayes</vt:lpstr>
      <vt:lpstr>The Evolution of Computers</vt:lpstr>
      <vt:lpstr>PowerPoint Presentation</vt:lpstr>
      <vt:lpstr>PowerPoint Presentation</vt:lpstr>
      <vt:lpstr>Electronic Computer</vt:lpstr>
      <vt:lpstr>Electronic Computer</vt:lpstr>
      <vt:lpstr>First Generation Computers</vt:lpstr>
      <vt:lpstr>First Generation Computers</vt:lpstr>
      <vt:lpstr>First Generation Computers</vt:lpstr>
      <vt:lpstr>First Generation Computers</vt:lpstr>
      <vt:lpstr>First Generation Computers</vt:lpstr>
      <vt:lpstr>First Generation Computers</vt:lpstr>
      <vt:lpstr>First Generation Computers</vt:lpstr>
      <vt:lpstr>Second Generation Computers</vt:lpstr>
      <vt:lpstr>Second Generation Computers</vt:lpstr>
      <vt:lpstr>Second Generation Computers</vt:lpstr>
      <vt:lpstr>Third Generation-Integrated Circuit</vt:lpstr>
      <vt:lpstr>Third Generation-Integrated Circuit</vt:lpstr>
      <vt:lpstr>Third Generation-Integrated Circuit</vt:lpstr>
      <vt:lpstr>Third Generation-Integrated Circuit</vt:lpstr>
      <vt:lpstr>Third Generation-Integrated Circuit</vt:lpstr>
      <vt:lpstr>Fourth Generation-Very Large Scale Integration</vt:lpstr>
      <vt:lpstr>Fourth Generation-Very Large Scale Integration</vt:lpstr>
      <vt:lpstr>Fourth Generation-Very Large Scale Integration</vt:lpstr>
      <vt:lpstr>Categories of Computers</vt:lpstr>
      <vt:lpstr>That’s All Thank You</vt:lpstr>
    </vt:vector>
  </TitlesOfParts>
  <Company>POSTECH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471 (Spring 2000): Computer Design</dc:title>
  <dc:creator>Sunggu Lee</dc:creator>
  <cp:lastModifiedBy>sazzadiu@gmail.com</cp:lastModifiedBy>
  <cp:revision>1043</cp:revision>
  <cp:lastPrinted>2016-10-01T14:04:21Z</cp:lastPrinted>
  <dcterms:created xsi:type="dcterms:W3CDTF">2000-02-21T05:24:32Z</dcterms:created>
  <dcterms:modified xsi:type="dcterms:W3CDTF">2022-05-17T16:17:20Z</dcterms:modified>
</cp:coreProperties>
</file>