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3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0968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979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54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6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9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7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6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3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8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3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341A3-5A8B-45D4-8C8D-B630A09043AE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55C4F2-12AA-40D3-8EE1-8B4C5580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9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331" y="57665"/>
            <a:ext cx="12002528" cy="670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00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616" y="82378"/>
            <a:ext cx="12010768" cy="668088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Introduction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panose="02040602050305030304" pitchFamily="18" charset="0"/>
              </a:rPr>
              <a:t>Land law is a branch of law---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Right to 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Alienate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Exclude </a:t>
            </a: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Land law is both substantive and procedural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One of the common area of our daily life.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6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616" y="82378"/>
            <a:ext cx="12010768" cy="668088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Scope of land law</a:t>
            </a: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Land + land rights + land management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Almost one hundred laws relating land in Bangladesh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2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616" y="82378"/>
            <a:ext cx="12010768" cy="668088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Significance of Studying land law</a:t>
            </a: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Gaps in existing law and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Traditional method of Record of rights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Land reform system- </a:t>
            </a:r>
            <a:r>
              <a:rPr lang="en-US" dirty="0" err="1" smtClean="0">
                <a:latin typeface="Book Antiqua" panose="02040602050305030304" pitchFamily="18" charset="0"/>
              </a:rPr>
              <a:t>khas</a:t>
            </a:r>
            <a:r>
              <a:rPr lang="en-US" dirty="0" smtClean="0">
                <a:latin typeface="Book Antiqua" panose="02040602050305030304" pitchFamily="18" charset="0"/>
              </a:rPr>
              <a:t> land/ revenue system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Land related cases mounting-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Beneficial for policy makers, judges, lawyers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4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616" y="82378"/>
            <a:ext cx="12010768" cy="668088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What is Land?</a:t>
            </a: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Literal meaning immovable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Extended meaning rights in and over immovable </a:t>
            </a:r>
          </a:p>
          <a:p>
            <a:pPr marL="0" indent="0">
              <a:buNone/>
            </a:pPr>
            <a:endParaRPr lang="en-US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Osborn’s Concise Law Dictionary-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Blackstone-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SAT Act 1950 2(16)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Benefit arise to land, house and building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 Antiqua" panose="02040602050305030304" pitchFamily="18" charset="0"/>
              </a:rPr>
              <a:t>Judicial decisions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9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616" y="82378"/>
            <a:ext cx="12010768" cy="668088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Types of Land</a:t>
            </a:r>
          </a:p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Agricultural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Book Antiqua" panose="02040602050305030304" pitchFamily="18" charset="0"/>
              </a:rPr>
              <a:t>Non-Agricultural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60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126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10</cp:revision>
  <dcterms:created xsi:type="dcterms:W3CDTF">2021-09-12T13:21:19Z</dcterms:created>
  <dcterms:modified xsi:type="dcterms:W3CDTF">2021-09-15T09:30:26Z</dcterms:modified>
</cp:coreProperties>
</file>