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3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0968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54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7979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54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386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9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7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63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7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3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78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59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4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3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341A3-5A8B-45D4-8C8D-B630A09043AE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55C4F2-12AA-40D3-8EE1-8B4C55803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9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331" y="57665"/>
            <a:ext cx="12002528" cy="6705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002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0616" y="82378"/>
            <a:ext cx="12010768" cy="6680887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Introduction</a:t>
            </a:r>
          </a:p>
          <a:p>
            <a:pPr marL="0" indent="0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Land law is a branch of law---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Book Antiqua" panose="02040602050305030304" pitchFamily="18" charset="0"/>
              </a:rPr>
              <a:t>Right to use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Book Antiqua" panose="02040602050305030304" pitchFamily="18" charset="0"/>
              </a:rPr>
              <a:t>Alienate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Book Antiqua" panose="02040602050305030304" pitchFamily="18" charset="0"/>
              </a:rPr>
              <a:t>Exclude </a:t>
            </a:r>
          </a:p>
          <a:p>
            <a:pPr marL="0" indent="0">
              <a:buNone/>
            </a:pPr>
            <a:endParaRPr lang="en-US" dirty="0" smtClean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Book Antiqua" panose="02040602050305030304" pitchFamily="18" charset="0"/>
              </a:rPr>
              <a:t>Land law is both substantive and procedural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Book Antiqua" panose="02040602050305030304" pitchFamily="18" charset="0"/>
              </a:rPr>
              <a:t>One of the common area of our daily life.</a:t>
            </a: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262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0616" y="82378"/>
            <a:ext cx="12010768" cy="6680887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Scope of land law</a:t>
            </a:r>
          </a:p>
          <a:p>
            <a:pPr marL="0" indent="0">
              <a:buNone/>
            </a:pPr>
            <a:endParaRPr lang="en-US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Book Antiqua" panose="02040602050305030304" pitchFamily="18" charset="0"/>
              </a:rPr>
              <a:t>Land + land rights + land management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 smtClean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Book Antiqua" panose="02040602050305030304" pitchFamily="18" charset="0"/>
              </a:rPr>
              <a:t>Almost one hundred laws relating land in Bangladesh</a:t>
            </a: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72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0616" y="82378"/>
            <a:ext cx="12010768" cy="6680887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Significance of Studying land law</a:t>
            </a:r>
          </a:p>
          <a:p>
            <a:pPr marL="0" indent="0">
              <a:buNone/>
            </a:pPr>
            <a:endParaRPr lang="en-US" dirty="0" smtClean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Book Antiqua" panose="02040602050305030304" pitchFamily="18" charset="0"/>
              </a:rPr>
              <a:t>Gaps in existing law and 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Book Antiqua" panose="02040602050305030304" pitchFamily="18" charset="0"/>
              </a:rPr>
              <a:t>Traditional method of Record of rights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Book Antiqua" panose="02040602050305030304" pitchFamily="18" charset="0"/>
              </a:rPr>
              <a:t>Land reform system- </a:t>
            </a:r>
            <a:r>
              <a:rPr lang="en-US" dirty="0" err="1" smtClean="0">
                <a:latin typeface="Book Antiqua" panose="02040602050305030304" pitchFamily="18" charset="0"/>
              </a:rPr>
              <a:t>khas</a:t>
            </a:r>
            <a:r>
              <a:rPr lang="en-US" dirty="0" smtClean="0">
                <a:latin typeface="Book Antiqua" panose="02040602050305030304" pitchFamily="18" charset="0"/>
              </a:rPr>
              <a:t> land/ revenue system</a:t>
            </a:r>
          </a:p>
          <a:p>
            <a:pPr marL="0" indent="0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Book Antiqua" panose="02040602050305030304" pitchFamily="18" charset="0"/>
              </a:rPr>
              <a:t>Land related cases mounting-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Book Antiqua" panose="02040602050305030304" pitchFamily="18" charset="0"/>
              </a:rPr>
              <a:t>Beneficial for policy makers, judges, lawyers</a:t>
            </a: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41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0616" y="82378"/>
            <a:ext cx="12010768" cy="6680887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What is Land?</a:t>
            </a:r>
          </a:p>
          <a:p>
            <a:pPr marL="0" indent="0">
              <a:buNone/>
            </a:pPr>
            <a:endParaRPr lang="en-US" dirty="0" smtClean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Book Antiqua" panose="02040602050305030304" pitchFamily="18" charset="0"/>
              </a:rPr>
              <a:t>Literal meaning immovable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Book Antiqua" panose="02040602050305030304" pitchFamily="18" charset="0"/>
              </a:rPr>
              <a:t>Extended meaning rights in and over immovable </a:t>
            </a:r>
          </a:p>
          <a:p>
            <a:pPr marL="0" indent="0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Book Antiqua" panose="02040602050305030304" pitchFamily="18" charset="0"/>
              </a:rPr>
              <a:t>Osborn’s Concise Law Dictionary-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Book Antiqua" panose="02040602050305030304" pitchFamily="18" charset="0"/>
              </a:rPr>
              <a:t>Blackstone-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Book Antiqua" panose="02040602050305030304" pitchFamily="18" charset="0"/>
              </a:rPr>
              <a:t>SAT Act 1950 2(16)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Book Antiqua" panose="02040602050305030304" pitchFamily="18" charset="0"/>
              </a:rPr>
              <a:t>Benefit arise to land, house and building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Book Antiqua" panose="02040602050305030304" pitchFamily="18" charset="0"/>
              </a:rPr>
              <a:t>Judicial decisions</a:t>
            </a: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596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0616" y="82378"/>
            <a:ext cx="12010768" cy="6680887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Types of Land</a:t>
            </a:r>
          </a:p>
          <a:p>
            <a:pPr marL="0" indent="0">
              <a:buNone/>
            </a:pPr>
            <a:endParaRPr lang="en-US" dirty="0" smtClean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Book Antiqua" panose="02040602050305030304" pitchFamily="18" charset="0"/>
              </a:rPr>
              <a:t>Agricultural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 smtClean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Book Antiqua" panose="02040602050305030304" pitchFamily="18" charset="0"/>
              </a:rPr>
              <a:t>Non-Agricultural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607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</TotalTime>
  <Words>126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10</cp:revision>
  <dcterms:created xsi:type="dcterms:W3CDTF">2021-09-12T13:21:19Z</dcterms:created>
  <dcterms:modified xsi:type="dcterms:W3CDTF">2021-09-15T09:30:26Z</dcterms:modified>
</cp:coreProperties>
</file>