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2CEE-0DA8-4BED-89D7-E076B8A662B2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D177-A3CD-4B69-8149-56AF2D21E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723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2CEE-0DA8-4BED-89D7-E076B8A662B2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D177-A3CD-4B69-8149-56AF2D21E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245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2CEE-0DA8-4BED-89D7-E076B8A662B2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D177-A3CD-4B69-8149-56AF2D21E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204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2CEE-0DA8-4BED-89D7-E076B8A662B2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D177-A3CD-4B69-8149-56AF2D21E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276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2CEE-0DA8-4BED-89D7-E076B8A662B2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D177-A3CD-4B69-8149-56AF2D21E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678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2CEE-0DA8-4BED-89D7-E076B8A662B2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D177-A3CD-4B69-8149-56AF2D21E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7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2CEE-0DA8-4BED-89D7-E076B8A662B2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D177-A3CD-4B69-8149-56AF2D21E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145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2CEE-0DA8-4BED-89D7-E076B8A662B2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D177-A3CD-4B69-8149-56AF2D21E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463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2CEE-0DA8-4BED-89D7-E076B8A662B2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D177-A3CD-4B69-8149-56AF2D21E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6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2CEE-0DA8-4BED-89D7-E076B8A662B2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D177-A3CD-4B69-8149-56AF2D21E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20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2CEE-0DA8-4BED-89D7-E076B8A662B2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D177-A3CD-4B69-8149-56AF2D21E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277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22CEE-0DA8-4BED-89D7-E076B8A662B2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0D177-A3CD-4B69-8149-56AF2D21E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30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092" y="82378"/>
            <a:ext cx="11986054" cy="6775622"/>
          </a:xfrm>
        </p:spPr>
        <p:txBody>
          <a:bodyPr/>
          <a:lstStyle/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CHAPTER TWO-DEVELOPMENT OF LAND LAW</a:t>
            </a:r>
          </a:p>
          <a:p>
            <a:pPr marL="0" indent="0">
              <a:buNone/>
            </a:pPr>
            <a:endParaRPr lang="en-US" b="1" i="1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92" y="724930"/>
            <a:ext cx="11986054" cy="6133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753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092" y="82378"/>
            <a:ext cx="11986054" cy="6775622"/>
          </a:xfrm>
        </p:spPr>
        <p:txBody>
          <a:bodyPr/>
          <a:lstStyle/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LAND DEVELOPMENT IN THE BENGAL DURING HINDU PERIOD</a:t>
            </a:r>
          </a:p>
          <a:p>
            <a:pPr marL="0" indent="0">
              <a:buNone/>
            </a:pPr>
            <a:endParaRPr lang="en-US" sz="2000" b="1" i="1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i="1" dirty="0" smtClean="0">
                <a:latin typeface="Book Antiqua" panose="02040602050305030304" pitchFamily="18" charset="0"/>
              </a:rPr>
              <a:t>CLAN SYSTEM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i="1" dirty="0" smtClean="0">
                <a:latin typeface="Book Antiqua" panose="02040602050305030304" pitchFamily="18" charset="0"/>
              </a:rPr>
              <a:t>KINSHIP SYSTEM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i="1" dirty="0" smtClean="0">
                <a:latin typeface="Book Antiqua" panose="02040602050305030304" pitchFamily="18" charset="0"/>
              </a:rPr>
              <a:t>COMMON </a:t>
            </a:r>
            <a:r>
              <a:rPr lang="en-US" sz="2000" b="1" i="1" dirty="0" smtClean="0">
                <a:latin typeface="Book Antiqua" panose="02040602050305030304" pitchFamily="18" charset="0"/>
              </a:rPr>
              <a:t>PROPERTY </a:t>
            </a:r>
            <a:r>
              <a:rPr lang="en-US" sz="2000" b="1" i="1" dirty="0" smtClean="0">
                <a:latin typeface="Book Antiqua" panose="02040602050305030304" pitchFamily="18" charset="0"/>
              </a:rPr>
              <a:t>OF THE COMMUNITY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119" y="2345208"/>
            <a:ext cx="10663238" cy="4253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21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092" y="82378"/>
            <a:ext cx="11986054" cy="6775622"/>
          </a:xfrm>
        </p:spPr>
        <p:txBody>
          <a:bodyPr/>
          <a:lstStyle/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LAND ADMINISTRATION IN BENGAL DURING MUSLIM PERIOD</a:t>
            </a:r>
          </a:p>
          <a:p>
            <a:pPr marL="0" indent="0">
              <a:buNone/>
            </a:pPr>
            <a:endParaRPr lang="en-US" b="1" i="1" dirty="0" smtClean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b="1" i="1" dirty="0" smtClean="0">
                <a:latin typeface="Book Antiqua" panose="02040602050305030304" pitchFamily="18" charset="0"/>
              </a:rPr>
              <a:t>BAKHTIAR KHILIJI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i="1" dirty="0" smtClean="0">
                <a:latin typeface="Book Antiqua" panose="02040602050305030304" pitchFamily="18" charset="0"/>
              </a:rPr>
              <a:t>MUGHAL RULE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92" y="2347785"/>
            <a:ext cx="11986054" cy="4399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89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092" y="82378"/>
            <a:ext cx="11986054" cy="6775622"/>
          </a:xfrm>
        </p:spPr>
        <p:txBody>
          <a:bodyPr/>
          <a:lstStyle/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LAND ADMINISTRATION IN BENGAL IN BRITISH PERIOD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i="1" dirty="0" smtClean="0">
                <a:latin typeface="Book Antiqua" panose="02040602050305030304" pitchFamily="18" charset="0"/>
              </a:rPr>
              <a:t>QUINQUENNIAL &amp; ANNUAL SETTLEMENT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i="1" dirty="0" smtClean="0">
                <a:latin typeface="Book Antiqua" panose="02040602050305030304" pitchFamily="18" charset="0"/>
              </a:rPr>
              <a:t>PIT’S INDIA ACT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i="1" dirty="0" smtClean="0">
                <a:latin typeface="Book Antiqua" panose="02040602050305030304" pitchFamily="18" charset="0"/>
              </a:rPr>
              <a:t>PERMANENT SEETTLEMENT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i="1" dirty="0" smtClean="0">
                <a:latin typeface="Book Antiqua" panose="02040602050305030304" pitchFamily="18" charset="0"/>
              </a:rPr>
              <a:t>OPERATION OF PERMANENT SETTLEMENT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i="1" dirty="0" smtClean="0">
                <a:latin typeface="Book Antiqua" panose="02040602050305030304" pitchFamily="18" charset="0"/>
              </a:rPr>
              <a:t>EVALUATION OF PERMANENT SETTLEMENT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i="1" dirty="0" smtClean="0">
                <a:latin typeface="Book Antiqua" panose="02040602050305030304" pitchFamily="18" charset="0"/>
              </a:rPr>
              <a:t>MEASURES TO AMELIORATE PERMANENT SETTLEMENT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92" y="3105665"/>
            <a:ext cx="11986053" cy="3632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42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092" y="82378"/>
            <a:ext cx="11986054" cy="677562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844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62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Book Antiqua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9</cp:revision>
  <dcterms:created xsi:type="dcterms:W3CDTF">2021-09-24T16:19:04Z</dcterms:created>
  <dcterms:modified xsi:type="dcterms:W3CDTF">2021-09-27T06:09:24Z</dcterms:modified>
</cp:coreProperties>
</file>