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EDB9-BBB4-47A3-B53E-1E98A9BEA469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CA42F-9EE8-47BC-A913-87A11614F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764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EDB9-BBB4-47A3-B53E-1E98A9BEA469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CA42F-9EE8-47BC-A913-87A11614F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610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EDB9-BBB4-47A3-B53E-1E98A9BEA469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CA42F-9EE8-47BC-A913-87A11614F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593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EDB9-BBB4-47A3-B53E-1E98A9BEA469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CA42F-9EE8-47BC-A913-87A11614F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731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EDB9-BBB4-47A3-B53E-1E98A9BEA469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CA42F-9EE8-47BC-A913-87A11614F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492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EDB9-BBB4-47A3-B53E-1E98A9BEA469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CA42F-9EE8-47BC-A913-87A11614F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82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EDB9-BBB4-47A3-B53E-1E98A9BEA469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CA42F-9EE8-47BC-A913-87A11614F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416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EDB9-BBB4-47A3-B53E-1E98A9BEA469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CA42F-9EE8-47BC-A913-87A11614F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109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EDB9-BBB4-47A3-B53E-1E98A9BEA469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CA42F-9EE8-47BC-A913-87A11614F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12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EDB9-BBB4-47A3-B53E-1E98A9BEA469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CA42F-9EE8-47BC-A913-87A11614F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559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EDB9-BBB4-47A3-B53E-1E98A9BEA469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CA42F-9EE8-47BC-A913-87A11614F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17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1EDB9-BBB4-47A3-B53E-1E98A9BEA469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CA42F-9EE8-47BC-A913-87A11614F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19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5330" y="-41189"/>
            <a:ext cx="11986054" cy="6804454"/>
          </a:xfrm>
        </p:spPr>
        <p:txBody>
          <a:bodyPr/>
          <a:lstStyle/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OWNERSHIP OF LAND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330" y="823783"/>
            <a:ext cx="11986053" cy="5939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768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5330" y="-41189"/>
            <a:ext cx="11986054" cy="6804454"/>
          </a:xfrm>
        </p:spPr>
        <p:txBody>
          <a:bodyPr/>
          <a:lstStyle/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OWNERSHIP OF LAND IN ANCIENT PERIOD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330" y="411893"/>
            <a:ext cx="11986053" cy="6351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573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5330" y="-41189"/>
            <a:ext cx="11986054" cy="6804454"/>
          </a:xfrm>
        </p:spPr>
        <p:txBody>
          <a:bodyPr/>
          <a:lstStyle/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OWNERSHIP OF LAND IN MODERN PERIOD</a:t>
            </a: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330" y="486031"/>
            <a:ext cx="11986054" cy="6277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589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5330" y="197707"/>
            <a:ext cx="11986054" cy="6565557"/>
          </a:xfrm>
        </p:spPr>
        <p:txBody>
          <a:bodyPr/>
          <a:lstStyle/>
          <a:p>
            <a:pPr marL="0" indent="0">
              <a:buNone/>
            </a:pPr>
            <a:endParaRPr lang="en-US" sz="2400" dirty="0" smtClean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r>
              <a:rPr lang="en-US" sz="2400" b="1" i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CONSTITUTIONAL PROVISIONS REGARDING OWNERSHIP OF LAND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330" y="1153297"/>
            <a:ext cx="11961341" cy="5609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208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5330" y="-41189"/>
            <a:ext cx="11986054" cy="680445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939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21</Words>
  <Application>Microsoft Office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Book Antiqua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10</cp:revision>
  <dcterms:created xsi:type="dcterms:W3CDTF">2021-10-03T16:26:10Z</dcterms:created>
  <dcterms:modified xsi:type="dcterms:W3CDTF">2021-10-03T16:39:30Z</dcterms:modified>
</cp:coreProperties>
</file>