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EDB9-BBB4-47A3-B53E-1E98A9BEA4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A42F-9EE8-47BC-A913-87A11614F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6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EDB9-BBB4-47A3-B53E-1E98A9BEA4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A42F-9EE8-47BC-A913-87A11614F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1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EDB9-BBB4-47A3-B53E-1E98A9BEA4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A42F-9EE8-47BC-A913-87A11614F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9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EDB9-BBB4-47A3-B53E-1E98A9BEA4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A42F-9EE8-47BC-A913-87A11614F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3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EDB9-BBB4-47A3-B53E-1E98A9BEA4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A42F-9EE8-47BC-A913-87A11614F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EDB9-BBB4-47A3-B53E-1E98A9BEA4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A42F-9EE8-47BC-A913-87A11614F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EDB9-BBB4-47A3-B53E-1E98A9BEA4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A42F-9EE8-47BC-A913-87A11614F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EDB9-BBB4-47A3-B53E-1E98A9BEA4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A42F-9EE8-47BC-A913-87A11614F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0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EDB9-BBB4-47A3-B53E-1E98A9BEA4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A42F-9EE8-47BC-A913-87A11614F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2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EDB9-BBB4-47A3-B53E-1E98A9BEA4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A42F-9EE8-47BC-A913-87A11614F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5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EDB9-BBB4-47A3-B53E-1E98A9BEA4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A42F-9EE8-47BC-A913-87A11614F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7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1EDB9-BBB4-47A3-B53E-1E98A9BEA469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CA42F-9EE8-47BC-A913-87A11614F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9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330" y="-41189"/>
            <a:ext cx="11986054" cy="680445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OWNERSHIP OF LAND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30" y="823783"/>
            <a:ext cx="11986053" cy="593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76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330" y="-41189"/>
            <a:ext cx="11986054" cy="680445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OWNERSHIP OF LAND IN ANCIENT PERIOD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30" y="411893"/>
            <a:ext cx="11986053" cy="635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57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330" y="-41189"/>
            <a:ext cx="11986054" cy="680445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OWNERSHIP OF LAND IN MODERN PERIOD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30" y="486031"/>
            <a:ext cx="11986054" cy="627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8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330" y="197707"/>
            <a:ext cx="11986054" cy="6565557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CONSTITUTIONAL PROVISIONS REGARDING OWNERSHIP OF LAND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30" y="1153297"/>
            <a:ext cx="11961341" cy="560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08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330" y="-41189"/>
            <a:ext cx="11986054" cy="680445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3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10</cp:revision>
  <dcterms:created xsi:type="dcterms:W3CDTF">2021-10-03T16:26:10Z</dcterms:created>
  <dcterms:modified xsi:type="dcterms:W3CDTF">2021-10-03T16:39:30Z</dcterms:modified>
</cp:coreProperties>
</file>