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2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00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7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84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3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2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8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3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5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C491-1E0A-48B7-BE0D-45F69544B51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020596-1B3D-4068-B3FB-5316869B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281" y="90616"/>
            <a:ext cx="11895438" cy="67673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RECORD OF RIGHTS IN BANGLADESH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" y="864973"/>
            <a:ext cx="11895438" cy="58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3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281" y="90616"/>
            <a:ext cx="11895438" cy="6767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DEFINTION OF RECORD OF RIGHTS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IMPORTANCE OF </a:t>
            </a:r>
            <a:r>
              <a:rPr lang="en-US" dirty="0" smtClean="0">
                <a:latin typeface="Book Antiqua" panose="02040602050305030304" pitchFamily="18" charset="0"/>
              </a:rPr>
              <a:t>RECORD OF RIGHTS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7" y="990600"/>
            <a:ext cx="11178745" cy="52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0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42" y="90488"/>
            <a:ext cx="11565924" cy="67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0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281" y="90616"/>
            <a:ext cx="11895438" cy="6767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CLASSIFICATION OF </a:t>
            </a:r>
            <a:r>
              <a:rPr lang="en-US" dirty="0" smtClean="0">
                <a:latin typeface="Book Antiqua" panose="02040602050305030304" pitchFamily="18" charset="0"/>
              </a:rPr>
              <a:t>RECORD OF RIGHTS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MUTATION KHATIYAN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SURVEY </a:t>
            </a:r>
            <a:r>
              <a:rPr lang="en-US" dirty="0" smtClean="0">
                <a:latin typeface="Book Antiqua" panose="02040602050305030304" pitchFamily="18" charset="0"/>
              </a:rPr>
              <a:t>KHATIYAN-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C.S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R.S( OF C.S.)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S.A.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R.S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PROVISIONAL </a:t>
            </a:r>
            <a:r>
              <a:rPr lang="en-US" dirty="0" smtClean="0">
                <a:latin typeface="Book Antiqua" panose="02040602050305030304" pitchFamily="18" charset="0"/>
              </a:rPr>
              <a:t>RECORD OF RIGHTS</a:t>
            </a:r>
            <a:endParaRPr lang="en-US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PETTY </a:t>
            </a:r>
            <a:r>
              <a:rPr lang="en-US" dirty="0" smtClean="0">
                <a:latin typeface="Book Antiqua" panose="02040602050305030304" pitchFamily="18" charset="0"/>
              </a:rPr>
              <a:t>RECORD OF RIGHTS</a:t>
            </a:r>
            <a:endParaRPr lang="en-US" dirty="0" smtClean="0">
              <a:latin typeface="Book Antiqua" panose="0204060205030503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8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85" y="178078"/>
            <a:ext cx="11821296" cy="2975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" y="3153804"/>
            <a:ext cx="11944865" cy="354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6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43" y="57665"/>
            <a:ext cx="11961341" cy="68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101"/>
            <a:ext cx="12084908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09601"/>
            <a:ext cx="12192000" cy="30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281" y="90616"/>
            <a:ext cx="11895438" cy="67673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2672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41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</cp:revision>
  <dcterms:created xsi:type="dcterms:W3CDTF">2021-10-06T06:49:33Z</dcterms:created>
  <dcterms:modified xsi:type="dcterms:W3CDTF">2021-10-06T07:01:37Z</dcterms:modified>
</cp:coreProperties>
</file>