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7D2E-DE3F-4D5E-B621-1F243A99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A55E0-93DD-4170-A006-401ABC4A5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7682-1B8D-4850-B6F1-EB6CDFB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C6EA-147B-4145-AB98-A4CD24E0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97074-8495-4D3A-93EA-CAE1B576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3102-FD0E-4E5D-8667-FFCFBBEE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A7D3-1780-423D-928A-CFA350041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00DE-2F25-4C52-BE3A-67601F5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130A-514D-4E84-A89B-886DB7EE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2EAAF-DAEA-4D8F-90D7-20DE403F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E9444-02CB-4AB9-8016-3C600AB17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4F576-FEA2-4CED-B172-B67C19A8C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27E9-8123-4170-8784-1721FD01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7543E-0DE4-4C52-9DF5-85283DDA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18DA-0910-4594-9378-0529B003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D880-A760-4018-A928-5D209899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A5B4-C9F5-4373-9FDB-075905B9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522C4-2168-4A7B-96D8-F23B6801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9966-5D34-4F89-BAF7-250B682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76E7-3F5C-4AEB-ADD8-70523AFA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B811-A40D-4963-8BBD-50903703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ACCA4-43D3-49E8-B7FF-E15CCF81A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6DA3-445B-47E5-BFBC-7B39470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27CB-FB3F-4D67-AD86-76CF6128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04D8-C900-47C0-B8A8-03BC0968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5271-EF5F-427C-B80B-1C1128BC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DE8A-CC13-442B-BC8A-0226E66A8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C3E57-C3F0-42AF-B676-3BB5F1026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6EEA5-E017-4CCC-A3A5-03D111C6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E5119-729F-41BF-8421-AF9BFD1F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0AA75-C0AD-413D-8989-F2F1780B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F28B-9239-488F-87F6-C29720A2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9F237-5452-45D7-A288-B365BAF5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56FB1-8415-4E04-BA1A-E21750221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FE5E4-68FF-4B4C-BC43-69284BC93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5469B-2885-4C2D-B5A6-794F536AF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D3577-29FF-4AA5-AB92-8837A3BC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73776-5771-4524-8BF4-44D780A5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532AD-7A87-4F95-999C-735845A4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1F85-6675-446B-9F2D-27B66A1E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9ECFC-787C-4E51-AF45-177B4441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0AE7C-7117-4029-991D-D82582BB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C1C00-2806-4A3D-A418-87000F7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89D67-2B6F-4839-AFC5-F1CA827F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71030-DE7F-40E7-926A-0577D025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A56D-703C-4FAE-9B9D-C28E946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DEF0-8FC5-4247-A6B8-AD16A542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8B54-0472-4B7B-9D65-E56098F09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BFD68-0D00-4E91-801E-3B9183D1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F3303-D576-4DF8-9D33-1C420988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6A90A-E7D8-479F-B499-C7BA238B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0FE57-FD20-4CAD-AC71-64419236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3FAE-4B60-4151-B730-39C9D9F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4FC64-BA46-4559-BD04-6D9DAB0DD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6230F-EDC7-4AB7-B068-143DDC456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DA513-7816-448C-813E-34CD357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53BB4-F2D9-4653-931B-F24E3EB4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5505F-128F-4B9F-BFB9-A0D4CAA4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0C60D-EF9C-41CB-A976-EA3BFC3A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C7C55-196E-4A04-A90F-6AA93E4A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53DFF-842C-4497-90C0-F80D18B9B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3851-E141-4715-95C8-C67D42B806C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1236-5EE1-4FF4-8197-90C017FE9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8533-FDD2-4FE2-AA13-F8E36EAA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900B-1D54-4E80-BDAA-CB0EA45B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3EFEC-8585-421E-B4C5-A1358F40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6" y="75501"/>
            <a:ext cx="11912367" cy="667763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ACQUISITION AND REQUISITION OF IMMOVABLE PROPERTY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2B6B5-77B5-4DF3-AFE9-0A9B921F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6" y="578840"/>
            <a:ext cx="11814495" cy="61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3EFEC-8585-421E-B4C5-A1358F40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6" y="249572"/>
            <a:ext cx="11912367" cy="6503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LAWS GOVERNING THE ACQUISITION AND REQUISITION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DEFINING THE TERM ‘PUBLIC PURPOSE’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A7481-A27B-494B-A895-ABED02D8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8" y="1291905"/>
            <a:ext cx="11664723" cy="53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3EFEC-8585-421E-B4C5-A1358F40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6" y="249572"/>
            <a:ext cx="11912367" cy="65035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PROCEDURE FOR LAND ACQUISITION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LAND ALLOCATION COMMITTEE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APPLICATION TO THE COMMITTEE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FIELD VERIFICATION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ACQUSITION PROCEEDINGS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BAR TO JURISDICTION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1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3EFEC-8585-421E-B4C5-A1358F40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6" y="249572"/>
            <a:ext cx="11912367" cy="6503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CLAIM FOR COMPENSATION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FACTORS DETERMINING THE AMOUNT OF COMPENSATION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1A5391-9D93-4F3E-AD21-FBB9B7F2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1" y="1300294"/>
            <a:ext cx="11560029" cy="53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1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3EFEC-8585-421E-B4C5-A1358F40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6" y="249572"/>
            <a:ext cx="11912367" cy="6503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</a:rPr>
              <a:t>PROCEDURE FOR REQUISITION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F18A1-809C-450A-A62B-6DE6E88A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788564"/>
            <a:ext cx="11450972" cy="59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Riaduzzaman</dc:creator>
  <cp:lastModifiedBy>Md. Riaduzzaman</cp:lastModifiedBy>
  <cp:revision>9</cp:revision>
  <dcterms:created xsi:type="dcterms:W3CDTF">2021-11-24T04:09:24Z</dcterms:created>
  <dcterms:modified xsi:type="dcterms:W3CDTF">2021-11-24T04:27:53Z</dcterms:modified>
</cp:coreProperties>
</file>