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9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9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8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7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0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7308-AF9A-48C5-B6E2-06A7F8EB4EEA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0B5F3-4FB5-44EF-B99C-86F0E30A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13" y="336177"/>
            <a:ext cx="11416554" cy="5655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Section 22 of </a:t>
            </a:r>
            <a:r>
              <a:rPr lang="en-US" sz="32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Artha</a:t>
            </a: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</a:t>
            </a: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Adalat</a:t>
            </a: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Arbitration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2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Court will send the case for arbitration?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whom the will </a:t>
            </a:r>
            <a:r>
              <a:rPr lang="en-US" sz="320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send</a:t>
            </a: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2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 exception?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the arbitrator will be appointed?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2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qualifications of an arbitrator?</a:t>
            </a:r>
            <a:endParaRPr lang="en-US" sz="320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624" y="228600"/>
            <a:ext cx="11107270" cy="5341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cannot be arbitrator?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remuneration of the arbitrator will be fixed?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arbitrator will send report?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arbitrator will send contract/agreement?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arbitrator will keep secrecy?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time limit for finalized the arbitration process?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the time be extended?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US" sz="28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will happen if no arbitrator be appointed within 10 (ten) days?</a:t>
            </a:r>
            <a:endParaRPr lang="en-US" sz="280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7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494" y="295835"/>
            <a:ext cx="10676965" cy="4063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On what basis court will take decision?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Explain the confidentiality provisions of arbitration?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Return of court fees.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Finality of the order.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If parties does not dissolve their problem through arbitration?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2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2020-03-18T04:59:27Z</dcterms:created>
  <dcterms:modified xsi:type="dcterms:W3CDTF">2020-03-18T05:41:04Z</dcterms:modified>
</cp:coreProperties>
</file>