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2ACD-4E6A-4551-92EB-434048DCEFEB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B1FD-8163-4251-A904-8939C3C5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3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2ACD-4E6A-4551-92EB-434048DCEFEB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B1FD-8163-4251-A904-8939C3C5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6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2ACD-4E6A-4551-92EB-434048DCEFEB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B1FD-8163-4251-A904-8939C3C5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3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2ACD-4E6A-4551-92EB-434048DCEFEB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B1FD-8163-4251-A904-8939C3C5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3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2ACD-4E6A-4551-92EB-434048DCEFEB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B1FD-8163-4251-A904-8939C3C5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7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2ACD-4E6A-4551-92EB-434048DCEFEB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B1FD-8163-4251-A904-8939C3C5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1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2ACD-4E6A-4551-92EB-434048DCEFEB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B1FD-8163-4251-A904-8939C3C5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2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2ACD-4E6A-4551-92EB-434048DCEFEB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B1FD-8163-4251-A904-8939C3C5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6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2ACD-4E6A-4551-92EB-434048DCEFEB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B1FD-8163-4251-A904-8939C3C5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3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2ACD-4E6A-4551-92EB-434048DCEFEB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B1FD-8163-4251-A904-8939C3C5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3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2ACD-4E6A-4551-92EB-434048DCEFEB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B1FD-8163-4251-A904-8939C3C5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3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72ACD-4E6A-4551-92EB-434048DCEFEB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EB1FD-8163-4251-A904-8939C3C5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0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3" y="156519"/>
            <a:ext cx="11656541" cy="6582031"/>
          </a:xfrm>
        </p:spPr>
      </p:pic>
    </p:spTree>
    <p:extLst>
      <p:ext uri="{BB962C8B-B14F-4D97-AF65-F5344CB8AC3E}">
        <p14:creationId xmlns:p14="http://schemas.microsoft.com/office/powerpoint/2010/main" val="426935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854" y="57664"/>
            <a:ext cx="11994292" cy="6639697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Book Antiqua" panose="02040602050305030304" pitchFamily="18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What is tort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Elements of tort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Torts Distinct From Breach of Contract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Torts Distinct From Crime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Tort Distinct from Quasi-Contracts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Reasonable Man Explained</a:t>
            </a: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60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854" y="57664"/>
            <a:ext cx="11994292" cy="66396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"Tort" comes from "</a:t>
            </a:r>
            <a:r>
              <a:rPr lang="en-US" dirty="0" err="1" smtClean="0"/>
              <a:t>Tortum</a:t>
            </a:r>
            <a:r>
              <a:rPr lang="en-US" dirty="0" smtClean="0"/>
              <a:t>" which means "to twist". What is twisted is the conduct of the wrong-doer, called the defendant. Such a twist causes a legal injury (a civil wrong)) to the plaintiff and the courts provide for a remedy to him in the law of Torts.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61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854" y="57664"/>
            <a:ext cx="11994292" cy="663969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1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854" y="57664"/>
            <a:ext cx="11994292" cy="663969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30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854" y="57664"/>
            <a:ext cx="11994292" cy="663969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2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82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RZ</dc:creator>
  <cp:lastModifiedBy>RZ</cp:lastModifiedBy>
  <cp:revision>4</cp:revision>
  <dcterms:created xsi:type="dcterms:W3CDTF">2020-09-13T07:32:07Z</dcterms:created>
  <dcterms:modified xsi:type="dcterms:W3CDTF">2020-09-13T07:47:33Z</dcterms:modified>
</cp:coreProperties>
</file>