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53D219-734C-484E-BCAD-711DBF588C7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F0920A8-80D6-417F-B390-0F6884BE69AA}">
      <dgm:prSet phldrT="[Text]"/>
      <dgm:spPr/>
      <dgm:t>
        <a:bodyPr/>
        <a:lstStyle/>
        <a:p>
          <a:r>
            <a:rPr lang="en-US" dirty="0" smtClean="0"/>
            <a:t>Nature</a:t>
          </a:r>
          <a:endParaRPr lang="en-US" dirty="0"/>
        </a:p>
      </dgm:t>
    </dgm:pt>
    <dgm:pt modelId="{C1AAFDCB-F1D9-43FB-83F2-F469F7AC7E1C}" type="parTrans" cxnId="{43B77EA2-12AD-46DF-BD46-CCD7E2C642D8}">
      <dgm:prSet/>
      <dgm:spPr/>
      <dgm:t>
        <a:bodyPr/>
        <a:lstStyle/>
        <a:p>
          <a:endParaRPr lang="en-US"/>
        </a:p>
      </dgm:t>
    </dgm:pt>
    <dgm:pt modelId="{6D1FA0A9-BD42-4EFB-825F-3A22BABAB591}" type="sibTrans" cxnId="{43B77EA2-12AD-46DF-BD46-CCD7E2C642D8}">
      <dgm:prSet/>
      <dgm:spPr/>
      <dgm:t>
        <a:bodyPr/>
        <a:lstStyle/>
        <a:p>
          <a:endParaRPr lang="en-US"/>
        </a:p>
      </dgm:t>
    </dgm:pt>
    <dgm:pt modelId="{4DE3825B-0675-4D8F-A194-CC94D586F287}">
      <dgm:prSet phldrT="[Text]"/>
      <dgm:spPr/>
      <dgm:t>
        <a:bodyPr/>
        <a:lstStyle/>
        <a:p>
          <a:r>
            <a:rPr lang="en-US" dirty="0" smtClean="0"/>
            <a:t>Definition</a:t>
          </a:r>
          <a:endParaRPr lang="en-US" dirty="0"/>
        </a:p>
      </dgm:t>
    </dgm:pt>
    <dgm:pt modelId="{8F3276B1-A1B5-41FB-9CCD-B8BDF5A92440}" type="parTrans" cxnId="{39C050D0-144E-4B8F-9CAF-F4D034A97214}">
      <dgm:prSet/>
      <dgm:spPr/>
      <dgm:t>
        <a:bodyPr/>
        <a:lstStyle/>
        <a:p>
          <a:endParaRPr lang="en-US"/>
        </a:p>
      </dgm:t>
    </dgm:pt>
    <dgm:pt modelId="{B1A48CA4-65C8-47F7-957D-AEF8659A028A}" type="sibTrans" cxnId="{39C050D0-144E-4B8F-9CAF-F4D034A97214}">
      <dgm:prSet/>
      <dgm:spPr/>
      <dgm:t>
        <a:bodyPr/>
        <a:lstStyle/>
        <a:p>
          <a:endParaRPr lang="en-US"/>
        </a:p>
      </dgm:t>
    </dgm:pt>
    <dgm:pt modelId="{3404F760-D810-4FE7-B44E-07599180C188}">
      <dgm:prSet phldrT="[Text]"/>
      <dgm:spPr/>
      <dgm:t>
        <a:bodyPr/>
        <a:lstStyle/>
        <a:p>
          <a:r>
            <a:rPr lang="en-US" dirty="0" smtClean="0"/>
            <a:t>Elements</a:t>
          </a:r>
          <a:endParaRPr lang="en-US" dirty="0"/>
        </a:p>
      </dgm:t>
    </dgm:pt>
    <dgm:pt modelId="{40754E8E-917C-4F7E-9264-87A457903922}" type="parTrans" cxnId="{C0C5013C-14BE-46D9-B1A3-870D804F0594}">
      <dgm:prSet/>
      <dgm:spPr/>
      <dgm:t>
        <a:bodyPr/>
        <a:lstStyle/>
        <a:p>
          <a:endParaRPr lang="en-US"/>
        </a:p>
      </dgm:t>
    </dgm:pt>
    <dgm:pt modelId="{6F5832CA-3D93-4ABD-A590-3F4355C0542A}" type="sibTrans" cxnId="{C0C5013C-14BE-46D9-B1A3-870D804F0594}">
      <dgm:prSet/>
      <dgm:spPr/>
      <dgm:t>
        <a:bodyPr/>
        <a:lstStyle/>
        <a:p>
          <a:endParaRPr lang="en-US"/>
        </a:p>
      </dgm:t>
    </dgm:pt>
    <dgm:pt modelId="{C160CEFD-9D6E-4EE1-B5A2-5ACB111CA1BD}">
      <dgm:prSet phldrT="[Text]"/>
      <dgm:spPr/>
      <dgm:t>
        <a:bodyPr/>
        <a:lstStyle/>
        <a:p>
          <a:r>
            <a:rPr lang="en-US" dirty="0" smtClean="0"/>
            <a:t>Scope</a:t>
          </a:r>
          <a:endParaRPr lang="en-US" dirty="0"/>
        </a:p>
      </dgm:t>
    </dgm:pt>
    <dgm:pt modelId="{D4CF643F-093E-4E27-8B38-38831CC27DFA}" type="parTrans" cxnId="{8A672391-DBB2-4216-A0FD-13A986C7A05E}">
      <dgm:prSet/>
      <dgm:spPr/>
      <dgm:t>
        <a:bodyPr/>
        <a:lstStyle/>
        <a:p>
          <a:endParaRPr lang="en-US"/>
        </a:p>
      </dgm:t>
    </dgm:pt>
    <dgm:pt modelId="{81204E0A-3741-4C14-AC38-BF0EFC892F61}" type="sibTrans" cxnId="{8A672391-DBB2-4216-A0FD-13A986C7A05E}">
      <dgm:prSet/>
      <dgm:spPr/>
      <dgm:t>
        <a:bodyPr/>
        <a:lstStyle/>
        <a:p>
          <a:endParaRPr lang="en-US"/>
        </a:p>
      </dgm:t>
    </dgm:pt>
    <dgm:pt modelId="{48B4FD95-A984-4A01-9028-D495D7EBCB22}">
      <dgm:prSet phldrT="[Text]"/>
      <dgm:spPr/>
      <dgm:t>
        <a:bodyPr/>
        <a:lstStyle/>
        <a:p>
          <a:r>
            <a:rPr lang="en-US" dirty="0" smtClean="0"/>
            <a:t>Damages</a:t>
          </a:r>
          <a:endParaRPr lang="en-US" dirty="0"/>
        </a:p>
      </dgm:t>
    </dgm:pt>
    <dgm:pt modelId="{22498ABB-F48C-4F2C-A577-8B03F61E0CF2}" type="parTrans" cxnId="{F5B321B0-4828-4EE3-AADE-FFD6BF8A8FC9}">
      <dgm:prSet/>
      <dgm:spPr/>
      <dgm:t>
        <a:bodyPr/>
        <a:lstStyle/>
        <a:p>
          <a:endParaRPr lang="en-US"/>
        </a:p>
      </dgm:t>
    </dgm:pt>
    <dgm:pt modelId="{9C7DD32E-05AF-40F9-9BB4-9990B95BC02E}" type="sibTrans" cxnId="{F5B321B0-4828-4EE3-AADE-FFD6BF8A8FC9}">
      <dgm:prSet/>
      <dgm:spPr/>
      <dgm:t>
        <a:bodyPr/>
        <a:lstStyle/>
        <a:p>
          <a:endParaRPr lang="en-US"/>
        </a:p>
      </dgm:t>
    </dgm:pt>
    <dgm:pt modelId="{40092E70-7D36-4E47-A313-787FE31AA5A4}">
      <dgm:prSet phldrT="[Text]"/>
      <dgm:spPr/>
      <dgm:t>
        <a:bodyPr/>
        <a:lstStyle/>
        <a:p>
          <a:r>
            <a:rPr lang="en-US" dirty="0" smtClean="0"/>
            <a:t>Legal </a:t>
          </a:r>
          <a:r>
            <a:rPr lang="en-US" dirty="0" err="1" smtClean="0"/>
            <a:t>Defences</a:t>
          </a:r>
          <a:endParaRPr lang="en-US" dirty="0"/>
        </a:p>
      </dgm:t>
    </dgm:pt>
    <dgm:pt modelId="{8536EBF8-0305-481F-8621-2AD08972E0E2}" type="parTrans" cxnId="{84F2D02E-7DCD-48D0-90FD-A4B8F5BA4F4B}">
      <dgm:prSet/>
      <dgm:spPr/>
      <dgm:t>
        <a:bodyPr/>
        <a:lstStyle/>
        <a:p>
          <a:endParaRPr lang="en-US"/>
        </a:p>
      </dgm:t>
    </dgm:pt>
    <dgm:pt modelId="{1B1E854C-CB90-4EA4-BCB5-21F565CC7E64}" type="sibTrans" cxnId="{84F2D02E-7DCD-48D0-90FD-A4B8F5BA4F4B}">
      <dgm:prSet/>
      <dgm:spPr/>
      <dgm:t>
        <a:bodyPr/>
        <a:lstStyle/>
        <a:p>
          <a:endParaRPr lang="en-US"/>
        </a:p>
      </dgm:t>
    </dgm:pt>
    <dgm:pt modelId="{A454F318-906F-4AA8-8DA7-DB2544C4FC31}">
      <dgm:prSet phldrT="[Text]"/>
      <dgm:spPr/>
      <dgm:t>
        <a:bodyPr/>
        <a:lstStyle/>
        <a:p>
          <a:r>
            <a:rPr lang="en-US" dirty="0" smtClean="0"/>
            <a:t>Origin</a:t>
          </a:r>
          <a:endParaRPr lang="en-US" dirty="0"/>
        </a:p>
      </dgm:t>
    </dgm:pt>
    <dgm:pt modelId="{DA6ADF74-5058-4088-9213-3763A863848E}" type="parTrans" cxnId="{1C655038-2088-41CF-A273-898859D205CF}">
      <dgm:prSet/>
      <dgm:spPr/>
      <dgm:t>
        <a:bodyPr/>
        <a:lstStyle/>
        <a:p>
          <a:endParaRPr lang="en-US"/>
        </a:p>
      </dgm:t>
    </dgm:pt>
    <dgm:pt modelId="{B6155635-E1EE-4B31-8FCF-DBF75ECB95E1}" type="sibTrans" cxnId="{1C655038-2088-41CF-A273-898859D205CF}">
      <dgm:prSet/>
      <dgm:spPr/>
      <dgm:t>
        <a:bodyPr/>
        <a:lstStyle/>
        <a:p>
          <a:endParaRPr lang="en-US"/>
        </a:p>
      </dgm:t>
    </dgm:pt>
    <dgm:pt modelId="{1F61CA5C-AB8E-4E96-A628-ADE8859FF067}">
      <dgm:prSet phldrT="[Text]"/>
      <dgm:spPr/>
      <dgm:t>
        <a:bodyPr/>
        <a:lstStyle/>
        <a:p>
          <a:r>
            <a:rPr lang="en-US" dirty="0" smtClean="0"/>
            <a:t>Difference with Battery</a:t>
          </a:r>
          <a:endParaRPr lang="en-US" dirty="0"/>
        </a:p>
      </dgm:t>
    </dgm:pt>
    <dgm:pt modelId="{03CF0CF3-4973-4C28-A7F8-0A785E2893BE}" type="parTrans" cxnId="{B1567B09-D16B-425F-B788-A316A847D71F}">
      <dgm:prSet/>
      <dgm:spPr/>
      <dgm:t>
        <a:bodyPr/>
        <a:lstStyle/>
        <a:p>
          <a:endParaRPr lang="en-US"/>
        </a:p>
      </dgm:t>
    </dgm:pt>
    <dgm:pt modelId="{EBE721A0-9DB2-4B17-ACFB-B43D7050B05D}" type="sibTrans" cxnId="{B1567B09-D16B-425F-B788-A316A847D71F}">
      <dgm:prSet/>
      <dgm:spPr/>
      <dgm:t>
        <a:bodyPr/>
        <a:lstStyle/>
        <a:p>
          <a:endParaRPr lang="en-US"/>
        </a:p>
      </dgm:t>
    </dgm:pt>
    <dgm:pt modelId="{8A1BB704-1260-447E-819E-DAF869C143DC}">
      <dgm:prSet phldrT="[Text]"/>
      <dgm:spPr/>
      <dgm:t>
        <a:bodyPr/>
        <a:lstStyle/>
        <a:p>
          <a:r>
            <a:rPr lang="en-US" dirty="0" smtClean="0"/>
            <a:t>Burden of Proof</a:t>
          </a:r>
          <a:endParaRPr lang="en-US" dirty="0"/>
        </a:p>
      </dgm:t>
    </dgm:pt>
    <dgm:pt modelId="{731C9172-1164-47EF-994E-352402108AA4}" type="parTrans" cxnId="{06BA6069-D095-496A-90AC-B23317B37E79}">
      <dgm:prSet/>
      <dgm:spPr/>
      <dgm:t>
        <a:bodyPr/>
        <a:lstStyle/>
        <a:p>
          <a:endParaRPr lang="en-US"/>
        </a:p>
      </dgm:t>
    </dgm:pt>
    <dgm:pt modelId="{413F09B0-6C22-477D-BF9E-866A43C858E8}" type="sibTrans" cxnId="{06BA6069-D095-496A-90AC-B23317B37E79}">
      <dgm:prSet/>
      <dgm:spPr/>
      <dgm:t>
        <a:bodyPr/>
        <a:lstStyle/>
        <a:p>
          <a:endParaRPr lang="en-US"/>
        </a:p>
      </dgm:t>
    </dgm:pt>
    <dgm:pt modelId="{DF03B2F4-6E0B-4B56-B894-9E4009CD9533}" type="pres">
      <dgm:prSet presAssocID="{8653D219-734C-484E-BCAD-711DBF588C79}" presName="linearFlow" presStyleCnt="0">
        <dgm:presLayoutVars>
          <dgm:dir/>
          <dgm:animLvl val="lvl"/>
          <dgm:resizeHandles val="exact"/>
        </dgm:presLayoutVars>
      </dgm:prSet>
      <dgm:spPr/>
    </dgm:pt>
    <dgm:pt modelId="{1CE18F71-1F86-40B2-8BF5-55494688AAFB}" type="pres">
      <dgm:prSet presAssocID="{5F0920A8-80D6-417F-B390-0F6884BE69AA}" presName="composite" presStyleCnt="0"/>
      <dgm:spPr/>
    </dgm:pt>
    <dgm:pt modelId="{614DCBF4-4323-46DC-BEF7-22E418E4D5FA}" type="pres">
      <dgm:prSet presAssocID="{5F0920A8-80D6-417F-B390-0F6884BE69AA}" presName="parentText" presStyleLbl="alignNode1" presStyleIdx="0" presStyleCnt="3">
        <dgm:presLayoutVars>
          <dgm:chMax val="1"/>
          <dgm:bulletEnabled val="1"/>
        </dgm:presLayoutVars>
      </dgm:prSet>
      <dgm:spPr/>
    </dgm:pt>
    <dgm:pt modelId="{C8EB1C9A-AADD-4B10-9555-AB86BBE9081F}" type="pres">
      <dgm:prSet presAssocID="{5F0920A8-80D6-417F-B390-0F6884BE69AA}" presName="descendantText" presStyleLbl="alignAcc1" presStyleIdx="0" presStyleCnt="3">
        <dgm:presLayoutVars>
          <dgm:bulletEnabled val="1"/>
        </dgm:presLayoutVars>
      </dgm:prSet>
      <dgm:spPr/>
    </dgm:pt>
    <dgm:pt modelId="{96DAE289-E94D-4456-B163-CE4EAA92F90D}" type="pres">
      <dgm:prSet presAssocID="{6D1FA0A9-BD42-4EFB-825F-3A22BABAB591}" presName="sp" presStyleCnt="0"/>
      <dgm:spPr/>
    </dgm:pt>
    <dgm:pt modelId="{AC56B83B-E9D8-4039-A226-5C34C13C7B0A}" type="pres">
      <dgm:prSet presAssocID="{C160CEFD-9D6E-4EE1-B5A2-5ACB111CA1BD}" presName="composite" presStyleCnt="0"/>
      <dgm:spPr/>
    </dgm:pt>
    <dgm:pt modelId="{CB4A64CC-F181-44E4-B102-A9447F9116C0}" type="pres">
      <dgm:prSet presAssocID="{C160CEFD-9D6E-4EE1-B5A2-5ACB111CA1BD}" presName="parentText" presStyleLbl="alignNode1" presStyleIdx="1" presStyleCnt="3">
        <dgm:presLayoutVars>
          <dgm:chMax val="1"/>
          <dgm:bulletEnabled val="1"/>
        </dgm:presLayoutVars>
      </dgm:prSet>
      <dgm:spPr/>
    </dgm:pt>
    <dgm:pt modelId="{E6A126AF-DADF-4B38-A4B6-19DC5462D5E1}" type="pres">
      <dgm:prSet presAssocID="{C160CEFD-9D6E-4EE1-B5A2-5ACB111CA1BD}" presName="descendantText" presStyleLbl="alignAcc1" presStyleIdx="1" presStyleCnt="3">
        <dgm:presLayoutVars>
          <dgm:bulletEnabled val="1"/>
        </dgm:presLayoutVars>
      </dgm:prSet>
      <dgm:spPr/>
      <dgm:t>
        <a:bodyPr/>
        <a:lstStyle/>
        <a:p>
          <a:endParaRPr lang="en-US"/>
        </a:p>
      </dgm:t>
    </dgm:pt>
    <dgm:pt modelId="{56D85239-7831-4A7D-8A57-9682A1475CB0}" type="pres">
      <dgm:prSet presAssocID="{81204E0A-3741-4C14-AC38-BF0EFC892F61}" presName="sp" presStyleCnt="0"/>
      <dgm:spPr/>
    </dgm:pt>
    <dgm:pt modelId="{A756FF58-6E67-45AF-B6F4-4D8E19E07D83}" type="pres">
      <dgm:prSet presAssocID="{A454F318-906F-4AA8-8DA7-DB2544C4FC31}" presName="composite" presStyleCnt="0"/>
      <dgm:spPr/>
    </dgm:pt>
    <dgm:pt modelId="{C3801C69-4702-47E1-AA51-C00276BAE8A4}" type="pres">
      <dgm:prSet presAssocID="{A454F318-906F-4AA8-8DA7-DB2544C4FC31}" presName="parentText" presStyleLbl="alignNode1" presStyleIdx="2" presStyleCnt="3">
        <dgm:presLayoutVars>
          <dgm:chMax val="1"/>
          <dgm:bulletEnabled val="1"/>
        </dgm:presLayoutVars>
      </dgm:prSet>
      <dgm:spPr/>
      <dgm:t>
        <a:bodyPr/>
        <a:lstStyle/>
        <a:p>
          <a:endParaRPr lang="en-US"/>
        </a:p>
      </dgm:t>
    </dgm:pt>
    <dgm:pt modelId="{53EBC9C2-969E-4106-ADBD-6FB3AA3E9BD5}" type="pres">
      <dgm:prSet presAssocID="{A454F318-906F-4AA8-8DA7-DB2544C4FC31}" presName="descendantText" presStyleLbl="alignAcc1" presStyleIdx="2" presStyleCnt="3">
        <dgm:presLayoutVars>
          <dgm:bulletEnabled val="1"/>
        </dgm:presLayoutVars>
      </dgm:prSet>
      <dgm:spPr/>
    </dgm:pt>
  </dgm:ptLst>
  <dgm:cxnLst>
    <dgm:cxn modelId="{18F91AC4-4400-48CD-97BF-563E56AB8DBB}" type="presOf" srcId="{3404F760-D810-4FE7-B44E-07599180C188}" destId="{C8EB1C9A-AADD-4B10-9555-AB86BBE9081F}" srcOrd="0" destOrd="1" presId="urn:microsoft.com/office/officeart/2005/8/layout/chevron2"/>
    <dgm:cxn modelId="{D5B4C0D1-33DC-4DCE-966A-80CEBA28876D}" type="presOf" srcId="{C160CEFD-9D6E-4EE1-B5A2-5ACB111CA1BD}" destId="{CB4A64CC-F181-44E4-B102-A9447F9116C0}" srcOrd="0" destOrd="0" presId="urn:microsoft.com/office/officeart/2005/8/layout/chevron2"/>
    <dgm:cxn modelId="{7B881869-205D-4E8D-9DA2-76682EC9AEE1}" type="presOf" srcId="{8653D219-734C-484E-BCAD-711DBF588C79}" destId="{DF03B2F4-6E0B-4B56-B894-9E4009CD9533}" srcOrd="0" destOrd="0" presId="urn:microsoft.com/office/officeart/2005/8/layout/chevron2"/>
    <dgm:cxn modelId="{853AB1F5-FAE2-4845-A20B-C60BF57EF6EA}" type="presOf" srcId="{4DE3825B-0675-4D8F-A194-CC94D586F287}" destId="{C8EB1C9A-AADD-4B10-9555-AB86BBE9081F}" srcOrd="0" destOrd="0" presId="urn:microsoft.com/office/officeart/2005/8/layout/chevron2"/>
    <dgm:cxn modelId="{06BA6069-D095-496A-90AC-B23317B37E79}" srcId="{A454F318-906F-4AA8-8DA7-DB2544C4FC31}" destId="{8A1BB704-1260-447E-819E-DAF869C143DC}" srcOrd="1" destOrd="0" parTransId="{731C9172-1164-47EF-994E-352402108AA4}" sibTransId="{413F09B0-6C22-477D-BF9E-866A43C858E8}"/>
    <dgm:cxn modelId="{89AC92EB-48C2-4EBE-BFCB-B9B1258FFF1B}" type="presOf" srcId="{A454F318-906F-4AA8-8DA7-DB2544C4FC31}" destId="{C3801C69-4702-47E1-AA51-C00276BAE8A4}" srcOrd="0" destOrd="0" presId="urn:microsoft.com/office/officeart/2005/8/layout/chevron2"/>
    <dgm:cxn modelId="{84F2D02E-7DCD-48D0-90FD-A4B8F5BA4F4B}" srcId="{C160CEFD-9D6E-4EE1-B5A2-5ACB111CA1BD}" destId="{40092E70-7D36-4E47-A313-787FE31AA5A4}" srcOrd="1" destOrd="0" parTransId="{8536EBF8-0305-481F-8621-2AD08972E0E2}" sibTransId="{1B1E854C-CB90-4EA4-BCB5-21F565CC7E64}"/>
    <dgm:cxn modelId="{39C050D0-144E-4B8F-9CAF-F4D034A97214}" srcId="{5F0920A8-80D6-417F-B390-0F6884BE69AA}" destId="{4DE3825B-0675-4D8F-A194-CC94D586F287}" srcOrd="0" destOrd="0" parTransId="{8F3276B1-A1B5-41FB-9CCD-B8BDF5A92440}" sibTransId="{B1A48CA4-65C8-47F7-957D-AEF8659A028A}"/>
    <dgm:cxn modelId="{99979D85-7E98-47CF-BF45-A78511561DAE}" type="presOf" srcId="{8A1BB704-1260-447E-819E-DAF869C143DC}" destId="{53EBC9C2-969E-4106-ADBD-6FB3AA3E9BD5}" srcOrd="0" destOrd="1" presId="urn:microsoft.com/office/officeart/2005/8/layout/chevron2"/>
    <dgm:cxn modelId="{E66D3213-5C7A-47D4-9FEE-AD9FD424E0B3}" type="presOf" srcId="{5F0920A8-80D6-417F-B390-0F6884BE69AA}" destId="{614DCBF4-4323-46DC-BEF7-22E418E4D5FA}" srcOrd="0" destOrd="0" presId="urn:microsoft.com/office/officeart/2005/8/layout/chevron2"/>
    <dgm:cxn modelId="{43B77EA2-12AD-46DF-BD46-CCD7E2C642D8}" srcId="{8653D219-734C-484E-BCAD-711DBF588C79}" destId="{5F0920A8-80D6-417F-B390-0F6884BE69AA}" srcOrd="0" destOrd="0" parTransId="{C1AAFDCB-F1D9-43FB-83F2-F469F7AC7E1C}" sibTransId="{6D1FA0A9-BD42-4EFB-825F-3A22BABAB591}"/>
    <dgm:cxn modelId="{FE39DB46-D6CC-403F-AE13-6D25428AD2C5}" type="presOf" srcId="{40092E70-7D36-4E47-A313-787FE31AA5A4}" destId="{E6A126AF-DADF-4B38-A4B6-19DC5462D5E1}" srcOrd="0" destOrd="1" presId="urn:microsoft.com/office/officeart/2005/8/layout/chevron2"/>
    <dgm:cxn modelId="{B1567B09-D16B-425F-B788-A316A847D71F}" srcId="{A454F318-906F-4AA8-8DA7-DB2544C4FC31}" destId="{1F61CA5C-AB8E-4E96-A628-ADE8859FF067}" srcOrd="0" destOrd="0" parTransId="{03CF0CF3-4973-4C28-A7F8-0A785E2893BE}" sibTransId="{EBE721A0-9DB2-4B17-ACFB-B43D7050B05D}"/>
    <dgm:cxn modelId="{F5B321B0-4828-4EE3-AADE-FFD6BF8A8FC9}" srcId="{C160CEFD-9D6E-4EE1-B5A2-5ACB111CA1BD}" destId="{48B4FD95-A984-4A01-9028-D495D7EBCB22}" srcOrd="0" destOrd="0" parTransId="{22498ABB-F48C-4F2C-A577-8B03F61E0CF2}" sibTransId="{9C7DD32E-05AF-40F9-9BB4-9990B95BC02E}"/>
    <dgm:cxn modelId="{8A672391-DBB2-4216-A0FD-13A986C7A05E}" srcId="{8653D219-734C-484E-BCAD-711DBF588C79}" destId="{C160CEFD-9D6E-4EE1-B5A2-5ACB111CA1BD}" srcOrd="1" destOrd="0" parTransId="{D4CF643F-093E-4E27-8B38-38831CC27DFA}" sibTransId="{81204E0A-3741-4C14-AC38-BF0EFC892F61}"/>
    <dgm:cxn modelId="{6DBE25D6-0966-420B-B2DD-E33776B2A5F4}" type="presOf" srcId="{1F61CA5C-AB8E-4E96-A628-ADE8859FF067}" destId="{53EBC9C2-969E-4106-ADBD-6FB3AA3E9BD5}" srcOrd="0" destOrd="0" presId="urn:microsoft.com/office/officeart/2005/8/layout/chevron2"/>
    <dgm:cxn modelId="{D8CEE0DC-72A2-482E-8454-5F455B235471}" type="presOf" srcId="{48B4FD95-A984-4A01-9028-D495D7EBCB22}" destId="{E6A126AF-DADF-4B38-A4B6-19DC5462D5E1}" srcOrd="0" destOrd="0" presId="urn:microsoft.com/office/officeart/2005/8/layout/chevron2"/>
    <dgm:cxn modelId="{1C655038-2088-41CF-A273-898859D205CF}" srcId="{8653D219-734C-484E-BCAD-711DBF588C79}" destId="{A454F318-906F-4AA8-8DA7-DB2544C4FC31}" srcOrd="2" destOrd="0" parTransId="{DA6ADF74-5058-4088-9213-3763A863848E}" sibTransId="{B6155635-E1EE-4B31-8FCF-DBF75ECB95E1}"/>
    <dgm:cxn modelId="{C0C5013C-14BE-46D9-B1A3-870D804F0594}" srcId="{5F0920A8-80D6-417F-B390-0F6884BE69AA}" destId="{3404F760-D810-4FE7-B44E-07599180C188}" srcOrd="1" destOrd="0" parTransId="{40754E8E-917C-4F7E-9264-87A457903922}" sibTransId="{6F5832CA-3D93-4ABD-A590-3F4355C0542A}"/>
    <dgm:cxn modelId="{8D1E1EC8-75F0-4A2D-BB1E-B3EBA20B5807}" type="presParOf" srcId="{DF03B2F4-6E0B-4B56-B894-9E4009CD9533}" destId="{1CE18F71-1F86-40B2-8BF5-55494688AAFB}" srcOrd="0" destOrd="0" presId="urn:microsoft.com/office/officeart/2005/8/layout/chevron2"/>
    <dgm:cxn modelId="{94F70C1F-6BEC-43B7-9ED2-4E930FB94DC0}" type="presParOf" srcId="{1CE18F71-1F86-40B2-8BF5-55494688AAFB}" destId="{614DCBF4-4323-46DC-BEF7-22E418E4D5FA}" srcOrd="0" destOrd="0" presId="urn:microsoft.com/office/officeart/2005/8/layout/chevron2"/>
    <dgm:cxn modelId="{EC614F8F-DB4C-47D8-8165-0813388E1613}" type="presParOf" srcId="{1CE18F71-1F86-40B2-8BF5-55494688AAFB}" destId="{C8EB1C9A-AADD-4B10-9555-AB86BBE9081F}" srcOrd="1" destOrd="0" presId="urn:microsoft.com/office/officeart/2005/8/layout/chevron2"/>
    <dgm:cxn modelId="{5385E5FB-E765-493B-821F-B0B7514E83BE}" type="presParOf" srcId="{DF03B2F4-6E0B-4B56-B894-9E4009CD9533}" destId="{96DAE289-E94D-4456-B163-CE4EAA92F90D}" srcOrd="1" destOrd="0" presId="urn:microsoft.com/office/officeart/2005/8/layout/chevron2"/>
    <dgm:cxn modelId="{9DA5D355-7142-41E7-AEF9-335F6F284935}" type="presParOf" srcId="{DF03B2F4-6E0B-4B56-B894-9E4009CD9533}" destId="{AC56B83B-E9D8-4039-A226-5C34C13C7B0A}" srcOrd="2" destOrd="0" presId="urn:microsoft.com/office/officeart/2005/8/layout/chevron2"/>
    <dgm:cxn modelId="{0DB94F82-DBCC-4A5E-AC3F-DDDE1CBE8061}" type="presParOf" srcId="{AC56B83B-E9D8-4039-A226-5C34C13C7B0A}" destId="{CB4A64CC-F181-44E4-B102-A9447F9116C0}" srcOrd="0" destOrd="0" presId="urn:microsoft.com/office/officeart/2005/8/layout/chevron2"/>
    <dgm:cxn modelId="{473B1A82-391A-48EB-B887-FD9616A796C7}" type="presParOf" srcId="{AC56B83B-E9D8-4039-A226-5C34C13C7B0A}" destId="{E6A126AF-DADF-4B38-A4B6-19DC5462D5E1}" srcOrd="1" destOrd="0" presId="urn:microsoft.com/office/officeart/2005/8/layout/chevron2"/>
    <dgm:cxn modelId="{8D6E1583-996A-4350-8AA5-A90746098000}" type="presParOf" srcId="{DF03B2F4-6E0B-4B56-B894-9E4009CD9533}" destId="{56D85239-7831-4A7D-8A57-9682A1475CB0}" srcOrd="3" destOrd="0" presId="urn:microsoft.com/office/officeart/2005/8/layout/chevron2"/>
    <dgm:cxn modelId="{0467DFEE-6EF1-4E5B-809C-E1D9E89F60BF}" type="presParOf" srcId="{DF03B2F4-6E0B-4B56-B894-9E4009CD9533}" destId="{A756FF58-6E67-45AF-B6F4-4D8E19E07D83}" srcOrd="4" destOrd="0" presId="urn:microsoft.com/office/officeart/2005/8/layout/chevron2"/>
    <dgm:cxn modelId="{60125D8C-4143-42D9-AABE-9C602166C70D}" type="presParOf" srcId="{A756FF58-6E67-45AF-B6F4-4D8E19E07D83}" destId="{C3801C69-4702-47E1-AA51-C00276BAE8A4}" srcOrd="0" destOrd="0" presId="urn:microsoft.com/office/officeart/2005/8/layout/chevron2"/>
    <dgm:cxn modelId="{5492D60A-A7B0-44E7-BC8D-86304DD8C839}" type="presParOf" srcId="{A756FF58-6E67-45AF-B6F4-4D8E19E07D83}" destId="{53EBC9C2-969E-4106-ADBD-6FB3AA3E9BD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DCBF4-4323-46DC-BEF7-22E418E4D5FA}">
      <dsp:nvSpPr>
        <dsp:cNvPr id="0" name=""/>
        <dsp:cNvSpPr/>
      </dsp:nvSpPr>
      <dsp:spPr>
        <a:xfrm rot="5400000">
          <a:off x="-266634" y="269034"/>
          <a:ext cx="1777565" cy="124429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Nature</a:t>
          </a:r>
          <a:endParaRPr lang="en-US" sz="2800" kern="1200" dirty="0"/>
        </a:p>
      </dsp:txBody>
      <dsp:txXfrm rot="-5400000">
        <a:off x="1" y="624547"/>
        <a:ext cx="1244296" cy="533269"/>
      </dsp:txXfrm>
    </dsp:sp>
    <dsp:sp modelId="{C8EB1C9A-AADD-4B10-9555-AB86BBE9081F}">
      <dsp:nvSpPr>
        <dsp:cNvPr id="0" name=""/>
        <dsp:cNvSpPr/>
      </dsp:nvSpPr>
      <dsp:spPr>
        <a:xfrm rot="5400000">
          <a:off x="4159239" y="-2912543"/>
          <a:ext cx="1155417" cy="698530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Definition</a:t>
          </a:r>
          <a:endParaRPr lang="en-US" sz="3200" kern="1200" dirty="0"/>
        </a:p>
        <a:p>
          <a:pPr marL="285750" lvl="1" indent="-285750" algn="l" defTabSz="1422400">
            <a:lnSpc>
              <a:spcPct val="90000"/>
            </a:lnSpc>
            <a:spcBef>
              <a:spcPct val="0"/>
            </a:spcBef>
            <a:spcAft>
              <a:spcPct val="15000"/>
            </a:spcAft>
            <a:buChar char="••"/>
          </a:pPr>
          <a:r>
            <a:rPr lang="en-US" sz="3200" kern="1200" dirty="0" smtClean="0"/>
            <a:t>Elements</a:t>
          </a:r>
          <a:endParaRPr lang="en-US" sz="3200" kern="1200" dirty="0"/>
        </a:p>
      </dsp:txBody>
      <dsp:txXfrm rot="-5400000">
        <a:off x="1244297" y="58802"/>
        <a:ext cx="6928900" cy="1042611"/>
      </dsp:txXfrm>
    </dsp:sp>
    <dsp:sp modelId="{CB4A64CC-F181-44E4-B102-A9447F9116C0}">
      <dsp:nvSpPr>
        <dsp:cNvPr id="0" name=""/>
        <dsp:cNvSpPr/>
      </dsp:nvSpPr>
      <dsp:spPr>
        <a:xfrm rot="5400000">
          <a:off x="-266634" y="1854351"/>
          <a:ext cx="1777565" cy="124429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Scope</a:t>
          </a:r>
          <a:endParaRPr lang="en-US" sz="2800" kern="1200" dirty="0"/>
        </a:p>
      </dsp:txBody>
      <dsp:txXfrm rot="-5400000">
        <a:off x="1" y="2209864"/>
        <a:ext cx="1244296" cy="533269"/>
      </dsp:txXfrm>
    </dsp:sp>
    <dsp:sp modelId="{E6A126AF-DADF-4B38-A4B6-19DC5462D5E1}">
      <dsp:nvSpPr>
        <dsp:cNvPr id="0" name=""/>
        <dsp:cNvSpPr/>
      </dsp:nvSpPr>
      <dsp:spPr>
        <a:xfrm rot="5400000">
          <a:off x="4159239" y="-1327225"/>
          <a:ext cx="1155417" cy="698530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Damages</a:t>
          </a:r>
          <a:endParaRPr lang="en-US" sz="3200" kern="1200" dirty="0"/>
        </a:p>
        <a:p>
          <a:pPr marL="285750" lvl="1" indent="-285750" algn="l" defTabSz="1422400">
            <a:lnSpc>
              <a:spcPct val="90000"/>
            </a:lnSpc>
            <a:spcBef>
              <a:spcPct val="0"/>
            </a:spcBef>
            <a:spcAft>
              <a:spcPct val="15000"/>
            </a:spcAft>
            <a:buChar char="••"/>
          </a:pPr>
          <a:r>
            <a:rPr lang="en-US" sz="3200" kern="1200" dirty="0" smtClean="0"/>
            <a:t>Legal </a:t>
          </a:r>
          <a:r>
            <a:rPr lang="en-US" sz="3200" kern="1200" dirty="0" err="1" smtClean="0"/>
            <a:t>Defences</a:t>
          </a:r>
          <a:endParaRPr lang="en-US" sz="3200" kern="1200" dirty="0"/>
        </a:p>
      </dsp:txBody>
      <dsp:txXfrm rot="-5400000">
        <a:off x="1244297" y="1644120"/>
        <a:ext cx="6928900" cy="1042611"/>
      </dsp:txXfrm>
    </dsp:sp>
    <dsp:sp modelId="{C3801C69-4702-47E1-AA51-C00276BAE8A4}">
      <dsp:nvSpPr>
        <dsp:cNvPr id="0" name=""/>
        <dsp:cNvSpPr/>
      </dsp:nvSpPr>
      <dsp:spPr>
        <a:xfrm rot="5400000">
          <a:off x="-266634" y="3439669"/>
          <a:ext cx="1777565" cy="124429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Origin</a:t>
          </a:r>
          <a:endParaRPr lang="en-US" sz="2800" kern="1200" dirty="0"/>
        </a:p>
      </dsp:txBody>
      <dsp:txXfrm rot="-5400000">
        <a:off x="1" y="3795182"/>
        <a:ext cx="1244296" cy="533269"/>
      </dsp:txXfrm>
    </dsp:sp>
    <dsp:sp modelId="{53EBC9C2-969E-4106-ADBD-6FB3AA3E9BD5}">
      <dsp:nvSpPr>
        <dsp:cNvPr id="0" name=""/>
        <dsp:cNvSpPr/>
      </dsp:nvSpPr>
      <dsp:spPr>
        <a:xfrm rot="5400000">
          <a:off x="4159239" y="258091"/>
          <a:ext cx="1155417" cy="698530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Difference with Battery</a:t>
          </a:r>
          <a:endParaRPr lang="en-US" sz="3200" kern="1200" dirty="0"/>
        </a:p>
        <a:p>
          <a:pPr marL="285750" lvl="1" indent="-285750" algn="l" defTabSz="1422400">
            <a:lnSpc>
              <a:spcPct val="90000"/>
            </a:lnSpc>
            <a:spcBef>
              <a:spcPct val="0"/>
            </a:spcBef>
            <a:spcAft>
              <a:spcPct val="15000"/>
            </a:spcAft>
            <a:buChar char="••"/>
          </a:pPr>
          <a:r>
            <a:rPr lang="en-US" sz="3200" kern="1200" dirty="0" smtClean="0"/>
            <a:t>Burden of Proof</a:t>
          </a:r>
          <a:endParaRPr lang="en-US" sz="3200" kern="1200" dirty="0"/>
        </a:p>
      </dsp:txBody>
      <dsp:txXfrm rot="-5400000">
        <a:off x="1244297" y="3229437"/>
        <a:ext cx="6928900" cy="104261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6/3/2020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6/3/2020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ferdousi@daffodilvarsity.edu.b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Assault</a:t>
            </a:r>
            <a:endParaRPr lang="en-US" dirty="0"/>
          </a:p>
        </p:txBody>
      </p:sp>
      <p:sp>
        <p:nvSpPr>
          <p:cNvPr id="5" name="Content Placeholder 4"/>
          <p:cNvSpPr>
            <a:spLocks noGrp="1"/>
          </p:cNvSpPr>
          <p:nvPr>
            <p:ph idx="1"/>
          </p:nvPr>
        </p:nvSpPr>
        <p:spPr/>
        <p:txBody>
          <a:bodyPr>
            <a:normAutofit/>
          </a:bodyPr>
          <a:lstStyle/>
          <a:p>
            <a:pPr marL="114300" indent="0" algn="ctr">
              <a:buNone/>
            </a:pPr>
            <a:r>
              <a:rPr lang="en-US" sz="3600" dirty="0" smtClean="0">
                <a:solidFill>
                  <a:schemeClr val="accent1"/>
                </a:solidFill>
              </a:rPr>
              <a:t>Welcome</a:t>
            </a:r>
          </a:p>
          <a:p>
            <a:pPr marL="114300" indent="0" algn="ctr">
              <a:buNone/>
            </a:pPr>
            <a:endParaRPr lang="en-US" sz="3600" dirty="0">
              <a:solidFill>
                <a:schemeClr val="accent1"/>
              </a:solidFill>
            </a:endParaRPr>
          </a:p>
          <a:p>
            <a:pPr marL="114300" indent="0" algn="ctr">
              <a:buNone/>
            </a:pPr>
            <a:r>
              <a:rPr lang="en-US" sz="3600" dirty="0" smtClean="0">
                <a:solidFill>
                  <a:schemeClr val="accent1"/>
                </a:solidFill>
              </a:rPr>
              <a:t>Stay Home</a:t>
            </a:r>
          </a:p>
          <a:p>
            <a:pPr marL="114300" indent="0" algn="ctr">
              <a:buNone/>
            </a:pPr>
            <a:r>
              <a:rPr lang="en-US" sz="3600" dirty="0" smtClean="0">
                <a:solidFill>
                  <a:schemeClr val="accent1"/>
                </a:solidFill>
              </a:rPr>
              <a:t>Stay Safe</a:t>
            </a:r>
            <a:endParaRPr lang="en-US" sz="3600" dirty="0">
              <a:solidFill>
                <a:schemeClr val="accent1"/>
              </a:solidFill>
            </a:endParaRPr>
          </a:p>
        </p:txBody>
      </p:sp>
    </p:spTree>
    <p:extLst>
      <p:ext uri="{BB962C8B-B14F-4D97-AF65-F5344CB8AC3E}">
        <p14:creationId xmlns:p14="http://schemas.microsoft.com/office/powerpoint/2010/main" val="3015872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Autofit/>
          </a:bodyPr>
          <a:lstStyle/>
          <a:p>
            <a:r>
              <a:rPr lang="en-US" sz="2800" dirty="0">
                <a:solidFill>
                  <a:schemeClr val="accent2"/>
                </a:solidFill>
              </a:rPr>
              <a:t>Blended   Learning  Center  </a:t>
            </a:r>
            <a:r>
              <a:rPr lang="en-US" sz="2800" dirty="0" smtClean="0">
                <a:solidFill>
                  <a:schemeClr val="accent2"/>
                </a:solidFill>
              </a:rPr>
              <a:t>Enrolment Key: tortfsummer20</a:t>
            </a:r>
            <a:endParaRPr lang="en-US" sz="2800" dirty="0">
              <a:solidFill>
                <a:schemeClr val="accent2"/>
              </a:solidFill>
            </a:endParaRPr>
          </a:p>
          <a:p>
            <a:r>
              <a:rPr lang="en-US" sz="2800" dirty="0" smtClean="0">
                <a:solidFill>
                  <a:schemeClr val="accent2"/>
                </a:solidFill>
              </a:rPr>
              <a:t>Google </a:t>
            </a:r>
            <a:r>
              <a:rPr lang="en-US" sz="2800" dirty="0">
                <a:solidFill>
                  <a:schemeClr val="accent2"/>
                </a:solidFill>
              </a:rPr>
              <a:t>classroom  Code: Section A quev2ib</a:t>
            </a:r>
          </a:p>
          <a:p>
            <a:pPr marL="0" indent="0">
              <a:buNone/>
            </a:pPr>
            <a:r>
              <a:rPr lang="en-US" sz="2800" dirty="0">
                <a:solidFill>
                  <a:schemeClr val="accent2"/>
                </a:solidFill>
              </a:rPr>
              <a:t>                                                </a:t>
            </a:r>
            <a:r>
              <a:rPr lang="en-US" sz="2800" dirty="0" smtClean="0">
                <a:solidFill>
                  <a:schemeClr val="accent2"/>
                </a:solidFill>
              </a:rPr>
              <a:t>  Section </a:t>
            </a:r>
            <a:r>
              <a:rPr lang="en-US" sz="2800" dirty="0">
                <a:solidFill>
                  <a:schemeClr val="accent2"/>
                </a:solidFill>
              </a:rPr>
              <a:t>B </a:t>
            </a:r>
            <a:r>
              <a:rPr lang="en-US" sz="2800" dirty="0" err="1">
                <a:solidFill>
                  <a:schemeClr val="accent2"/>
                </a:solidFill>
              </a:rPr>
              <a:t>jefuydj</a:t>
            </a:r>
            <a:endParaRPr lang="en-US" sz="2800" dirty="0">
              <a:solidFill>
                <a:schemeClr val="accent2"/>
              </a:solidFill>
            </a:endParaRPr>
          </a:p>
          <a:p>
            <a:r>
              <a:rPr lang="en-US" sz="2800" dirty="0">
                <a:solidFill>
                  <a:schemeClr val="accent2"/>
                </a:solidFill>
              </a:rPr>
              <a:t>Facebook Page: </a:t>
            </a:r>
            <a:r>
              <a:rPr lang="en-US" sz="2800" dirty="0" err="1">
                <a:solidFill>
                  <a:schemeClr val="accent2"/>
                </a:solidFill>
              </a:rPr>
              <a:t>Ferdousi</a:t>
            </a:r>
            <a:r>
              <a:rPr lang="en-US" sz="2800" dirty="0">
                <a:solidFill>
                  <a:schemeClr val="accent2"/>
                </a:solidFill>
              </a:rPr>
              <a:t> Begum</a:t>
            </a:r>
          </a:p>
          <a:p>
            <a:r>
              <a:rPr lang="en-US" sz="2800" dirty="0">
                <a:solidFill>
                  <a:schemeClr val="accent2"/>
                </a:solidFill>
              </a:rPr>
              <a:t>E-mail: </a:t>
            </a:r>
            <a:r>
              <a:rPr lang="en-US" sz="2800" dirty="0">
                <a:solidFill>
                  <a:schemeClr val="accent2"/>
                </a:solidFill>
                <a:hlinkClick r:id="rId2"/>
              </a:rPr>
              <a:t>ferdousi@daffodilvarsity.edu.bd</a:t>
            </a:r>
            <a:endParaRPr lang="en-US" sz="2800" dirty="0">
              <a:solidFill>
                <a:schemeClr val="accent2"/>
              </a:solidFill>
            </a:endParaRPr>
          </a:p>
          <a:p>
            <a:r>
              <a:rPr lang="en-US" sz="2800" dirty="0">
                <a:solidFill>
                  <a:schemeClr val="accent2"/>
                </a:solidFill>
              </a:rPr>
              <a:t>Mobile:  </a:t>
            </a:r>
            <a:r>
              <a:rPr lang="en-US" sz="2800" dirty="0">
                <a:solidFill>
                  <a:schemeClr val="accent2"/>
                </a:solidFill>
              </a:rPr>
              <a:t>01839789058</a:t>
            </a:r>
          </a:p>
          <a:p>
            <a:r>
              <a:rPr lang="en-US" sz="2800" dirty="0">
                <a:solidFill>
                  <a:schemeClr val="accent2"/>
                </a:solidFill>
              </a:rPr>
              <a:t>What’s app : +8801839789058</a:t>
            </a:r>
          </a:p>
          <a:p>
            <a:pPr>
              <a:buNone/>
            </a:pPr>
            <a:endParaRPr lang="en-US" sz="2800" dirty="0">
              <a:solidFill>
                <a:schemeClr val="accent2"/>
              </a:solidFill>
            </a:endParaRPr>
          </a:p>
          <a:p>
            <a:pPr marL="114300" indent="0">
              <a:buNone/>
            </a:pPr>
            <a:endParaRPr lang="en-US" sz="2800" dirty="0">
              <a:solidFill>
                <a:schemeClr val="accent2"/>
              </a:solidFill>
            </a:endParaRPr>
          </a:p>
        </p:txBody>
      </p:sp>
    </p:spTree>
    <p:extLst>
      <p:ext uri="{BB962C8B-B14F-4D97-AF65-F5344CB8AC3E}">
        <p14:creationId xmlns:p14="http://schemas.microsoft.com/office/powerpoint/2010/main" val="423133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normAutofit/>
          </a:bodyPr>
          <a:lstStyle/>
          <a:p>
            <a:pPr marL="114300" indent="0" algn="ctr">
              <a:buNone/>
            </a:pPr>
            <a:endParaRPr lang="en-US" sz="4000" dirty="0" smtClean="0">
              <a:solidFill>
                <a:schemeClr val="accent2"/>
              </a:solidFill>
            </a:endParaRPr>
          </a:p>
          <a:p>
            <a:pPr marL="114300" indent="0" algn="ctr">
              <a:buNone/>
            </a:pPr>
            <a:r>
              <a:rPr lang="en-US" sz="4000" dirty="0" smtClean="0">
                <a:solidFill>
                  <a:schemeClr val="accent2"/>
                </a:solidFill>
              </a:rPr>
              <a:t>Stay Online</a:t>
            </a:r>
          </a:p>
          <a:p>
            <a:pPr marL="114300" indent="0" algn="ctr">
              <a:buNone/>
            </a:pPr>
            <a:r>
              <a:rPr lang="en-US" sz="4000" dirty="0">
                <a:solidFill>
                  <a:schemeClr val="accent2"/>
                </a:solidFill>
              </a:rPr>
              <a:t>Stay Connected</a:t>
            </a:r>
          </a:p>
          <a:p>
            <a:pPr marL="114300" indent="0" algn="ctr">
              <a:buNone/>
            </a:pPr>
            <a:endParaRPr lang="en-US" sz="4000" dirty="0">
              <a:solidFill>
                <a:schemeClr val="accent2"/>
              </a:solidFill>
            </a:endParaRPr>
          </a:p>
        </p:txBody>
      </p:sp>
    </p:spTree>
    <p:extLst>
      <p:ext uri="{BB962C8B-B14F-4D97-AF65-F5344CB8AC3E}">
        <p14:creationId xmlns:p14="http://schemas.microsoft.com/office/powerpoint/2010/main" val="145693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734628"/>
          </a:xfrm>
        </p:spPr>
        <p:txBody>
          <a:bodyPr/>
          <a:lstStyle/>
          <a:p>
            <a:r>
              <a:rPr lang="en-US" dirty="0" smtClean="0"/>
              <a:t>Issues to be discussed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46756070"/>
              </p:ext>
            </p:extLst>
          </p:nvPr>
        </p:nvGraphicFramePr>
        <p:xfrm>
          <a:off x="457200" y="15240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5691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Assault</a:t>
            </a:r>
            <a:endParaRPr lang="en-US" dirty="0"/>
          </a:p>
        </p:txBody>
      </p:sp>
      <p:sp>
        <p:nvSpPr>
          <p:cNvPr id="3" name="Content Placeholder 2"/>
          <p:cNvSpPr>
            <a:spLocks noGrp="1"/>
          </p:cNvSpPr>
          <p:nvPr>
            <p:ph idx="1"/>
          </p:nvPr>
        </p:nvSpPr>
        <p:spPr/>
        <p:txBody>
          <a:bodyPr>
            <a:noAutofit/>
          </a:bodyPr>
          <a:lstStyle/>
          <a:p>
            <a:r>
              <a:rPr lang="en-GB" sz="2800" dirty="0" smtClean="0">
                <a:solidFill>
                  <a:schemeClr val="accent2"/>
                </a:solidFill>
              </a:rPr>
              <a:t>An assault </a:t>
            </a:r>
            <a:r>
              <a:rPr lang="en-GB" sz="2800" dirty="0">
                <a:solidFill>
                  <a:schemeClr val="accent2"/>
                </a:solidFill>
              </a:rPr>
              <a:t>is an act of the defendant which causes to the plaintiff a reasonable apprehension of the immediate infliction of a battery. </a:t>
            </a:r>
            <a:endParaRPr lang="en-GB" sz="2800" dirty="0" smtClean="0">
              <a:solidFill>
                <a:schemeClr val="accent2"/>
              </a:solidFill>
            </a:endParaRPr>
          </a:p>
          <a:p>
            <a:r>
              <a:rPr lang="en-GB" sz="2800" dirty="0" smtClean="0">
                <a:solidFill>
                  <a:schemeClr val="accent2"/>
                </a:solidFill>
              </a:rPr>
              <a:t>For Example</a:t>
            </a:r>
            <a:r>
              <a:rPr lang="en-GB" sz="2800" dirty="0">
                <a:solidFill>
                  <a:schemeClr val="accent2"/>
                </a:solidFill>
              </a:rPr>
              <a:t>: If you intentionally throw a rock at someone, and the person sees the rock being hurled toward him and is in fear of being hit, you would be liable for the tort of assault. If the rock actually hits him, the assault becomes a battery. </a:t>
            </a:r>
            <a:endParaRPr lang="en-US" sz="2800" dirty="0">
              <a:solidFill>
                <a:schemeClr val="accent2"/>
              </a:solidFill>
            </a:endParaRPr>
          </a:p>
        </p:txBody>
      </p:sp>
    </p:spTree>
    <p:extLst>
      <p:ext uri="{BB962C8B-B14F-4D97-AF65-F5344CB8AC3E}">
        <p14:creationId xmlns:p14="http://schemas.microsoft.com/office/powerpoint/2010/main" val="268163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Assault</a:t>
            </a:r>
            <a:endParaRPr lang="en-US" dirty="0"/>
          </a:p>
        </p:txBody>
      </p:sp>
      <p:sp>
        <p:nvSpPr>
          <p:cNvPr id="3" name="Content Placeholder 2"/>
          <p:cNvSpPr>
            <a:spLocks noGrp="1"/>
          </p:cNvSpPr>
          <p:nvPr>
            <p:ph idx="1"/>
          </p:nvPr>
        </p:nvSpPr>
        <p:spPr/>
        <p:txBody>
          <a:bodyPr>
            <a:normAutofit/>
          </a:bodyPr>
          <a:lstStyle/>
          <a:p>
            <a:pPr marL="114300" lvl="0" indent="0">
              <a:buNone/>
            </a:pPr>
            <a:r>
              <a:rPr lang="en-US" sz="2800" dirty="0" smtClean="0">
                <a:solidFill>
                  <a:schemeClr val="accent2"/>
                </a:solidFill>
              </a:rPr>
              <a:t>The elements of an assault are as follows: </a:t>
            </a:r>
          </a:p>
          <a:p>
            <a:pPr lvl="0"/>
            <a:r>
              <a:rPr lang="en-US" sz="2800" dirty="0" smtClean="0">
                <a:solidFill>
                  <a:schemeClr val="accent2"/>
                </a:solidFill>
              </a:rPr>
              <a:t>The defendant acts</a:t>
            </a:r>
            <a:r>
              <a:rPr lang="en-US" sz="2800" dirty="0">
                <a:solidFill>
                  <a:schemeClr val="accent2"/>
                </a:solidFill>
              </a:rPr>
              <a:t>.</a:t>
            </a:r>
          </a:p>
          <a:p>
            <a:pPr lvl="0"/>
            <a:r>
              <a:rPr lang="en-US" sz="2800" dirty="0">
                <a:solidFill>
                  <a:schemeClr val="accent2"/>
                </a:solidFill>
              </a:rPr>
              <a:t>The defendant intends to cause the </a:t>
            </a:r>
            <a:r>
              <a:rPr lang="en-US" sz="2800" dirty="0" smtClean="0">
                <a:solidFill>
                  <a:schemeClr val="accent2"/>
                </a:solidFill>
              </a:rPr>
              <a:t>plaintiff </a:t>
            </a:r>
            <a:r>
              <a:rPr lang="en-US" sz="2800" dirty="0">
                <a:solidFill>
                  <a:schemeClr val="accent2"/>
                </a:solidFill>
              </a:rPr>
              <a:t>to apprehend imminent harmful </a:t>
            </a:r>
            <a:r>
              <a:rPr lang="en-US" sz="2800" dirty="0" smtClean="0">
                <a:solidFill>
                  <a:schemeClr val="accent2"/>
                </a:solidFill>
              </a:rPr>
              <a:t>contact.</a:t>
            </a:r>
            <a:endParaRPr lang="en-US" sz="2800" dirty="0">
              <a:solidFill>
                <a:schemeClr val="accent2"/>
              </a:solidFill>
            </a:endParaRPr>
          </a:p>
          <a:p>
            <a:pPr lvl="0"/>
            <a:r>
              <a:rPr lang="en-US" sz="2800" dirty="0">
                <a:solidFill>
                  <a:schemeClr val="accent2"/>
                </a:solidFill>
              </a:rPr>
              <a:t>The defendant's action causes the victim to reasonably apprehend such a contact</a:t>
            </a:r>
            <a:r>
              <a:rPr lang="en-US" sz="2800" dirty="0" smtClean="0">
                <a:solidFill>
                  <a:schemeClr val="accent2"/>
                </a:solidFill>
              </a:rPr>
              <a:t>.</a:t>
            </a:r>
          </a:p>
          <a:p>
            <a:pPr lvl="0"/>
            <a:r>
              <a:rPr lang="en-GB" sz="2800" dirty="0">
                <a:solidFill>
                  <a:schemeClr val="accent2"/>
                </a:solidFill>
              </a:rPr>
              <a:t>Actual intention or capacity </a:t>
            </a:r>
            <a:r>
              <a:rPr lang="en-GB" sz="2800" dirty="0" smtClean="0">
                <a:solidFill>
                  <a:schemeClr val="accent2"/>
                </a:solidFill>
              </a:rPr>
              <a:t>immaterial</a:t>
            </a:r>
            <a:r>
              <a:rPr lang="en-GB" sz="2800" dirty="0">
                <a:solidFill>
                  <a:schemeClr val="accent2"/>
                </a:solidFill>
              </a:rPr>
              <a:t>.</a:t>
            </a:r>
            <a:endParaRPr lang="en-GB" sz="2800" dirty="0" smtClean="0">
              <a:solidFill>
                <a:schemeClr val="accent2"/>
              </a:solidFill>
            </a:endParaRPr>
          </a:p>
          <a:p>
            <a:pPr lvl="0"/>
            <a:r>
              <a:rPr lang="en-GB" sz="2800" dirty="0">
                <a:solidFill>
                  <a:schemeClr val="accent2"/>
                </a:solidFill>
              </a:rPr>
              <a:t>Words </a:t>
            </a:r>
            <a:r>
              <a:rPr lang="en-GB" sz="2800" dirty="0" smtClean="0">
                <a:solidFill>
                  <a:schemeClr val="accent2"/>
                </a:solidFill>
              </a:rPr>
              <a:t>may </a:t>
            </a:r>
            <a:r>
              <a:rPr lang="en-GB" sz="2800" dirty="0">
                <a:solidFill>
                  <a:schemeClr val="accent2"/>
                </a:solidFill>
              </a:rPr>
              <a:t>negates the </a:t>
            </a:r>
            <a:r>
              <a:rPr lang="en-GB" sz="2800" dirty="0" smtClean="0">
                <a:solidFill>
                  <a:schemeClr val="accent2"/>
                </a:solidFill>
              </a:rPr>
              <a:t>intention</a:t>
            </a:r>
            <a:r>
              <a:rPr lang="en-GB" sz="2800" dirty="0">
                <a:solidFill>
                  <a:schemeClr val="accent2"/>
                </a:solidFill>
              </a:rPr>
              <a:t>.</a:t>
            </a:r>
            <a:endParaRPr lang="en-US" sz="2800" dirty="0">
              <a:solidFill>
                <a:schemeClr val="accent2"/>
              </a:solidFill>
            </a:endParaRPr>
          </a:p>
          <a:p>
            <a:endParaRPr lang="en-US" sz="2800" dirty="0">
              <a:solidFill>
                <a:schemeClr val="accent2"/>
              </a:solidFill>
            </a:endParaRPr>
          </a:p>
        </p:txBody>
      </p:sp>
    </p:spTree>
    <p:extLst>
      <p:ext uri="{BB962C8B-B14F-4D97-AF65-F5344CB8AC3E}">
        <p14:creationId xmlns:p14="http://schemas.microsoft.com/office/powerpoint/2010/main" val="3130919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Remedies/Damages </a:t>
            </a:r>
            <a:endParaRPr lang="en-US" dirty="0"/>
          </a:p>
        </p:txBody>
      </p:sp>
      <p:sp>
        <p:nvSpPr>
          <p:cNvPr id="3" name="Content Placeholder 2"/>
          <p:cNvSpPr>
            <a:spLocks noGrp="1"/>
          </p:cNvSpPr>
          <p:nvPr>
            <p:ph idx="1"/>
          </p:nvPr>
        </p:nvSpPr>
        <p:spPr/>
        <p:txBody>
          <a:bodyPr>
            <a:normAutofit/>
          </a:bodyPr>
          <a:lstStyle/>
          <a:p>
            <a:pPr marL="114300" lvl="0" indent="0">
              <a:buNone/>
            </a:pPr>
            <a:r>
              <a:rPr lang="en-GB" sz="2600" dirty="0" smtClean="0">
                <a:solidFill>
                  <a:schemeClr val="accent2"/>
                </a:solidFill>
              </a:rPr>
              <a:t>Legal remedies in the way of damages can be given for the following reasons to the plaintiff.</a:t>
            </a:r>
          </a:p>
          <a:p>
            <a:pPr lvl="0"/>
            <a:r>
              <a:rPr lang="en-GB" sz="2600" dirty="0" smtClean="0">
                <a:solidFill>
                  <a:schemeClr val="accent2"/>
                </a:solidFill>
              </a:rPr>
              <a:t>For </a:t>
            </a:r>
            <a:r>
              <a:rPr lang="en-GB" sz="2600" dirty="0">
                <a:solidFill>
                  <a:schemeClr val="accent2"/>
                </a:solidFill>
              </a:rPr>
              <a:t>personal suffering. </a:t>
            </a:r>
            <a:endParaRPr lang="en-US" sz="2600" dirty="0">
              <a:solidFill>
                <a:schemeClr val="accent2"/>
              </a:solidFill>
            </a:endParaRPr>
          </a:p>
          <a:p>
            <a:pPr lvl="0"/>
            <a:r>
              <a:rPr lang="en-GB" sz="2600" dirty="0">
                <a:solidFill>
                  <a:schemeClr val="accent2"/>
                </a:solidFill>
              </a:rPr>
              <a:t>For loss of enjoyment of life. </a:t>
            </a:r>
            <a:endParaRPr lang="en-US" sz="2600" dirty="0">
              <a:solidFill>
                <a:schemeClr val="accent2"/>
              </a:solidFill>
            </a:endParaRPr>
          </a:p>
          <a:p>
            <a:pPr lvl="0"/>
            <a:r>
              <a:rPr lang="en-GB" sz="2600" dirty="0">
                <a:solidFill>
                  <a:schemeClr val="accent2"/>
                </a:solidFill>
              </a:rPr>
              <a:t>Actual pecuniary loss resulting to the plaintiff. </a:t>
            </a:r>
            <a:endParaRPr lang="en-US" sz="2600" dirty="0">
              <a:solidFill>
                <a:schemeClr val="accent2"/>
              </a:solidFill>
            </a:endParaRPr>
          </a:p>
          <a:p>
            <a:pPr lvl="0"/>
            <a:r>
              <a:rPr lang="en-GB" sz="2600" dirty="0">
                <a:solidFill>
                  <a:schemeClr val="accent2"/>
                </a:solidFill>
              </a:rPr>
              <a:t>Expenses reasonably incurred. </a:t>
            </a:r>
            <a:endParaRPr lang="en-US" sz="2600" dirty="0">
              <a:solidFill>
                <a:schemeClr val="accent2"/>
              </a:solidFill>
            </a:endParaRPr>
          </a:p>
          <a:p>
            <a:r>
              <a:rPr lang="en-GB" sz="2600" dirty="0" smtClean="0">
                <a:solidFill>
                  <a:schemeClr val="accent2"/>
                </a:solidFill>
              </a:rPr>
              <a:t>For </a:t>
            </a:r>
            <a:r>
              <a:rPr lang="en-GB" sz="2600" dirty="0">
                <a:solidFill>
                  <a:schemeClr val="accent2"/>
                </a:solidFill>
              </a:rPr>
              <a:t>probable future loss by reason of incapacity or diminished capacity to work. </a:t>
            </a:r>
            <a:endParaRPr lang="en-US" sz="2600" dirty="0">
              <a:solidFill>
                <a:schemeClr val="accent2"/>
              </a:solidFill>
            </a:endParaRPr>
          </a:p>
        </p:txBody>
      </p:sp>
    </p:spTree>
    <p:extLst>
      <p:ext uri="{BB962C8B-B14F-4D97-AF65-F5344CB8AC3E}">
        <p14:creationId xmlns:p14="http://schemas.microsoft.com/office/powerpoint/2010/main" val="4031112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t>
            </a:r>
            <a:r>
              <a:rPr lang="en-US" dirty="0" err="1" smtClean="0"/>
              <a:t>Defences</a:t>
            </a:r>
            <a:endParaRPr lang="en-US" dirty="0"/>
          </a:p>
        </p:txBody>
      </p:sp>
      <p:sp>
        <p:nvSpPr>
          <p:cNvPr id="3" name="Content Placeholder 2"/>
          <p:cNvSpPr>
            <a:spLocks noGrp="1"/>
          </p:cNvSpPr>
          <p:nvPr>
            <p:ph idx="1"/>
          </p:nvPr>
        </p:nvSpPr>
        <p:spPr/>
        <p:txBody>
          <a:bodyPr>
            <a:normAutofit/>
          </a:bodyPr>
          <a:lstStyle/>
          <a:p>
            <a:pPr marL="114300" indent="0">
              <a:buNone/>
            </a:pPr>
            <a:r>
              <a:rPr lang="en-US" sz="2600" dirty="0">
                <a:solidFill>
                  <a:schemeClr val="accent2"/>
                </a:solidFill>
              </a:rPr>
              <a:t>There may be some </a:t>
            </a:r>
            <a:r>
              <a:rPr lang="en-US" sz="2600" dirty="0" err="1">
                <a:solidFill>
                  <a:schemeClr val="accent2"/>
                </a:solidFill>
              </a:rPr>
              <a:t>defences</a:t>
            </a:r>
            <a:r>
              <a:rPr lang="en-US" sz="2600" dirty="0">
                <a:solidFill>
                  <a:schemeClr val="accent2"/>
                </a:solidFill>
              </a:rPr>
              <a:t> to the defendant for a charge of assault. </a:t>
            </a:r>
          </a:p>
          <a:p>
            <a:pPr lvl="0"/>
            <a:r>
              <a:rPr lang="en-US" sz="2600" b="1" dirty="0">
                <a:solidFill>
                  <a:schemeClr val="accent2"/>
                </a:solidFill>
              </a:rPr>
              <a:t>Self-defense:</a:t>
            </a:r>
            <a:r>
              <a:rPr lang="en-US" sz="2600" dirty="0">
                <a:solidFill>
                  <a:schemeClr val="accent2"/>
                </a:solidFill>
              </a:rPr>
              <a:t> The defendant could plead that, he was acting out of self-</a:t>
            </a:r>
            <a:r>
              <a:rPr lang="en-US" sz="2600" dirty="0" err="1">
                <a:solidFill>
                  <a:schemeClr val="accent2"/>
                </a:solidFill>
              </a:rPr>
              <a:t>defence</a:t>
            </a:r>
            <a:r>
              <a:rPr lang="en-US" sz="2600" dirty="0">
                <a:solidFill>
                  <a:schemeClr val="accent2"/>
                </a:solidFill>
              </a:rPr>
              <a:t>. </a:t>
            </a:r>
            <a:endParaRPr lang="en-US" sz="2600" dirty="0" smtClean="0">
              <a:solidFill>
                <a:schemeClr val="accent2"/>
              </a:solidFill>
            </a:endParaRPr>
          </a:p>
          <a:p>
            <a:pPr lvl="0"/>
            <a:r>
              <a:rPr lang="en-US" sz="2600" b="1" dirty="0" smtClean="0">
                <a:solidFill>
                  <a:schemeClr val="accent2"/>
                </a:solidFill>
              </a:rPr>
              <a:t>Intoxication</a:t>
            </a:r>
            <a:r>
              <a:rPr lang="en-US" sz="2600" b="1" dirty="0">
                <a:solidFill>
                  <a:schemeClr val="accent2"/>
                </a:solidFill>
              </a:rPr>
              <a:t>:</a:t>
            </a:r>
            <a:r>
              <a:rPr lang="en-US" sz="2600" dirty="0">
                <a:solidFill>
                  <a:schemeClr val="accent2"/>
                </a:solidFill>
              </a:rPr>
              <a:t> </a:t>
            </a:r>
            <a:r>
              <a:rPr lang="en-US" sz="2600" dirty="0" smtClean="0">
                <a:solidFill>
                  <a:schemeClr val="accent2"/>
                </a:solidFill>
              </a:rPr>
              <a:t>The </a:t>
            </a:r>
            <a:r>
              <a:rPr lang="en-US" sz="2600" dirty="0">
                <a:solidFill>
                  <a:schemeClr val="accent2"/>
                </a:solidFill>
              </a:rPr>
              <a:t>defendant could say that, he was not acting intentionally rather it was the effect of intoxication.</a:t>
            </a:r>
          </a:p>
          <a:p>
            <a:pPr lvl="0"/>
            <a:r>
              <a:rPr lang="en-US" sz="2600" b="1" dirty="0">
                <a:solidFill>
                  <a:schemeClr val="accent2"/>
                </a:solidFill>
              </a:rPr>
              <a:t>Coercion: </a:t>
            </a:r>
            <a:r>
              <a:rPr lang="en-US" sz="2600" dirty="0">
                <a:solidFill>
                  <a:schemeClr val="accent2"/>
                </a:solidFill>
              </a:rPr>
              <a:t>This may be a </a:t>
            </a:r>
            <a:r>
              <a:rPr lang="en-US" sz="2600" dirty="0" err="1">
                <a:solidFill>
                  <a:schemeClr val="accent2"/>
                </a:solidFill>
              </a:rPr>
              <a:t>defence</a:t>
            </a:r>
            <a:r>
              <a:rPr lang="en-US" sz="2600" dirty="0">
                <a:solidFill>
                  <a:schemeClr val="accent2"/>
                </a:solidFill>
              </a:rPr>
              <a:t> if the defendant was forced to attack under threat of harm; for example, if it was done at gunpoint.</a:t>
            </a:r>
          </a:p>
          <a:p>
            <a:endParaRPr lang="en-US" sz="2600" dirty="0">
              <a:solidFill>
                <a:schemeClr val="accent2"/>
              </a:solidFill>
            </a:endParaRPr>
          </a:p>
        </p:txBody>
      </p:sp>
    </p:spTree>
    <p:extLst>
      <p:ext uri="{BB962C8B-B14F-4D97-AF65-F5344CB8AC3E}">
        <p14:creationId xmlns:p14="http://schemas.microsoft.com/office/powerpoint/2010/main" val="4190961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Burden of Proof</a:t>
            </a:r>
            <a:endParaRPr lang="en-US" dirty="0"/>
          </a:p>
        </p:txBody>
      </p:sp>
      <p:sp>
        <p:nvSpPr>
          <p:cNvPr id="3" name="Content Placeholder 2"/>
          <p:cNvSpPr>
            <a:spLocks noGrp="1"/>
          </p:cNvSpPr>
          <p:nvPr>
            <p:ph idx="1"/>
          </p:nvPr>
        </p:nvSpPr>
        <p:spPr/>
        <p:txBody>
          <a:bodyPr/>
          <a:lstStyle/>
          <a:p>
            <a:r>
              <a:rPr lang="en-GB" dirty="0">
                <a:solidFill>
                  <a:schemeClr val="accent2"/>
                </a:solidFill>
              </a:rPr>
              <a:t>The burden lies on the plaintiff to prove his case and prove elements in aggravation. He has to show the exact circumstances in which the tort has been committed and the court is not only entitled but bound to weigh the entire evidence on record. If it finds that the assault was not premeditated it is entitled to consider it as a mitigating circumstance even if not expressly pleaded by the defendant. </a:t>
            </a:r>
            <a:endParaRPr lang="en-US" dirty="0">
              <a:solidFill>
                <a:schemeClr val="accent2"/>
              </a:solidFill>
            </a:endParaRPr>
          </a:p>
          <a:p>
            <a:pPr marL="114300" indent="0">
              <a:buNone/>
            </a:pPr>
            <a:endParaRPr lang="en-US" dirty="0">
              <a:solidFill>
                <a:schemeClr val="accent2"/>
              </a:solidFill>
            </a:endParaRPr>
          </a:p>
        </p:txBody>
      </p:sp>
    </p:spTree>
    <p:extLst>
      <p:ext uri="{BB962C8B-B14F-4D97-AF65-F5344CB8AC3E}">
        <p14:creationId xmlns:p14="http://schemas.microsoft.com/office/powerpoint/2010/main" val="1831271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with Battery</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accent2"/>
                </a:solidFill>
              </a:rPr>
              <a:t>Assault is an attempt to commit battery.</a:t>
            </a:r>
          </a:p>
          <a:p>
            <a:r>
              <a:rPr lang="en-US" sz="2800" dirty="0" smtClean="0">
                <a:solidFill>
                  <a:schemeClr val="accent2"/>
                </a:solidFill>
              </a:rPr>
              <a:t>Threat of committing violence is enough for making an assault, physical contact is not needed. But one has to do violence for making it a battery. </a:t>
            </a:r>
          </a:p>
          <a:p>
            <a:r>
              <a:rPr lang="en-US" sz="2800" dirty="0" smtClean="0">
                <a:solidFill>
                  <a:schemeClr val="accent2"/>
                </a:solidFill>
              </a:rPr>
              <a:t>The objective of doing an assault is to threaten someone, but the objective of a battery is to cause harm.</a:t>
            </a:r>
          </a:p>
          <a:p>
            <a:pPr marL="114300" indent="0">
              <a:buNone/>
            </a:pPr>
            <a:endParaRPr lang="en-US" sz="2800" dirty="0" smtClean="0">
              <a:solidFill>
                <a:schemeClr val="accent2"/>
              </a:solidFill>
            </a:endParaRPr>
          </a:p>
          <a:p>
            <a:endParaRPr lang="en-US" sz="2800" dirty="0">
              <a:solidFill>
                <a:schemeClr val="accent2"/>
              </a:solidFill>
            </a:endParaRPr>
          </a:p>
        </p:txBody>
      </p:sp>
    </p:spTree>
    <p:extLst>
      <p:ext uri="{BB962C8B-B14F-4D97-AF65-F5344CB8AC3E}">
        <p14:creationId xmlns:p14="http://schemas.microsoft.com/office/powerpoint/2010/main" val="336033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Activity</a:t>
            </a:r>
            <a:endParaRPr lang="en-US" dirty="0"/>
          </a:p>
        </p:txBody>
      </p:sp>
      <p:sp>
        <p:nvSpPr>
          <p:cNvPr id="3" name="Content Placeholder 2"/>
          <p:cNvSpPr>
            <a:spLocks noGrp="1"/>
          </p:cNvSpPr>
          <p:nvPr>
            <p:ph idx="1"/>
          </p:nvPr>
        </p:nvSpPr>
        <p:spPr/>
        <p:txBody>
          <a:bodyPr>
            <a:normAutofit fontScale="92500" lnSpcReduction="10000"/>
          </a:bodyPr>
          <a:lstStyle/>
          <a:p>
            <a:pPr marL="114300" indent="0" algn="ctr">
              <a:buNone/>
            </a:pPr>
            <a:r>
              <a:rPr lang="en-US" b="1" dirty="0" smtClean="0">
                <a:solidFill>
                  <a:schemeClr val="accent2"/>
                </a:solidFill>
              </a:rPr>
              <a:t>Answer to the following question. (15)</a:t>
            </a:r>
          </a:p>
          <a:p>
            <a:pPr marL="114300" lvl="0" indent="0">
              <a:buNone/>
            </a:pPr>
            <a:r>
              <a:rPr lang="en-US" dirty="0" smtClean="0">
                <a:solidFill>
                  <a:schemeClr val="accent2"/>
                </a:solidFill>
              </a:rPr>
              <a:t>You </a:t>
            </a:r>
            <a:r>
              <a:rPr lang="en-US" dirty="0">
                <a:solidFill>
                  <a:schemeClr val="accent2"/>
                </a:solidFill>
              </a:rPr>
              <a:t>went to a market for buying groceries. While marketing, one person is screaming at you complaining that, you poke him by your elbow. You have no idea what is going on. Suddenly he said that, “if I were the criminal, I would have hit you here and break your nose”. Some other audiences try to stop him from doing this. There are noises everywhere and you avoid the crowd immediately.    </a:t>
            </a:r>
          </a:p>
          <a:p>
            <a:pPr lvl="0"/>
            <a:r>
              <a:rPr lang="en-US" dirty="0">
                <a:solidFill>
                  <a:schemeClr val="accent2"/>
                </a:solidFill>
              </a:rPr>
              <a:t>Is there any violation of legal rights by that person towards you in this case? (5)</a:t>
            </a:r>
          </a:p>
          <a:p>
            <a:pPr lvl="0"/>
            <a:r>
              <a:rPr lang="en-US" dirty="0">
                <a:solidFill>
                  <a:schemeClr val="accent2"/>
                </a:solidFill>
              </a:rPr>
              <a:t>Is there any damage happened to you? (5)</a:t>
            </a:r>
          </a:p>
          <a:p>
            <a:pPr lvl="0"/>
            <a:r>
              <a:rPr lang="en-US" dirty="0">
                <a:solidFill>
                  <a:schemeClr val="accent2"/>
                </a:solidFill>
              </a:rPr>
              <a:t>How might tort be happened in this case (if any)? (5)</a:t>
            </a:r>
          </a:p>
          <a:p>
            <a:pPr marL="114300" indent="0">
              <a:buNone/>
            </a:pPr>
            <a:endParaRPr lang="en-US" dirty="0">
              <a:solidFill>
                <a:schemeClr val="accent2"/>
              </a:solidFill>
            </a:endParaRPr>
          </a:p>
        </p:txBody>
      </p:sp>
    </p:spTree>
    <p:extLst>
      <p:ext uri="{BB962C8B-B14F-4D97-AF65-F5344CB8AC3E}">
        <p14:creationId xmlns:p14="http://schemas.microsoft.com/office/powerpoint/2010/main" val="2401041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40</TotalTime>
  <Words>551</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Apothecary</vt:lpstr>
      <vt:lpstr>Assault</vt:lpstr>
      <vt:lpstr>Issues to be discussed</vt:lpstr>
      <vt:lpstr>Definition of Assault</vt:lpstr>
      <vt:lpstr>Elements of Assault</vt:lpstr>
      <vt:lpstr>Legal Remedies/Damages </vt:lpstr>
      <vt:lpstr>Legal Defences</vt:lpstr>
      <vt:lpstr>Burden of Proof</vt:lpstr>
      <vt:lpstr>Difference with Battery</vt:lpstr>
      <vt:lpstr>Class Activity</vt:lpstr>
      <vt:lpstr>Communication</vt:lpstr>
      <vt:lpstr>Thanks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Assault</dc:title>
  <dc:creator>Asus</dc:creator>
  <cp:lastModifiedBy>Asus</cp:lastModifiedBy>
  <cp:revision>45</cp:revision>
  <dcterms:created xsi:type="dcterms:W3CDTF">2006-08-16T00:00:00Z</dcterms:created>
  <dcterms:modified xsi:type="dcterms:W3CDTF">2020-06-02T20:30:31Z</dcterms:modified>
</cp:coreProperties>
</file>