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7" r:id="rId1"/>
  </p:sldMasterIdLst>
  <p:notesMasterIdLst>
    <p:notesMasterId r:id="rId22"/>
  </p:notesMasterIdLst>
  <p:sldIdLst>
    <p:sldId id="256" r:id="rId2"/>
    <p:sldId id="257" r:id="rId3"/>
    <p:sldId id="284" r:id="rId4"/>
    <p:sldId id="285" r:id="rId5"/>
    <p:sldId id="287" r:id="rId6"/>
    <p:sldId id="288" r:id="rId7"/>
    <p:sldId id="289" r:id="rId8"/>
    <p:sldId id="260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81" r:id="rId19"/>
    <p:sldId id="282" r:id="rId20"/>
    <p:sldId id="29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7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9D1DE7-1079-4F46-8660-B96C976D01A4}" type="doc">
      <dgm:prSet loTypeId="urn:microsoft.com/office/officeart/2008/layout/LinedList" loCatId="Inbox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16DE565-697F-4ED2-B673-3BF9B1AD7DB4}">
      <dgm:prSet/>
      <dgm:spPr/>
      <dgm:t>
        <a:bodyPr/>
        <a:lstStyle/>
        <a:p>
          <a:r>
            <a:rPr lang="en-GB"/>
            <a:t>No judgement or criticism of an idea</a:t>
          </a:r>
          <a:endParaRPr lang="en-US"/>
        </a:p>
      </dgm:t>
    </dgm:pt>
    <dgm:pt modelId="{BD7BDD44-0DA4-4B01-84E1-F358901D9D57}" type="parTrans" cxnId="{8BEAF1D8-CAA3-428C-83CB-98CDB674B430}">
      <dgm:prSet/>
      <dgm:spPr/>
      <dgm:t>
        <a:bodyPr/>
        <a:lstStyle/>
        <a:p>
          <a:endParaRPr lang="en-US"/>
        </a:p>
      </dgm:t>
    </dgm:pt>
    <dgm:pt modelId="{E716708A-47F1-4933-A920-048AE4DF3131}" type="sibTrans" cxnId="{8BEAF1D8-CAA3-428C-83CB-98CDB674B430}">
      <dgm:prSet/>
      <dgm:spPr/>
      <dgm:t>
        <a:bodyPr/>
        <a:lstStyle/>
        <a:p>
          <a:endParaRPr lang="en-US"/>
        </a:p>
      </dgm:t>
    </dgm:pt>
    <dgm:pt modelId="{A1B92DF4-5FA8-4FD5-8077-9FB0FD7B4DDF}">
      <dgm:prSet/>
      <dgm:spPr/>
      <dgm:t>
        <a:bodyPr/>
        <a:lstStyle/>
        <a:p>
          <a:r>
            <a:rPr lang="en-GB"/>
            <a:t>Quantity of ideas is more important than quality </a:t>
          </a:r>
          <a:endParaRPr lang="en-US"/>
        </a:p>
      </dgm:t>
    </dgm:pt>
    <dgm:pt modelId="{F67239A4-1E08-46E1-96CA-C4ED6199E64C}" type="parTrans" cxnId="{3F3144FA-633F-4C68-81CB-A5810DD3B68C}">
      <dgm:prSet/>
      <dgm:spPr/>
      <dgm:t>
        <a:bodyPr/>
        <a:lstStyle/>
        <a:p>
          <a:endParaRPr lang="en-US"/>
        </a:p>
      </dgm:t>
    </dgm:pt>
    <dgm:pt modelId="{0E2D58A1-35A6-4882-8EF0-416CEA0880E5}" type="sibTrans" cxnId="{3F3144FA-633F-4C68-81CB-A5810DD3B68C}">
      <dgm:prSet/>
      <dgm:spPr/>
      <dgm:t>
        <a:bodyPr/>
        <a:lstStyle/>
        <a:p>
          <a:endParaRPr lang="en-US"/>
        </a:p>
      </dgm:t>
    </dgm:pt>
    <dgm:pt modelId="{97C7580F-0294-4DC0-B61F-CE4271FBDC70}">
      <dgm:prSet/>
      <dgm:spPr/>
      <dgm:t>
        <a:bodyPr/>
        <a:lstStyle/>
        <a:p>
          <a:r>
            <a:rPr lang="en-GB"/>
            <a:t>Freewheeling - rapid a spontaneous ideas</a:t>
          </a:r>
          <a:endParaRPr lang="en-US"/>
        </a:p>
      </dgm:t>
    </dgm:pt>
    <dgm:pt modelId="{7024FA2A-7CBD-4EE8-A3B7-41301AC9A3F6}" type="parTrans" cxnId="{E425F51E-F2BB-4BF9-855F-0F73B8F95722}">
      <dgm:prSet/>
      <dgm:spPr/>
      <dgm:t>
        <a:bodyPr/>
        <a:lstStyle/>
        <a:p>
          <a:endParaRPr lang="en-US"/>
        </a:p>
      </dgm:t>
    </dgm:pt>
    <dgm:pt modelId="{B2D5B8B6-F606-4D50-A829-4486B0A934C6}" type="sibTrans" cxnId="{E425F51E-F2BB-4BF9-855F-0F73B8F95722}">
      <dgm:prSet/>
      <dgm:spPr/>
      <dgm:t>
        <a:bodyPr/>
        <a:lstStyle/>
        <a:p>
          <a:endParaRPr lang="en-US"/>
        </a:p>
      </dgm:t>
    </dgm:pt>
    <dgm:pt modelId="{FF38FFDA-8A9C-4A26-B866-1935D1BBFDBA}">
      <dgm:prSet/>
      <dgm:spPr/>
      <dgm:t>
        <a:bodyPr/>
        <a:lstStyle/>
        <a:p>
          <a:r>
            <a:rPr lang="en-GB" dirty="0"/>
            <a:t>Mutating and combining ideas – one person’s idea stimulates ideas from another person</a:t>
          </a:r>
          <a:endParaRPr lang="en-US" dirty="0"/>
        </a:p>
      </dgm:t>
    </dgm:pt>
    <dgm:pt modelId="{43135FB8-D911-46C0-A5E6-3C365C4E258C}" type="parTrans" cxnId="{3D4F985C-BD5B-4E77-8FEA-2251AFB09838}">
      <dgm:prSet/>
      <dgm:spPr/>
      <dgm:t>
        <a:bodyPr/>
        <a:lstStyle/>
        <a:p>
          <a:endParaRPr lang="en-US"/>
        </a:p>
      </dgm:t>
    </dgm:pt>
    <dgm:pt modelId="{466B7423-79BF-4FED-81F0-CABB8DB87BEA}" type="sibTrans" cxnId="{3D4F985C-BD5B-4E77-8FEA-2251AFB09838}">
      <dgm:prSet/>
      <dgm:spPr/>
      <dgm:t>
        <a:bodyPr/>
        <a:lstStyle/>
        <a:p>
          <a:endParaRPr lang="en-US"/>
        </a:p>
      </dgm:t>
    </dgm:pt>
    <dgm:pt modelId="{0AFAF8DA-A40D-44BB-B771-0B7CF26CAD00}">
      <dgm:prSet/>
      <dgm:spPr/>
      <dgm:t>
        <a:bodyPr/>
        <a:lstStyle/>
        <a:p>
          <a:r>
            <a:rPr lang="en-GB" dirty="0"/>
            <a:t>No answer or idea belongs to a person, they belong to the group</a:t>
          </a:r>
          <a:endParaRPr lang="en-US" dirty="0"/>
        </a:p>
      </dgm:t>
    </dgm:pt>
    <dgm:pt modelId="{785BC609-DB2B-4001-8DC6-6BB8DB194C6B}" type="parTrans" cxnId="{0CC8D6AE-BD06-4DA6-B119-CB62ECAA075C}">
      <dgm:prSet/>
      <dgm:spPr/>
      <dgm:t>
        <a:bodyPr/>
        <a:lstStyle/>
        <a:p>
          <a:endParaRPr lang="en-US"/>
        </a:p>
      </dgm:t>
    </dgm:pt>
    <dgm:pt modelId="{8BFC71A9-700F-4C4A-99E4-63AAAAE9A734}" type="sibTrans" cxnId="{0CC8D6AE-BD06-4DA6-B119-CB62ECAA075C}">
      <dgm:prSet/>
      <dgm:spPr/>
      <dgm:t>
        <a:bodyPr/>
        <a:lstStyle/>
        <a:p>
          <a:endParaRPr lang="en-US"/>
        </a:p>
      </dgm:t>
    </dgm:pt>
    <dgm:pt modelId="{AE245461-750D-4836-864C-BAE12A5DF2BD}">
      <dgm:prSet/>
      <dgm:spPr/>
      <dgm:t>
        <a:bodyPr/>
        <a:lstStyle/>
        <a:p>
          <a:r>
            <a:rPr lang="en-GB"/>
            <a:t>Answers and ideas must be produced rapidly</a:t>
          </a:r>
          <a:endParaRPr lang="en-US"/>
        </a:p>
      </dgm:t>
    </dgm:pt>
    <dgm:pt modelId="{6E41302C-77A6-4C18-BF0D-FF51005AC875}" type="parTrans" cxnId="{4EE37B09-B336-4605-AD2F-B5CC0AD60CAA}">
      <dgm:prSet/>
      <dgm:spPr/>
      <dgm:t>
        <a:bodyPr/>
        <a:lstStyle/>
        <a:p>
          <a:endParaRPr lang="en-US"/>
        </a:p>
      </dgm:t>
    </dgm:pt>
    <dgm:pt modelId="{4B826734-630F-46FF-8040-F7E56E776046}" type="sibTrans" cxnId="{4EE37B09-B336-4605-AD2F-B5CC0AD60CAA}">
      <dgm:prSet/>
      <dgm:spPr/>
      <dgm:t>
        <a:bodyPr/>
        <a:lstStyle/>
        <a:p>
          <a:endParaRPr lang="en-US"/>
        </a:p>
      </dgm:t>
    </dgm:pt>
    <dgm:pt modelId="{0C0B3C41-638F-41A2-8340-563ACCAE5296}" type="pres">
      <dgm:prSet presAssocID="{B79D1DE7-1079-4F46-8660-B96C976D01A4}" presName="vert0" presStyleCnt="0">
        <dgm:presLayoutVars>
          <dgm:dir/>
          <dgm:animOne val="branch"/>
          <dgm:animLvl val="lvl"/>
        </dgm:presLayoutVars>
      </dgm:prSet>
      <dgm:spPr/>
    </dgm:pt>
    <dgm:pt modelId="{960E96A7-895E-49A7-B725-3A34B698BD55}" type="pres">
      <dgm:prSet presAssocID="{D16DE565-697F-4ED2-B673-3BF9B1AD7DB4}" presName="thickLine" presStyleLbl="alignNode1" presStyleIdx="0" presStyleCnt="6"/>
      <dgm:spPr/>
    </dgm:pt>
    <dgm:pt modelId="{94AFA344-E8BF-46DF-A84C-214FDEF84151}" type="pres">
      <dgm:prSet presAssocID="{D16DE565-697F-4ED2-B673-3BF9B1AD7DB4}" presName="horz1" presStyleCnt="0"/>
      <dgm:spPr/>
    </dgm:pt>
    <dgm:pt modelId="{1482521B-84C1-4AE0-A06D-57626B3DF2E2}" type="pres">
      <dgm:prSet presAssocID="{D16DE565-697F-4ED2-B673-3BF9B1AD7DB4}" presName="tx1" presStyleLbl="revTx" presStyleIdx="0" presStyleCnt="6"/>
      <dgm:spPr/>
    </dgm:pt>
    <dgm:pt modelId="{C704D56F-C669-490D-93B7-5A0CAD54E3DA}" type="pres">
      <dgm:prSet presAssocID="{D16DE565-697F-4ED2-B673-3BF9B1AD7DB4}" presName="vert1" presStyleCnt="0"/>
      <dgm:spPr/>
    </dgm:pt>
    <dgm:pt modelId="{2C4F1142-3DF0-4757-BDC4-472663B6678C}" type="pres">
      <dgm:prSet presAssocID="{A1B92DF4-5FA8-4FD5-8077-9FB0FD7B4DDF}" presName="thickLine" presStyleLbl="alignNode1" presStyleIdx="1" presStyleCnt="6"/>
      <dgm:spPr/>
    </dgm:pt>
    <dgm:pt modelId="{8CD930C9-B0C0-4FED-89D2-FB5F439904CF}" type="pres">
      <dgm:prSet presAssocID="{A1B92DF4-5FA8-4FD5-8077-9FB0FD7B4DDF}" presName="horz1" presStyleCnt="0"/>
      <dgm:spPr/>
    </dgm:pt>
    <dgm:pt modelId="{A60B7F15-096C-4540-8BA3-6BA764B2DB9D}" type="pres">
      <dgm:prSet presAssocID="{A1B92DF4-5FA8-4FD5-8077-9FB0FD7B4DDF}" presName="tx1" presStyleLbl="revTx" presStyleIdx="1" presStyleCnt="6"/>
      <dgm:spPr/>
    </dgm:pt>
    <dgm:pt modelId="{7F48ECE6-2ECA-46CD-8D70-E2BC1148B3A9}" type="pres">
      <dgm:prSet presAssocID="{A1B92DF4-5FA8-4FD5-8077-9FB0FD7B4DDF}" presName="vert1" presStyleCnt="0"/>
      <dgm:spPr/>
    </dgm:pt>
    <dgm:pt modelId="{0012BB1D-412A-4B2F-9267-764CB3F6E840}" type="pres">
      <dgm:prSet presAssocID="{97C7580F-0294-4DC0-B61F-CE4271FBDC70}" presName="thickLine" presStyleLbl="alignNode1" presStyleIdx="2" presStyleCnt="6"/>
      <dgm:spPr/>
    </dgm:pt>
    <dgm:pt modelId="{8CB722F1-A984-4D21-BE99-A2E6F7902B6F}" type="pres">
      <dgm:prSet presAssocID="{97C7580F-0294-4DC0-B61F-CE4271FBDC70}" presName="horz1" presStyleCnt="0"/>
      <dgm:spPr/>
    </dgm:pt>
    <dgm:pt modelId="{F79F0EF8-8606-4148-ABC5-EAE468D83D7D}" type="pres">
      <dgm:prSet presAssocID="{97C7580F-0294-4DC0-B61F-CE4271FBDC70}" presName="tx1" presStyleLbl="revTx" presStyleIdx="2" presStyleCnt="6"/>
      <dgm:spPr/>
    </dgm:pt>
    <dgm:pt modelId="{E3D7D7C1-C25B-44E4-8352-CC990B8803DF}" type="pres">
      <dgm:prSet presAssocID="{97C7580F-0294-4DC0-B61F-CE4271FBDC70}" presName="vert1" presStyleCnt="0"/>
      <dgm:spPr/>
    </dgm:pt>
    <dgm:pt modelId="{0AC110F4-99BA-479D-8417-450D375A66A7}" type="pres">
      <dgm:prSet presAssocID="{FF38FFDA-8A9C-4A26-B866-1935D1BBFDBA}" presName="thickLine" presStyleLbl="alignNode1" presStyleIdx="3" presStyleCnt="6"/>
      <dgm:spPr/>
    </dgm:pt>
    <dgm:pt modelId="{3AEF0848-7730-4ABD-A029-95E084D48363}" type="pres">
      <dgm:prSet presAssocID="{FF38FFDA-8A9C-4A26-B866-1935D1BBFDBA}" presName="horz1" presStyleCnt="0"/>
      <dgm:spPr/>
    </dgm:pt>
    <dgm:pt modelId="{830563C4-5A7C-43C6-BFDB-110276C2DFA8}" type="pres">
      <dgm:prSet presAssocID="{FF38FFDA-8A9C-4A26-B866-1935D1BBFDBA}" presName="tx1" presStyleLbl="revTx" presStyleIdx="3" presStyleCnt="6"/>
      <dgm:spPr/>
    </dgm:pt>
    <dgm:pt modelId="{48A2FF00-A8DA-4304-AE4F-51538259C93C}" type="pres">
      <dgm:prSet presAssocID="{FF38FFDA-8A9C-4A26-B866-1935D1BBFDBA}" presName="vert1" presStyleCnt="0"/>
      <dgm:spPr/>
    </dgm:pt>
    <dgm:pt modelId="{F1632554-CC7F-42CD-BE0C-6D518AB9F3A4}" type="pres">
      <dgm:prSet presAssocID="{0AFAF8DA-A40D-44BB-B771-0B7CF26CAD00}" presName="thickLine" presStyleLbl="alignNode1" presStyleIdx="4" presStyleCnt="6"/>
      <dgm:spPr/>
    </dgm:pt>
    <dgm:pt modelId="{DC5BDAF2-615F-47E3-819F-0082501EE5A4}" type="pres">
      <dgm:prSet presAssocID="{0AFAF8DA-A40D-44BB-B771-0B7CF26CAD00}" presName="horz1" presStyleCnt="0"/>
      <dgm:spPr/>
    </dgm:pt>
    <dgm:pt modelId="{7AE35553-D139-428C-9291-828BD47E1558}" type="pres">
      <dgm:prSet presAssocID="{0AFAF8DA-A40D-44BB-B771-0B7CF26CAD00}" presName="tx1" presStyleLbl="revTx" presStyleIdx="4" presStyleCnt="6"/>
      <dgm:spPr/>
    </dgm:pt>
    <dgm:pt modelId="{B9113049-5C88-4CE2-94E9-DEA494749C6B}" type="pres">
      <dgm:prSet presAssocID="{0AFAF8DA-A40D-44BB-B771-0B7CF26CAD00}" presName="vert1" presStyleCnt="0"/>
      <dgm:spPr/>
    </dgm:pt>
    <dgm:pt modelId="{C6718F8F-00E6-4FC8-8B7E-E18E7F6C1EE4}" type="pres">
      <dgm:prSet presAssocID="{AE245461-750D-4836-864C-BAE12A5DF2BD}" presName="thickLine" presStyleLbl="alignNode1" presStyleIdx="5" presStyleCnt="6"/>
      <dgm:spPr/>
    </dgm:pt>
    <dgm:pt modelId="{E950B9CC-3460-4BFD-821B-B86BEA4724BB}" type="pres">
      <dgm:prSet presAssocID="{AE245461-750D-4836-864C-BAE12A5DF2BD}" presName="horz1" presStyleCnt="0"/>
      <dgm:spPr/>
    </dgm:pt>
    <dgm:pt modelId="{224560EC-1D6E-4482-8A86-1AD7BDDDFF68}" type="pres">
      <dgm:prSet presAssocID="{AE245461-750D-4836-864C-BAE12A5DF2BD}" presName="tx1" presStyleLbl="revTx" presStyleIdx="5" presStyleCnt="6"/>
      <dgm:spPr/>
    </dgm:pt>
    <dgm:pt modelId="{8354E7FB-5CE0-4515-8206-42EC7B1BE53D}" type="pres">
      <dgm:prSet presAssocID="{AE245461-750D-4836-864C-BAE12A5DF2BD}" presName="vert1" presStyleCnt="0"/>
      <dgm:spPr/>
    </dgm:pt>
  </dgm:ptLst>
  <dgm:cxnLst>
    <dgm:cxn modelId="{2681C904-9017-44F8-B1D7-329D59D7C95B}" type="presOf" srcId="{B79D1DE7-1079-4F46-8660-B96C976D01A4}" destId="{0C0B3C41-638F-41A2-8340-563ACCAE5296}" srcOrd="0" destOrd="0" presId="urn:microsoft.com/office/officeart/2008/layout/LinedList"/>
    <dgm:cxn modelId="{4EE37B09-B336-4605-AD2F-B5CC0AD60CAA}" srcId="{B79D1DE7-1079-4F46-8660-B96C976D01A4}" destId="{AE245461-750D-4836-864C-BAE12A5DF2BD}" srcOrd="5" destOrd="0" parTransId="{6E41302C-77A6-4C18-BF0D-FF51005AC875}" sibTransId="{4B826734-630F-46FF-8040-F7E56E776046}"/>
    <dgm:cxn modelId="{7A6C8A1B-0AC5-4DF3-94F3-686CE9EE6990}" type="presOf" srcId="{FF38FFDA-8A9C-4A26-B866-1935D1BBFDBA}" destId="{830563C4-5A7C-43C6-BFDB-110276C2DFA8}" srcOrd="0" destOrd="0" presId="urn:microsoft.com/office/officeart/2008/layout/LinedList"/>
    <dgm:cxn modelId="{E425F51E-F2BB-4BF9-855F-0F73B8F95722}" srcId="{B79D1DE7-1079-4F46-8660-B96C976D01A4}" destId="{97C7580F-0294-4DC0-B61F-CE4271FBDC70}" srcOrd="2" destOrd="0" parTransId="{7024FA2A-7CBD-4EE8-A3B7-41301AC9A3F6}" sibTransId="{B2D5B8B6-F606-4D50-A829-4486B0A934C6}"/>
    <dgm:cxn modelId="{B471E931-9F69-41E7-813D-F3EA4A424384}" type="presOf" srcId="{D16DE565-697F-4ED2-B673-3BF9B1AD7DB4}" destId="{1482521B-84C1-4AE0-A06D-57626B3DF2E2}" srcOrd="0" destOrd="0" presId="urn:microsoft.com/office/officeart/2008/layout/LinedList"/>
    <dgm:cxn modelId="{3D4F985C-BD5B-4E77-8FEA-2251AFB09838}" srcId="{B79D1DE7-1079-4F46-8660-B96C976D01A4}" destId="{FF38FFDA-8A9C-4A26-B866-1935D1BBFDBA}" srcOrd="3" destOrd="0" parTransId="{43135FB8-D911-46C0-A5E6-3C365C4E258C}" sibTransId="{466B7423-79BF-4FED-81F0-CABB8DB87BEA}"/>
    <dgm:cxn modelId="{EF1D8F82-18D6-4D5A-B21C-4D261683DBE8}" type="presOf" srcId="{AE245461-750D-4836-864C-BAE12A5DF2BD}" destId="{224560EC-1D6E-4482-8A86-1AD7BDDDFF68}" srcOrd="0" destOrd="0" presId="urn:microsoft.com/office/officeart/2008/layout/LinedList"/>
    <dgm:cxn modelId="{A41AC3AE-A2FB-49D1-8DFB-125059C6B9A8}" type="presOf" srcId="{0AFAF8DA-A40D-44BB-B771-0B7CF26CAD00}" destId="{7AE35553-D139-428C-9291-828BD47E1558}" srcOrd="0" destOrd="0" presId="urn:microsoft.com/office/officeart/2008/layout/LinedList"/>
    <dgm:cxn modelId="{0CC8D6AE-BD06-4DA6-B119-CB62ECAA075C}" srcId="{B79D1DE7-1079-4F46-8660-B96C976D01A4}" destId="{0AFAF8DA-A40D-44BB-B771-0B7CF26CAD00}" srcOrd="4" destOrd="0" parTransId="{785BC609-DB2B-4001-8DC6-6BB8DB194C6B}" sibTransId="{8BFC71A9-700F-4C4A-99E4-63AAAAE9A734}"/>
    <dgm:cxn modelId="{347CE3AF-5C7B-4923-B4BA-8277E17EED48}" type="presOf" srcId="{A1B92DF4-5FA8-4FD5-8077-9FB0FD7B4DDF}" destId="{A60B7F15-096C-4540-8BA3-6BA764B2DB9D}" srcOrd="0" destOrd="0" presId="urn:microsoft.com/office/officeart/2008/layout/LinedList"/>
    <dgm:cxn modelId="{8BEAF1D8-CAA3-428C-83CB-98CDB674B430}" srcId="{B79D1DE7-1079-4F46-8660-B96C976D01A4}" destId="{D16DE565-697F-4ED2-B673-3BF9B1AD7DB4}" srcOrd="0" destOrd="0" parTransId="{BD7BDD44-0DA4-4B01-84E1-F358901D9D57}" sibTransId="{E716708A-47F1-4933-A920-048AE4DF3131}"/>
    <dgm:cxn modelId="{CDDDBEF3-1D8F-455D-8AC3-9F905B4C0053}" type="presOf" srcId="{97C7580F-0294-4DC0-B61F-CE4271FBDC70}" destId="{F79F0EF8-8606-4148-ABC5-EAE468D83D7D}" srcOrd="0" destOrd="0" presId="urn:microsoft.com/office/officeart/2008/layout/LinedList"/>
    <dgm:cxn modelId="{3F3144FA-633F-4C68-81CB-A5810DD3B68C}" srcId="{B79D1DE7-1079-4F46-8660-B96C976D01A4}" destId="{A1B92DF4-5FA8-4FD5-8077-9FB0FD7B4DDF}" srcOrd="1" destOrd="0" parTransId="{F67239A4-1E08-46E1-96CA-C4ED6199E64C}" sibTransId="{0E2D58A1-35A6-4882-8EF0-416CEA0880E5}"/>
    <dgm:cxn modelId="{B4340446-27D8-46D9-95CE-0D132F43E096}" type="presParOf" srcId="{0C0B3C41-638F-41A2-8340-563ACCAE5296}" destId="{960E96A7-895E-49A7-B725-3A34B698BD55}" srcOrd="0" destOrd="0" presId="urn:microsoft.com/office/officeart/2008/layout/LinedList"/>
    <dgm:cxn modelId="{11920843-DF82-4C45-B5D4-44C74D7F804A}" type="presParOf" srcId="{0C0B3C41-638F-41A2-8340-563ACCAE5296}" destId="{94AFA344-E8BF-46DF-A84C-214FDEF84151}" srcOrd="1" destOrd="0" presId="urn:microsoft.com/office/officeart/2008/layout/LinedList"/>
    <dgm:cxn modelId="{CD5D3378-B7DC-480E-BC05-87618A941F37}" type="presParOf" srcId="{94AFA344-E8BF-46DF-A84C-214FDEF84151}" destId="{1482521B-84C1-4AE0-A06D-57626B3DF2E2}" srcOrd="0" destOrd="0" presId="urn:microsoft.com/office/officeart/2008/layout/LinedList"/>
    <dgm:cxn modelId="{8A5468F3-413D-4019-8E97-61DC59796BD9}" type="presParOf" srcId="{94AFA344-E8BF-46DF-A84C-214FDEF84151}" destId="{C704D56F-C669-490D-93B7-5A0CAD54E3DA}" srcOrd="1" destOrd="0" presId="urn:microsoft.com/office/officeart/2008/layout/LinedList"/>
    <dgm:cxn modelId="{F49CDF66-CA8D-4A20-8137-9A56E9BC7B33}" type="presParOf" srcId="{0C0B3C41-638F-41A2-8340-563ACCAE5296}" destId="{2C4F1142-3DF0-4757-BDC4-472663B6678C}" srcOrd="2" destOrd="0" presId="urn:microsoft.com/office/officeart/2008/layout/LinedList"/>
    <dgm:cxn modelId="{D4ED77D2-0C0F-4FF5-A5F7-BE554FF32919}" type="presParOf" srcId="{0C0B3C41-638F-41A2-8340-563ACCAE5296}" destId="{8CD930C9-B0C0-4FED-89D2-FB5F439904CF}" srcOrd="3" destOrd="0" presId="urn:microsoft.com/office/officeart/2008/layout/LinedList"/>
    <dgm:cxn modelId="{3D1DC4E5-170D-4F54-A27C-63BE482935E0}" type="presParOf" srcId="{8CD930C9-B0C0-4FED-89D2-FB5F439904CF}" destId="{A60B7F15-096C-4540-8BA3-6BA764B2DB9D}" srcOrd="0" destOrd="0" presId="urn:microsoft.com/office/officeart/2008/layout/LinedList"/>
    <dgm:cxn modelId="{6A69F5D4-86F0-4FBC-B8F7-5BCCE2077CE1}" type="presParOf" srcId="{8CD930C9-B0C0-4FED-89D2-FB5F439904CF}" destId="{7F48ECE6-2ECA-46CD-8D70-E2BC1148B3A9}" srcOrd="1" destOrd="0" presId="urn:microsoft.com/office/officeart/2008/layout/LinedList"/>
    <dgm:cxn modelId="{B021BF42-064C-4FA8-AC73-BAFBDC7B8ECB}" type="presParOf" srcId="{0C0B3C41-638F-41A2-8340-563ACCAE5296}" destId="{0012BB1D-412A-4B2F-9267-764CB3F6E840}" srcOrd="4" destOrd="0" presId="urn:microsoft.com/office/officeart/2008/layout/LinedList"/>
    <dgm:cxn modelId="{F5546A22-CF0D-4A06-ACA5-82529F4415B5}" type="presParOf" srcId="{0C0B3C41-638F-41A2-8340-563ACCAE5296}" destId="{8CB722F1-A984-4D21-BE99-A2E6F7902B6F}" srcOrd="5" destOrd="0" presId="urn:microsoft.com/office/officeart/2008/layout/LinedList"/>
    <dgm:cxn modelId="{7C63CCF7-80D5-4CFF-9247-F4146F88B470}" type="presParOf" srcId="{8CB722F1-A984-4D21-BE99-A2E6F7902B6F}" destId="{F79F0EF8-8606-4148-ABC5-EAE468D83D7D}" srcOrd="0" destOrd="0" presId="urn:microsoft.com/office/officeart/2008/layout/LinedList"/>
    <dgm:cxn modelId="{4B83EFED-D67B-487E-BE52-A919BBB5859D}" type="presParOf" srcId="{8CB722F1-A984-4D21-BE99-A2E6F7902B6F}" destId="{E3D7D7C1-C25B-44E4-8352-CC990B8803DF}" srcOrd="1" destOrd="0" presId="urn:microsoft.com/office/officeart/2008/layout/LinedList"/>
    <dgm:cxn modelId="{D1051669-D455-4CA8-8C68-5AD26666BBB1}" type="presParOf" srcId="{0C0B3C41-638F-41A2-8340-563ACCAE5296}" destId="{0AC110F4-99BA-479D-8417-450D375A66A7}" srcOrd="6" destOrd="0" presId="urn:microsoft.com/office/officeart/2008/layout/LinedList"/>
    <dgm:cxn modelId="{1757105C-F4C6-4A1B-B23D-FAB0EBE53341}" type="presParOf" srcId="{0C0B3C41-638F-41A2-8340-563ACCAE5296}" destId="{3AEF0848-7730-4ABD-A029-95E084D48363}" srcOrd="7" destOrd="0" presId="urn:microsoft.com/office/officeart/2008/layout/LinedList"/>
    <dgm:cxn modelId="{0F22C66E-38B6-4F2B-A6EF-41715990245B}" type="presParOf" srcId="{3AEF0848-7730-4ABD-A029-95E084D48363}" destId="{830563C4-5A7C-43C6-BFDB-110276C2DFA8}" srcOrd="0" destOrd="0" presId="urn:microsoft.com/office/officeart/2008/layout/LinedList"/>
    <dgm:cxn modelId="{C4343E52-F2BA-4532-9D91-1EEBCF04831C}" type="presParOf" srcId="{3AEF0848-7730-4ABD-A029-95E084D48363}" destId="{48A2FF00-A8DA-4304-AE4F-51538259C93C}" srcOrd="1" destOrd="0" presId="urn:microsoft.com/office/officeart/2008/layout/LinedList"/>
    <dgm:cxn modelId="{9B7985F0-BE75-45F1-A552-AEBAEA2BD7F1}" type="presParOf" srcId="{0C0B3C41-638F-41A2-8340-563ACCAE5296}" destId="{F1632554-CC7F-42CD-BE0C-6D518AB9F3A4}" srcOrd="8" destOrd="0" presId="urn:microsoft.com/office/officeart/2008/layout/LinedList"/>
    <dgm:cxn modelId="{DFCFD024-A70D-4E7B-A7E1-B6F84AE8B4FE}" type="presParOf" srcId="{0C0B3C41-638F-41A2-8340-563ACCAE5296}" destId="{DC5BDAF2-615F-47E3-819F-0082501EE5A4}" srcOrd="9" destOrd="0" presId="urn:microsoft.com/office/officeart/2008/layout/LinedList"/>
    <dgm:cxn modelId="{60AE10BE-CAB6-469E-A021-0192D70E8BB7}" type="presParOf" srcId="{DC5BDAF2-615F-47E3-819F-0082501EE5A4}" destId="{7AE35553-D139-428C-9291-828BD47E1558}" srcOrd="0" destOrd="0" presId="urn:microsoft.com/office/officeart/2008/layout/LinedList"/>
    <dgm:cxn modelId="{F5517892-1C7A-477E-B4A4-87D1CDAAA2A5}" type="presParOf" srcId="{DC5BDAF2-615F-47E3-819F-0082501EE5A4}" destId="{B9113049-5C88-4CE2-94E9-DEA494749C6B}" srcOrd="1" destOrd="0" presId="urn:microsoft.com/office/officeart/2008/layout/LinedList"/>
    <dgm:cxn modelId="{C4F97992-2DD7-488B-9DB9-5990E37E032B}" type="presParOf" srcId="{0C0B3C41-638F-41A2-8340-563ACCAE5296}" destId="{C6718F8F-00E6-4FC8-8B7E-E18E7F6C1EE4}" srcOrd="10" destOrd="0" presId="urn:microsoft.com/office/officeart/2008/layout/LinedList"/>
    <dgm:cxn modelId="{F99E919A-1908-4140-AD53-CFAB5D4CE1F6}" type="presParOf" srcId="{0C0B3C41-638F-41A2-8340-563ACCAE5296}" destId="{E950B9CC-3460-4BFD-821B-B86BEA4724BB}" srcOrd="11" destOrd="0" presId="urn:microsoft.com/office/officeart/2008/layout/LinedList"/>
    <dgm:cxn modelId="{BAC90294-C86C-4DDA-832B-CFAEE586D119}" type="presParOf" srcId="{E950B9CC-3460-4BFD-821B-B86BEA4724BB}" destId="{224560EC-1D6E-4482-8A86-1AD7BDDDFF68}" srcOrd="0" destOrd="0" presId="urn:microsoft.com/office/officeart/2008/layout/LinedList"/>
    <dgm:cxn modelId="{27C4F2E3-9259-46A8-B44F-E60B1CDD7273}" type="presParOf" srcId="{E950B9CC-3460-4BFD-821B-B86BEA4724BB}" destId="{8354E7FB-5CE0-4515-8206-42EC7B1BE53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7DEA8E-8D85-466C-95B0-7DD0AF4CAC61}" type="doc">
      <dgm:prSet loTypeId="urn:microsoft.com/office/officeart/2016/7/layout/BasicProcessNew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781430-DB09-4F81-9D32-58E89711B112}">
      <dgm:prSet/>
      <dgm:spPr/>
      <dgm:t>
        <a:bodyPr/>
        <a:lstStyle/>
        <a:p>
          <a:r>
            <a:rPr lang="en-GB"/>
            <a:t>Question or problem is posed</a:t>
          </a:r>
          <a:endParaRPr lang="en-US"/>
        </a:p>
      </dgm:t>
    </dgm:pt>
    <dgm:pt modelId="{516DAD2F-0ACF-4906-803B-9312722B8485}" type="parTrans" cxnId="{FC669789-8C40-4B04-9E18-CBBE7C9E98A4}">
      <dgm:prSet/>
      <dgm:spPr/>
      <dgm:t>
        <a:bodyPr/>
        <a:lstStyle/>
        <a:p>
          <a:endParaRPr lang="en-US"/>
        </a:p>
      </dgm:t>
    </dgm:pt>
    <dgm:pt modelId="{45B4E924-87A9-4A7D-BA29-725CEC7B06E4}" type="sibTrans" cxnId="{FC669789-8C40-4B04-9E18-CBBE7C9E98A4}">
      <dgm:prSet/>
      <dgm:spPr/>
      <dgm:t>
        <a:bodyPr/>
        <a:lstStyle/>
        <a:p>
          <a:endParaRPr lang="en-US"/>
        </a:p>
      </dgm:t>
    </dgm:pt>
    <dgm:pt modelId="{397AE232-5C45-48C2-9245-366369391862}">
      <dgm:prSet/>
      <dgm:spPr/>
      <dgm:t>
        <a:bodyPr/>
        <a:lstStyle/>
        <a:p>
          <a:r>
            <a:rPr lang="en-GB" dirty="0"/>
            <a:t>People in a group take turns to answer</a:t>
          </a:r>
          <a:endParaRPr lang="en-US" dirty="0"/>
        </a:p>
      </dgm:t>
    </dgm:pt>
    <dgm:pt modelId="{73AA8797-41BC-430D-A009-3BF03EFCBF32}" type="parTrans" cxnId="{21A3FBD3-B25D-42FE-A304-CB1E45C20E49}">
      <dgm:prSet/>
      <dgm:spPr/>
      <dgm:t>
        <a:bodyPr/>
        <a:lstStyle/>
        <a:p>
          <a:endParaRPr lang="en-US"/>
        </a:p>
      </dgm:t>
    </dgm:pt>
    <dgm:pt modelId="{8583F3D7-C824-4DC5-AEF0-EBA5CA9B0FDB}" type="sibTrans" cxnId="{21A3FBD3-B25D-42FE-A304-CB1E45C20E49}">
      <dgm:prSet/>
      <dgm:spPr/>
      <dgm:t>
        <a:bodyPr/>
        <a:lstStyle/>
        <a:p>
          <a:endParaRPr lang="en-US"/>
        </a:p>
      </dgm:t>
    </dgm:pt>
    <dgm:pt modelId="{AEC20C8A-726B-4317-B1BB-FA208476148B}">
      <dgm:prSet/>
      <dgm:spPr/>
      <dgm:t>
        <a:bodyPr/>
        <a:lstStyle/>
        <a:p>
          <a:r>
            <a:rPr lang="en-GB" dirty="0"/>
            <a:t>Each suggestion is written down by a note taker</a:t>
          </a:r>
          <a:endParaRPr lang="en-US" dirty="0"/>
        </a:p>
      </dgm:t>
    </dgm:pt>
    <dgm:pt modelId="{C9855AA5-DAB5-40AB-A61E-F24137FE5AED}" type="parTrans" cxnId="{569DAD31-68A5-471F-B7CA-40BAB3531608}">
      <dgm:prSet/>
      <dgm:spPr/>
      <dgm:t>
        <a:bodyPr/>
        <a:lstStyle/>
        <a:p>
          <a:endParaRPr lang="en-US"/>
        </a:p>
      </dgm:t>
    </dgm:pt>
    <dgm:pt modelId="{586A9505-2177-4AD9-B884-47AD680EB317}" type="sibTrans" cxnId="{569DAD31-68A5-471F-B7CA-40BAB3531608}">
      <dgm:prSet/>
      <dgm:spPr/>
      <dgm:t>
        <a:bodyPr/>
        <a:lstStyle/>
        <a:p>
          <a:endParaRPr lang="en-US"/>
        </a:p>
      </dgm:t>
    </dgm:pt>
    <dgm:pt modelId="{27F4781C-2279-4A37-B657-3BF4E9BE9C67}">
      <dgm:prSet/>
      <dgm:spPr/>
      <dgm:t>
        <a:bodyPr/>
        <a:lstStyle/>
        <a:p>
          <a:r>
            <a:rPr lang="en-GB"/>
            <a:t>Repeat the process until the group run out of ideas</a:t>
          </a:r>
          <a:endParaRPr lang="en-US"/>
        </a:p>
      </dgm:t>
    </dgm:pt>
    <dgm:pt modelId="{4E7F52B4-1399-4972-9A34-0AC24CC8D38B}" type="parTrans" cxnId="{7E8840D0-40C8-440E-BD39-7D682726E27F}">
      <dgm:prSet/>
      <dgm:spPr/>
      <dgm:t>
        <a:bodyPr/>
        <a:lstStyle/>
        <a:p>
          <a:endParaRPr lang="en-US"/>
        </a:p>
      </dgm:t>
    </dgm:pt>
    <dgm:pt modelId="{8D6E9AD0-79F4-4172-843E-F43C0EC9CB7C}" type="sibTrans" cxnId="{7E8840D0-40C8-440E-BD39-7D682726E27F}">
      <dgm:prSet/>
      <dgm:spPr/>
      <dgm:t>
        <a:bodyPr/>
        <a:lstStyle/>
        <a:p>
          <a:endParaRPr lang="en-US"/>
        </a:p>
      </dgm:t>
    </dgm:pt>
    <dgm:pt modelId="{A3D8195C-14F0-4E3E-9735-3758DE35CF7E}">
      <dgm:prSet/>
      <dgm:spPr/>
      <dgm:t>
        <a:bodyPr/>
        <a:lstStyle/>
        <a:p>
          <a:r>
            <a:rPr lang="en-GB"/>
            <a:t>Select, filter and choose the most appropriate ideas. </a:t>
          </a:r>
          <a:endParaRPr lang="en-US"/>
        </a:p>
      </dgm:t>
    </dgm:pt>
    <dgm:pt modelId="{AC5984DA-B335-40B6-A73D-EA6E4E50A6BF}" type="parTrans" cxnId="{615471FB-452B-4344-8989-49D68BE5C4E0}">
      <dgm:prSet/>
      <dgm:spPr/>
      <dgm:t>
        <a:bodyPr/>
        <a:lstStyle/>
        <a:p>
          <a:endParaRPr lang="en-US"/>
        </a:p>
      </dgm:t>
    </dgm:pt>
    <dgm:pt modelId="{B2917060-E90A-471D-84C7-6EFA1FD0F39B}" type="sibTrans" cxnId="{615471FB-452B-4344-8989-49D68BE5C4E0}">
      <dgm:prSet/>
      <dgm:spPr/>
      <dgm:t>
        <a:bodyPr/>
        <a:lstStyle/>
        <a:p>
          <a:endParaRPr lang="en-US"/>
        </a:p>
      </dgm:t>
    </dgm:pt>
    <dgm:pt modelId="{BE6CF781-BD10-4F9B-83D2-F3DB1BA16287}" type="pres">
      <dgm:prSet presAssocID="{727DEA8E-8D85-466C-95B0-7DD0AF4CAC61}" presName="Name0" presStyleCnt="0">
        <dgm:presLayoutVars>
          <dgm:dir/>
          <dgm:resizeHandles val="exact"/>
        </dgm:presLayoutVars>
      </dgm:prSet>
      <dgm:spPr/>
    </dgm:pt>
    <dgm:pt modelId="{65C0F0C6-9718-4E8A-A644-AD703C624DBD}" type="pres">
      <dgm:prSet presAssocID="{95781430-DB09-4F81-9D32-58E89711B112}" presName="node" presStyleLbl="node1" presStyleIdx="0" presStyleCnt="9">
        <dgm:presLayoutVars>
          <dgm:bulletEnabled val="1"/>
        </dgm:presLayoutVars>
      </dgm:prSet>
      <dgm:spPr/>
    </dgm:pt>
    <dgm:pt modelId="{88A60F4D-64E0-4577-AA25-D97CBFA4EFA9}" type="pres">
      <dgm:prSet presAssocID="{45B4E924-87A9-4A7D-BA29-725CEC7B06E4}" presName="sibTransSpacerBeforeConnector" presStyleCnt="0"/>
      <dgm:spPr/>
    </dgm:pt>
    <dgm:pt modelId="{F0D53A82-F679-4027-A3DD-882BDA300303}" type="pres">
      <dgm:prSet presAssocID="{45B4E924-87A9-4A7D-BA29-725CEC7B06E4}" presName="sibTrans" presStyleLbl="node1" presStyleIdx="1" presStyleCnt="9"/>
      <dgm:spPr/>
    </dgm:pt>
    <dgm:pt modelId="{4EB03F10-1ECB-416A-B789-5246CBEAF6BA}" type="pres">
      <dgm:prSet presAssocID="{45B4E924-87A9-4A7D-BA29-725CEC7B06E4}" presName="sibTransSpacerAfterConnector" presStyleCnt="0"/>
      <dgm:spPr/>
    </dgm:pt>
    <dgm:pt modelId="{EC69B633-242E-4BF5-98BD-5CBE27520102}" type="pres">
      <dgm:prSet presAssocID="{397AE232-5C45-48C2-9245-366369391862}" presName="node" presStyleLbl="node1" presStyleIdx="2" presStyleCnt="9">
        <dgm:presLayoutVars>
          <dgm:bulletEnabled val="1"/>
        </dgm:presLayoutVars>
      </dgm:prSet>
      <dgm:spPr/>
    </dgm:pt>
    <dgm:pt modelId="{E8707C23-CB40-4BF0-A88A-85A596E55EB5}" type="pres">
      <dgm:prSet presAssocID="{8583F3D7-C824-4DC5-AEF0-EBA5CA9B0FDB}" presName="sibTransSpacerBeforeConnector" presStyleCnt="0"/>
      <dgm:spPr/>
    </dgm:pt>
    <dgm:pt modelId="{4431B831-92EB-458C-BDF2-728EF673928A}" type="pres">
      <dgm:prSet presAssocID="{8583F3D7-C824-4DC5-AEF0-EBA5CA9B0FDB}" presName="sibTrans" presStyleLbl="node1" presStyleIdx="3" presStyleCnt="9"/>
      <dgm:spPr/>
    </dgm:pt>
    <dgm:pt modelId="{D8E1CF63-1BCF-4825-8715-42F8488FD6C9}" type="pres">
      <dgm:prSet presAssocID="{8583F3D7-C824-4DC5-AEF0-EBA5CA9B0FDB}" presName="sibTransSpacerAfterConnector" presStyleCnt="0"/>
      <dgm:spPr/>
    </dgm:pt>
    <dgm:pt modelId="{1FBE5310-3B12-4648-88EF-7DBD899079B6}" type="pres">
      <dgm:prSet presAssocID="{AEC20C8A-726B-4317-B1BB-FA208476148B}" presName="node" presStyleLbl="node1" presStyleIdx="4" presStyleCnt="9">
        <dgm:presLayoutVars>
          <dgm:bulletEnabled val="1"/>
        </dgm:presLayoutVars>
      </dgm:prSet>
      <dgm:spPr/>
    </dgm:pt>
    <dgm:pt modelId="{B0A84918-D3BF-4DCC-86B8-C8F6A7D14D71}" type="pres">
      <dgm:prSet presAssocID="{586A9505-2177-4AD9-B884-47AD680EB317}" presName="sibTransSpacerBeforeConnector" presStyleCnt="0"/>
      <dgm:spPr/>
    </dgm:pt>
    <dgm:pt modelId="{70BD5568-0CAD-4E28-BFEF-5F4A85792F9D}" type="pres">
      <dgm:prSet presAssocID="{586A9505-2177-4AD9-B884-47AD680EB317}" presName="sibTrans" presStyleLbl="node1" presStyleIdx="5" presStyleCnt="9"/>
      <dgm:spPr/>
    </dgm:pt>
    <dgm:pt modelId="{E68239B2-7DD3-497C-AAD8-2EDECFF4D962}" type="pres">
      <dgm:prSet presAssocID="{586A9505-2177-4AD9-B884-47AD680EB317}" presName="sibTransSpacerAfterConnector" presStyleCnt="0"/>
      <dgm:spPr/>
    </dgm:pt>
    <dgm:pt modelId="{902B2C7A-FFD4-4CA2-8AF7-6ED5095B9509}" type="pres">
      <dgm:prSet presAssocID="{27F4781C-2279-4A37-B657-3BF4E9BE9C67}" presName="node" presStyleLbl="node1" presStyleIdx="6" presStyleCnt="9">
        <dgm:presLayoutVars>
          <dgm:bulletEnabled val="1"/>
        </dgm:presLayoutVars>
      </dgm:prSet>
      <dgm:spPr/>
    </dgm:pt>
    <dgm:pt modelId="{36B41502-E463-492D-B9AE-7E71195FA6E3}" type="pres">
      <dgm:prSet presAssocID="{8D6E9AD0-79F4-4172-843E-F43C0EC9CB7C}" presName="sibTransSpacerBeforeConnector" presStyleCnt="0"/>
      <dgm:spPr/>
    </dgm:pt>
    <dgm:pt modelId="{D61E864A-5E67-43B7-816F-512612365400}" type="pres">
      <dgm:prSet presAssocID="{8D6E9AD0-79F4-4172-843E-F43C0EC9CB7C}" presName="sibTrans" presStyleLbl="node1" presStyleIdx="7" presStyleCnt="9"/>
      <dgm:spPr/>
    </dgm:pt>
    <dgm:pt modelId="{E129968C-C7F5-4398-947D-48A35AAAEB5A}" type="pres">
      <dgm:prSet presAssocID="{8D6E9AD0-79F4-4172-843E-F43C0EC9CB7C}" presName="sibTransSpacerAfterConnector" presStyleCnt="0"/>
      <dgm:spPr/>
    </dgm:pt>
    <dgm:pt modelId="{77036225-D143-4E3A-95ED-99A9CC37567B}" type="pres">
      <dgm:prSet presAssocID="{A3D8195C-14F0-4E3E-9735-3758DE35CF7E}" presName="node" presStyleLbl="node1" presStyleIdx="8" presStyleCnt="9">
        <dgm:presLayoutVars>
          <dgm:bulletEnabled val="1"/>
        </dgm:presLayoutVars>
      </dgm:prSet>
      <dgm:spPr/>
    </dgm:pt>
  </dgm:ptLst>
  <dgm:cxnLst>
    <dgm:cxn modelId="{7CCAA82F-FF33-4E18-B26B-E8ECEEBAF9E4}" type="presOf" srcId="{95781430-DB09-4F81-9D32-58E89711B112}" destId="{65C0F0C6-9718-4E8A-A644-AD703C624DBD}" srcOrd="0" destOrd="0" presId="urn:microsoft.com/office/officeart/2016/7/layout/BasicProcessNew"/>
    <dgm:cxn modelId="{569DAD31-68A5-471F-B7CA-40BAB3531608}" srcId="{727DEA8E-8D85-466C-95B0-7DD0AF4CAC61}" destId="{AEC20C8A-726B-4317-B1BB-FA208476148B}" srcOrd="2" destOrd="0" parTransId="{C9855AA5-DAB5-40AB-A61E-F24137FE5AED}" sibTransId="{586A9505-2177-4AD9-B884-47AD680EB317}"/>
    <dgm:cxn modelId="{B78E835F-66D7-4D4D-B98E-3992D2809E9D}" type="presOf" srcId="{A3D8195C-14F0-4E3E-9735-3758DE35CF7E}" destId="{77036225-D143-4E3A-95ED-99A9CC37567B}" srcOrd="0" destOrd="0" presId="urn:microsoft.com/office/officeart/2016/7/layout/BasicProcessNew"/>
    <dgm:cxn modelId="{FC669789-8C40-4B04-9E18-CBBE7C9E98A4}" srcId="{727DEA8E-8D85-466C-95B0-7DD0AF4CAC61}" destId="{95781430-DB09-4F81-9D32-58E89711B112}" srcOrd="0" destOrd="0" parTransId="{516DAD2F-0ACF-4906-803B-9312722B8485}" sibTransId="{45B4E924-87A9-4A7D-BA29-725CEC7B06E4}"/>
    <dgm:cxn modelId="{20DC9390-974C-4CD1-97DF-E2CD502DA584}" type="presOf" srcId="{AEC20C8A-726B-4317-B1BB-FA208476148B}" destId="{1FBE5310-3B12-4648-88EF-7DBD899079B6}" srcOrd="0" destOrd="0" presId="urn:microsoft.com/office/officeart/2016/7/layout/BasicProcessNew"/>
    <dgm:cxn modelId="{707BC0A3-4CE5-4C4F-97A7-2351AA0BA1B8}" type="presOf" srcId="{586A9505-2177-4AD9-B884-47AD680EB317}" destId="{70BD5568-0CAD-4E28-BFEF-5F4A85792F9D}" srcOrd="0" destOrd="0" presId="urn:microsoft.com/office/officeart/2016/7/layout/BasicProcessNew"/>
    <dgm:cxn modelId="{7E8840D0-40C8-440E-BD39-7D682726E27F}" srcId="{727DEA8E-8D85-466C-95B0-7DD0AF4CAC61}" destId="{27F4781C-2279-4A37-B657-3BF4E9BE9C67}" srcOrd="3" destOrd="0" parTransId="{4E7F52B4-1399-4972-9A34-0AC24CC8D38B}" sibTransId="{8D6E9AD0-79F4-4172-843E-F43C0EC9CB7C}"/>
    <dgm:cxn modelId="{0757BBD0-4FD3-4BE0-BAB9-5A4DA04ABF40}" type="presOf" srcId="{8583F3D7-C824-4DC5-AEF0-EBA5CA9B0FDB}" destId="{4431B831-92EB-458C-BDF2-728EF673928A}" srcOrd="0" destOrd="0" presId="urn:microsoft.com/office/officeart/2016/7/layout/BasicProcessNew"/>
    <dgm:cxn modelId="{21A3FBD3-B25D-42FE-A304-CB1E45C20E49}" srcId="{727DEA8E-8D85-466C-95B0-7DD0AF4CAC61}" destId="{397AE232-5C45-48C2-9245-366369391862}" srcOrd="1" destOrd="0" parTransId="{73AA8797-41BC-430D-A009-3BF03EFCBF32}" sibTransId="{8583F3D7-C824-4DC5-AEF0-EBA5CA9B0FDB}"/>
    <dgm:cxn modelId="{913FACE1-2947-467D-BAF0-89088738B6CC}" type="presOf" srcId="{45B4E924-87A9-4A7D-BA29-725CEC7B06E4}" destId="{F0D53A82-F679-4027-A3DD-882BDA300303}" srcOrd="0" destOrd="0" presId="urn:microsoft.com/office/officeart/2016/7/layout/BasicProcessNew"/>
    <dgm:cxn modelId="{9958E7E7-2CB5-42B8-8878-1D56F52F908E}" type="presOf" srcId="{727DEA8E-8D85-466C-95B0-7DD0AF4CAC61}" destId="{BE6CF781-BD10-4F9B-83D2-F3DB1BA16287}" srcOrd="0" destOrd="0" presId="urn:microsoft.com/office/officeart/2016/7/layout/BasicProcessNew"/>
    <dgm:cxn modelId="{DB1CA9F3-8D1A-4993-9DE5-709949F2A93D}" type="presOf" srcId="{397AE232-5C45-48C2-9245-366369391862}" destId="{EC69B633-242E-4BF5-98BD-5CBE27520102}" srcOrd="0" destOrd="0" presId="urn:microsoft.com/office/officeart/2016/7/layout/BasicProcessNew"/>
    <dgm:cxn modelId="{4C1FBBF5-AB81-46F5-BBBC-4F20DD423723}" type="presOf" srcId="{8D6E9AD0-79F4-4172-843E-F43C0EC9CB7C}" destId="{D61E864A-5E67-43B7-816F-512612365400}" srcOrd="0" destOrd="0" presId="urn:microsoft.com/office/officeart/2016/7/layout/BasicProcessNew"/>
    <dgm:cxn modelId="{4497AFF7-5349-4709-9912-BB1D93BBD07D}" type="presOf" srcId="{27F4781C-2279-4A37-B657-3BF4E9BE9C67}" destId="{902B2C7A-FFD4-4CA2-8AF7-6ED5095B9509}" srcOrd="0" destOrd="0" presId="urn:microsoft.com/office/officeart/2016/7/layout/BasicProcessNew"/>
    <dgm:cxn modelId="{615471FB-452B-4344-8989-49D68BE5C4E0}" srcId="{727DEA8E-8D85-466C-95B0-7DD0AF4CAC61}" destId="{A3D8195C-14F0-4E3E-9735-3758DE35CF7E}" srcOrd="4" destOrd="0" parTransId="{AC5984DA-B335-40B6-A73D-EA6E4E50A6BF}" sibTransId="{B2917060-E90A-471D-84C7-6EFA1FD0F39B}"/>
    <dgm:cxn modelId="{2F2D14E9-E9BD-4BF2-B328-888C78D4C401}" type="presParOf" srcId="{BE6CF781-BD10-4F9B-83D2-F3DB1BA16287}" destId="{65C0F0C6-9718-4E8A-A644-AD703C624DBD}" srcOrd="0" destOrd="0" presId="urn:microsoft.com/office/officeart/2016/7/layout/BasicProcessNew"/>
    <dgm:cxn modelId="{829951B6-0754-4C17-B95D-4C9D82FCC3C4}" type="presParOf" srcId="{BE6CF781-BD10-4F9B-83D2-F3DB1BA16287}" destId="{88A60F4D-64E0-4577-AA25-D97CBFA4EFA9}" srcOrd="1" destOrd="0" presId="urn:microsoft.com/office/officeart/2016/7/layout/BasicProcessNew"/>
    <dgm:cxn modelId="{B27F03D3-A7CA-4DC0-8EA8-E91F173176BD}" type="presParOf" srcId="{BE6CF781-BD10-4F9B-83D2-F3DB1BA16287}" destId="{F0D53A82-F679-4027-A3DD-882BDA300303}" srcOrd="2" destOrd="0" presId="urn:microsoft.com/office/officeart/2016/7/layout/BasicProcessNew"/>
    <dgm:cxn modelId="{D902D6C2-64CA-4945-9CAD-774268C93A39}" type="presParOf" srcId="{BE6CF781-BD10-4F9B-83D2-F3DB1BA16287}" destId="{4EB03F10-1ECB-416A-B789-5246CBEAF6BA}" srcOrd="3" destOrd="0" presId="urn:microsoft.com/office/officeart/2016/7/layout/BasicProcessNew"/>
    <dgm:cxn modelId="{D6071801-D1AE-4355-8B1D-846AA00F7343}" type="presParOf" srcId="{BE6CF781-BD10-4F9B-83D2-F3DB1BA16287}" destId="{EC69B633-242E-4BF5-98BD-5CBE27520102}" srcOrd="4" destOrd="0" presId="urn:microsoft.com/office/officeart/2016/7/layout/BasicProcessNew"/>
    <dgm:cxn modelId="{FD2DCE51-8D07-4AEF-AA11-93C6A15B1B29}" type="presParOf" srcId="{BE6CF781-BD10-4F9B-83D2-F3DB1BA16287}" destId="{E8707C23-CB40-4BF0-A88A-85A596E55EB5}" srcOrd="5" destOrd="0" presId="urn:microsoft.com/office/officeart/2016/7/layout/BasicProcessNew"/>
    <dgm:cxn modelId="{47F72575-1017-4AAA-856D-D7027802FF59}" type="presParOf" srcId="{BE6CF781-BD10-4F9B-83D2-F3DB1BA16287}" destId="{4431B831-92EB-458C-BDF2-728EF673928A}" srcOrd="6" destOrd="0" presId="urn:microsoft.com/office/officeart/2016/7/layout/BasicProcessNew"/>
    <dgm:cxn modelId="{D3280E35-25B4-4B46-9DC4-195A059ED125}" type="presParOf" srcId="{BE6CF781-BD10-4F9B-83D2-F3DB1BA16287}" destId="{D8E1CF63-1BCF-4825-8715-42F8488FD6C9}" srcOrd="7" destOrd="0" presId="urn:microsoft.com/office/officeart/2016/7/layout/BasicProcessNew"/>
    <dgm:cxn modelId="{BF3F848F-BF1D-449C-9E39-9616347C8384}" type="presParOf" srcId="{BE6CF781-BD10-4F9B-83D2-F3DB1BA16287}" destId="{1FBE5310-3B12-4648-88EF-7DBD899079B6}" srcOrd="8" destOrd="0" presId="urn:microsoft.com/office/officeart/2016/7/layout/BasicProcessNew"/>
    <dgm:cxn modelId="{329542C5-3458-4193-920E-B6826F9786CA}" type="presParOf" srcId="{BE6CF781-BD10-4F9B-83D2-F3DB1BA16287}" destId="{B0A84918-D3BF-4DCC-86B8-C8F6A7D14D71}" srcOrd="9" destOrd="0" presId="urn:microsoft.com/office/officeart/2016/7/layout/BasicProcessNew"/>
    <dgm:cxn modelId="{609C560F-E1EB-4433-85DA-ECEAA293E17E}" type="presParOf" srcId="{BE6CF781-BD10-4F9B-83D2-F3DB1BA16287}" destId="{70BD5568-0CAD-4E28-BFEF-5F4A85792F9D}" srcOrd="10" destOrd="0" presId="urn:microsoft.com/office/officeart/2016/7/layout/BasicProcessNew"/>
    <dgm:cxn modelId="{10F80501-6938-4CDA-8788-006AC2FBA1CB}" type="presParOf" srcId="{BE6CF781-BD10-4F9B-83D2-F3DB1BA16287}" destId="{E68239B2-7DD3-497C-AAD8-2EDECFF4D962}" srcOrd="11" destOrd="0" presId="urn:microsoft.com/office/officeart/2016/7/layout/BasicProcessNew"/>
    <dgm:cxn modelId="{ED4D6394-542B-46D4-90B5-C52F83D6E15E}" type="presParOf" srcId="{BE6CF781-BD10-4F9B-83D2-F3DB1BA16287}" destId="{902B2C7A-FFD4-4CA2-8AF7-6ED5095B9509}" srcOrd="12" destOrd="0" presId="urn:microsoft.com/office/officeart/2016/7/layout/BasicProcessNew"/>
    <dgm:cxn modelId="{052C1D06-67EF-4549-A052-7848A9677197}" type="presParOf" srcId="{BE6CF781-BD10-4F9B-83D2-F3DB1BA16287}" destId="{36B41502-E463-492D-B9AE-7E71195FA6E3}" srcOrd="13" destOrd="0" presId="urn:microsoft.com/office/officeart/2016/7/layout/BasicProcessNew"/>
    <dgm:cxn modelId="{26EED74C-C7C6-451F-B819-7CA48EF16AEA}" type="presParOf" srcId="{BE6CF781-BD10-4F9B-83D2-F3DB1BA16287}" destId="{D61E864A-5E67-43B7-816F-512612365400}" srcOrd="14" destOrd="0" presId="urn:microsoft.com/office/officeart/2016/7/layout/BasicProcessNew"/>
    <dgm:cxn modelId="{F31A94BC-43D2-474E-B128-6653170B8532}" type="presParOf" srcId="{BE6CF781-BD10-4F9B-83D2-F3DB1BA16287}" destId="{E129968C-C7F5-4398-947D-48A35AAAEB5A}" srcOrd="15" destOrd="0" presId="urn:microsoft.com/office/officeart/2016/7/layout/BasicProcessNew"/>
    <dgm:cxn modelId="{BDFD746F-C6B6-4C47-8969-3AD07FAF02E3}" type="presParOf" srcId="{BE6CF781-BD10-4F9B-83D2-F3DB1BA16287}" destId="{77036225-D143-4E3A-95ED-99A9CC37567B}" srcOrd="16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33D17B-2A88-407A-978C-1BFDFF9845ED}" type="doc">
      <dgm:prSet loTypeId="urn:microsoft.com/office/officeart/2005/8/layout/hierarchy1" loCatId="Inbox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38738EE2-F386-40DD-8E59-C068DE5A3D83}">
      <dgm:prSet custT="1"/>
      <dgm:spPr/>
      <dgm:t>
        <a:bodyPr/>
        <a:lstStyle/>
        <a:p>
          <a:r>
            <a:rPr lang="en-GB" sz="3200" dirty="0"/>
            <a:t>A very simple yet powerful tool.</a:t>
          </a:r>
          <a:endParaRPr lang="en-US" sz="3200" dirty="0"/>
        </a:p>
      </dgm:t>
    </dgm:pt>
    <dgm:pt modelId="{CCEAC04D-9B6C-42D3-BB58-E2DBC97E4234}" type="parTrans" cxnId="{368BBBE6-FC30-4188-A36E-670888D23272}">
      <dgm:prSet/>
      <dgm:spPr/>
      <dgm:t>
        <a:bodyPr/>
        <a:lstStyle/>
        <a:p>
          <a:endParaRPr lang="en-US"/>
        </a:p>
      </dgm:t>
    </dgm:pt>
    <dgm:pt modelId="{FDC7B57F-C061-4980-8FBC-4846E29243A4}" type="sibTrans" cxnId="{368BBBE6-FC30-4188-A36E-670888D23272}">
      <dgm:prSet/>
      <dgm:spPr/>
      <dgm:t>
        <a:bodyPr/>
        <a:lstStyle/>
        <a:p>
          <a:endParaRPr lang="en-US"/>
        </a:p>
      </dgm:t>
    </dgm:pt>
    <dgm:pt modelId="{C1E9AB4F-073A-4EB4-879D-4872A9E78C13}">
      <dgm:prSet custT="1"/>
      <dgm:spPr/>
      <dgm:t>
        <a:bodyPr/>
        <a:lstStyle/>
        <a:p>
          <a:r>
            <a:rPr lang="en-GB" sz="3200" dirty="0"/>
            <a:t>Used to help us clarify exactly what a project is all about.</a:t>
          </a:r>
          <a:endParaRPr lang="en-US" sz="3200" dirty="0"/>
        </a:p>
      </dgm:t>
    </dgm:pt>
    <dgm:pt modelId="{E4E8238A-E883-4977-A2DD-C098F3329C96}" type="parTrans" cxnId="{F47DFF7A-C0D2-46C4-93CF-4AA9A601D1F2}">
      <dgm:prSet/>
      <dgm:spPr/>
      <dgm:t>
        <a:bodyPr/>
        <a:lstStyle/>
        <a:p>
          <a:endParaRPr lang="en-US"/>
        </a:p>
      </dgm:t>
    </dgm:pt>
    <dgm:pt modelId="{C15D82B2-6A37-45D8-B96C-FD3C22A333F5}" type="sibTrans" cxnId="{F47DFF7A-C0D2-46C4-93CF-4AA9A601D1F2}">
      <dgm:prSet/>
      <dgm:spPr/>
      <dgm:t>
        <a:bodyPr/>
        <a:lstStyle/>
        <a:p>
          <a:endParaRPr lang="en-US"/>
        </a:p>
      </dgm:t>
    </dgm:pt>
    <dgm:pt modelId="{698A04E6-F694-4BB0-93A5-5E250421CCA0}" type="pres">
      <dgm:prSet presAssocID="{D833D17B-2A88-407A-978C-1BFDFF9845E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BC88ACB-0BF2-4FB5-8613-949B318FACFF}" type="pres">
      <dgm:prSet presAssocID="{38738EE2-F386-40DD-8E59-C068DE5A3D83}" presName="hierRoot1" presStyleCnt="0"/>
      <dgm:spPr/>
    </dgm:pt>
    <dgm:pt modelId="{61D0DD86-365C-4389-A855-1D7CED2CC947}" type="pres">
      <dgm:prSet presAssocID="{38738EE2-F386-40DD-8E59-C068DE5A3D83}" presName="composite" presStyleCnt="0"/>
      <dgm:spPr/>
    </dgm:pt>
    <dgm:pt modelId="{E5136275-C257-4D2F-BDBA-87D6AA84D9A6}" type="pres">
      <dgm:prSet presAssocID="{38738EE2-F386-40DD-8E59-C068DE5A3D83}" presName="background" presStyleLbl="node0" presStyleIdx="0" presStyleCnt="2"/>
      <dgm:spPr/>
    </dgm:pt>
    <dgm:pt modelId="{71134390-ECA9-4D68-9C1D-80E7ABF72E54}" type="pres">
      <dgm:prSet presAssocID="{38738EE2-F386-40DD-8E59-C068DE5A3D83}" presName="text" presStyleLbl="fgAcc0" presStyleIdx="0" presStyleCnt="2">
        <dgm:presLayoutVars>
          <dgm:chPref val="3"/>
        </dgm:presLayoutVars>
      </dgm:prSet>
      <dgm:spPr/>
    </dgm:pt>
    <dgm:pt modelId="{546729DD-0706-46C5-8501-BB0918B7C53A}" type="pres">
      <dgm:prSet presAssocID="{38738EE2-F386-40DD-8E59-C068DE5A3D83}" presName="hierChild2" presStyleCnt="0"/>
      <dgm:spPr/>
    </dgm:pt>
    <dgm:pt modelId="{CCF4CECC-D6D0-42F5-B9E3-42141A5F824C}" type="pres">
      <dgm:prSet presAssocID="{C1E9AB4F-073A-4EB4-879D-4872A9E78C13}" presName="hierRoot1" presStyleCnt="0"/>
      <dgm:spPr/>
    </dgm:pt>
    <dgm:pt modelId="{2B60418C-BF24-4568-B991-9D9E12A74DEC}" type="pres">
      <dgm:prSet presAssocID="{C1E9AB4F-073A-4EB4-879D-4872A9E78C13}" presName="composite" presStyleCnt="0"/>
      <dgm:spPr/>
    </dgm:pt>
    <dgm:pt modelId="{939FBFE3-3883-459A-AAE7-896402C91CEF}" type="pres">
      <dgm:prSet presAssocID="{C1E9AB4F-073A-4EB4-879D-4872A9E78C13}" presName="background" presStyleLbl="node0" presStyleIdx="1" presStyleCnt="2"/>
      <dgm:spPr/>
    </dgm:pt>
    <dgm:pt modelId="{B5390006-8E36-497D-A24A-2ADDD7C82A8F}" type="pres">
      <dgm:prSet presAssocID="{C1E9AB4F-073A-4EB4-879D-4872A9E78C13}" presName="text" presStyleLbl="fgAcc0" presStyleIdx="1" presStyleCnt="2">
        <dgm:presLayoutVars>
          <dgm:chPref val="3"/>
        </dgm:presLayoutVars>
      </dgm:prSet>
      <dgm:spPr/>
    </dgm:pt>
    <dgm:pt modelId="{1806D066-2DF9-4675-B637-65AAAD81CE86}" type="pres">
      <dgm:prSet presAssocID="{C1E9AB4F-073A-4EB4-879D-4872A9E78C13}" presName="hierChild2" presStyleCnt="0"/>
      <dgm:spPr/>
    </dgm:pt>
  </dgm:ptLst>
  <dgm:cxnLst>
    <dgm:cxn modelId="{FF844428-E367-48A5-ADBF-DB3A69666866}" type="presOf" srcId="{C1E9AB4F-073A-4EB4-879D-4872A9E78C13}" destId="{B5390006-8E36-497D-A24A-2ADDD7C82A8F}" srcOrd="0" destOrd="0" presId="urn:microsoft.com/office/officeart/2005/8/layout/hierarchy1"/>
    <dgm:cxn modelId="{F47DFF7A-C0D2-46C4-93CF-4AA9A601D1F2}" srcId="{D833D17B-2A88-407A-978C-1BFDFF9845ED}" destId="{C1E9AB4F-073A-4EB4-879D-4872A9E78C13}" srcOrd="1" destOrd="0" parTransId="{E4E8238A-E883-4977-A2DD-C098F3329C96}" sibTransId="{C15D82B2-6A37-45D8-B96C-FD3C22A333F5}"/>
    <dgm:cxn modelId="{E99771AC-8704-46F9-8352-D427FABD9EA6}" type="presOf" srcId="{D833D17B-2A88-407A-978C-1BFDFF9845ED}" destId="{698A04E6-F694-4BB0-93A5-5E250421CCA0}" srcOrd="0" destOrd="0" presId="urn:microsoft.com/office/officeart/2005/8/layout/hierarchy1"/>
    <dgm:cxn modelId="{442FDFB5-40FA-4796-A1CC-D87105FCF08A}" type="presOf" srcId="{38738EE2-F386-40DD-8E59-C068DE5A3D83}" destId="{71134390-ECA9-4D68-9C1D-80E7ABF72E54}" srcOrd="0" destOrd="0" presId="urn:microsoft.com/office/officeart/2005/8/layout/hierarchy1"/>
    <dgm:cxn modelId="{368BBBE6-FC30-4188-A36E-670888D23272}" srcId="{D833D17B-2A88-407A-978C-1BFDFF9845ED}" destId="{38738EE2-F386-40DD-8E59-C068DE5A3D83}" srcOrd="0" destOrd="0" parTransId="{CCEAC04D-9B6C-42D3-BB58-E2DBC97E4234}" sibTransId="{FDC7B57F-C061-4980-8FBC-4846E29243A4}"/>
    <dgm:cxn modelId="{52250244-3AF5-46C0-9A66-2AFF40B76220}" type="presParOf" srcId="{698A04E6-F694-4BB0-93A5-5E250421CCA0}" destId="{0BC88ACB-0BF2-4FB5-8613-949B318FACFF}" srcOrd="0" destOrd="0" presId="urn:microsoft.com/office/officeart/2005/8/layout/hierarchy1"/>
    <dgm:cxn modelId="{68675DF2-9928-413B-A4F1-2EC65F4D4F39}" type="presParOf" srcId="{0BC88ACB-0BF2-4FB5-8613-949B318FACFF}" destId="{61D0DD86-365C-4389-A855-1D7CED2CC947}" srcOrd="0" destOrd="0" presId="urn:microsoft.com/office/officeart/2005/8/layout/hierarchy1"/>
    <dgm:cxn modelId="{A6B8690B-6757-4463-9B97-93B972D7B1DB}" type="presParOf" srcId="{61D0DD86-365C-4389-A855-1D7CED2CC947}" destId="{E5136275-C257-4D2F-BDBA-87D6AA84D9A6}" srcOrd="0" destOrd="0" presId="urn:microsoft.com/office/officeart/2005/8/layout/hierarchy1"/>
    <dgm:cxn modelId="{D41393F8-C9F3-4A6F-921E-081FC89E18F7}" type="presParOf" srcId="{61D0DD86-365C-4389-A855-1D7CED2CC947}" destId="{71134390-ECA9-4D68-9C1D-80E7ABF72E54}" srcOrd="1" destOrd="0" presId="urn:microsoft.com/office/officeart/2005/8/layout/hierarchy1"/>
    <dgm:cxn modelId="{871F6D67-2658-498A-BA83-28B27928C860}" type="presParOf" srcId="{0BC88ACB-0BF2-4FB5-8613-949B318FACFF}" destId="{546729DD-0706-46C5-8501-BB0918B7C53A}" srcOrd="1" destOrd="0" presId="urn:microsoft.com/office/officeart/2005/8/layout/hierarchy1"/>
    <dgm:cxn modelId="{65EFFB98-78FF-4F9E-9763-55820A1630C9}" type="presParOf" srcId="{698A04E6-F694-4BB0-93A5-5E250421CCA0}" destId="{CCF4CECC-D6D0-42F5-B9E3-42141A5F824C}" srcOrd="1" destOrd="0" presId="urn:microsoft.com/office/officeart/2005/8/layout/hierarchy1"/>
    <dgm:cxn modelId="{F9362D5D-3ABA-4874-A6F7-A46ADA2A1E7D}" type="presParOf" srcId="{CCF4CECC-D6D0-42F5-B9E3-42141A5F824C}" destId="{2B60418C-BF24-4568-B991-9D9E12A74DEC}" srcOrd="0" destOrd="0" presId="urn:microsoft.com/office/officeart/2005/8/layout/hierarchy1"/>
    <dgm:cxn modelId="{A35298E1-ECAA-47E0-BFF3-338D7233B479}" type="presParOf" srcId="{2B60418C-BF24-4568-B991-9D9E12A74DEC}" destId="{939FBFE3-3883-459A-AAE7-896402C91CEF}" srcOrd="0" destOrd="0" presId="urn:microsoft.com/office/officeart/2005/8/layout/hierarchy1"/>
    <dgm:cxn modelId="{F55B1A29-8BF9-4CC5-BF34-E20B28D6DEB7}" type="presParOf" srcId="{2B60418C-BF24-4568-B991-9D9E12A74DEC}" destId="{B5390006-8E36-497D-A24A-2ADDD7C82A8F}" srcOrd="1" destOrd="0" presId="urn:microsoft.com/office/officeart/2005/8/layout/hierarchy1"/>
    <dgm:cxn modelId="{73C96302-1FF5-4ED5-B009-AD00E3595FAB}" type="presParOf" srcId="{CCF4CECC-D6D0-42F5-B9E3-42141A5F824C}" destId="{1806D066-2DF9-4675-B637-65AAAD81CE8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111DB5-B05E-4875-9330-6BDBC12C802D}" type="doc">
      <dgm:prSet loTypeId="urn:microsoft.com/office/officeart/2005/8/layout/hChevron3" loCatId="Inbo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54721A-F4EE-4D22-9E4C-B75818536140}">
      <dgm:prSet custT="1"/>
      <dgm:spPr/>
      <dgm:t>
        <a:bodyPr/>
        <a:lstStyle/>
        <a:p>
          <a:r>
            <a:rPr lang="en-US" sz="2800" b="1" dirty="0"/>
            <a:t>“The Gourmet Breakfast”</a:t>
          </a:r>
          <a:endParaRPr lang="en-US" sz="2800" dirty="0"/>
        </a:p>
      </dgm:t>
    </dgm:pt>
    <dgm:pt modelId="{46621155-0C7E-4FB4-85EC-22AC557F016B}" type="parTrans" cxnId="{2175CD9E-FF89-4902-A95A-C0EB1E3AFEBD}">
      <dgm:prSet/>
      <dgm:spPr/>
      <dgm:t>
        <a:bodyPr/>
        <a:lstStyle/>
        <a:p>
          <a:endParaRPr lang="en-US"/>
        </a:p>
      </dgm:t>
    </dgm:pt>
    <dgm:pt modelId="{95C2A907-7E83-4B9B-B90F-9BEDA17425B4}" type="sibTrans" cxnId="{2175CD9E-FF89-4902-A95A-C0EB1E3AFEBD}">
      <dgm:prSet/>
      <dgm:spPr/>
      <dgm:t>
        <a:bodyPr/>
        <a:lstStyle/>
        <a:p>
          <a:endParaRPr lang="en-US"/>
        </a:p>
      </dgm:t>
    </dgm:pt>
    <dgm:pt modelId="{9638B39F-F6D6-46C6-A992-A6364C804AA9}">
      <dgm:prSet/>
      <dgm:spPr/>
      <dgm:t>
        <a:bodyPr/>
        <a:lstStyle/>
        <a:p>
          <a:r>
            <a:rPr lang="en-US" dirty="0"/>
            <a:t>We are going to use a relatively simple example of something that you should be familiar with in order for you to be able to understand and practice on a real life project.</a:t>
          </a:r>
        </a:p>
      </dgm:t>
    </dgm:pt>
    <dgm:pt modelId="{50868C67-C7DF-4B43-8551-11EB5936214F}" type="parTrans" cxnId="{A9FB4D83-FEA8-49AD-A6D6-29548EDD867F}">
      <dgm:prSet/>
      <dgm:spPr/>
      <dgm:t>
        <a:bodyPr/>
        <a:lstStyle/>
        <a:p>
          <a:endParaRPr lang="en-US"/>
        </a:p>
      </dgm:t>
    </dgm:pt>
    <dgm:pt modelId="{31AEB974-305D-49F6-9E22-E684D7D54F1A}" type="sibTrans" cxnId="{A9FB4D83-FEA8-49AD-A6D6-29548EDD867F}">
      <dgm:prSet/>
      <dgm:spPr/>
      <dgm:t>
        <a:bodyPr/>
        <a:lstStyle/>
        <a:p>
          <a:endParaRPr lang="en-US"/>
        </a:p>
      </dgm:t>
    </dgm:pt>
    <dgm:pt modelId="{90A491F8-36FD-4372-8275-C68577D87FC6}" type="pres">
      <dgm:prSet presAssocID="{63111DB5-B05E-4875-9330-6BDBC12C802D}" presName="Name0" presStyleCnt="0">
        <dgm:presLayoutVars>
          <dgm:dir/>
          <dgm:resizeHandles val="exact"/>
        </dgm:presLayoutVars>
      </dgm:prSet>
      <dgm:spPr/>
    </dgm:pt>
    <dgm:pt modelId="{1441EFC8-0458-44ED-81D1-AC20CD3F1587}" type="pres">
      <dgm:prSet presAssocID="{CF54721A-F4EE-4D22-9E4C-B75818536140}" presName="parTxOnly" presStyleLbl="node1" presStyleIdx="0" presStyleCnt="2" custScaleX="103709" custScaleY="111003">
        <dgm:presLayoutVars>
          <dgm:bulletEnabled val="1"/>
        </dgm:presLayoutVars>
      </dgm:prSet>
      <dgm:spPr/>
    </dgm:pt>
    <dgm:pt modelId="{381DD08E-E830-454D-805B-5BAF0657E1C1}" type="pres">
      <dgm:prSet presAssocID="{95C2A907-7E83-4B9B-B90F-9BEDA17425B4}" presName="parSpace" presStyleCnt="0"/>
      <dgm:spPr/>
    </dgm:pt>
    <dgm:pt modelId="{08D1B6CC-F593-4912-A980-344867C5C6CE}" type="pres">
      <dgm:prSet presAssocID="{9638B39F-F6D6-46C6-A992-A6364C804AA9}" presName="parTxOnly" presStyleLbl="node1" presStyleIdx="1" presStyleCnt="2" custScaleX="217460" custScaleY="143905">
        <dgm:presLayoutVars>
          <dgm:bulletEnabled val="1"/>
        </dgm:presLayoutVars>
      </dgm:prSet>
      <dgm:spPr/>
    </dgm:pt>
  </dgm:ptLst>
  <dgm:cxnLst>
    <dgm:cxn modelId="{3521BD2F-B037-4AA3-A348-E4A0A45A15E4}" type="presOf" srcId="{CF54721A-F4EE-4D22-9E4C-B75818536140}" destId="{1441EFC8-0458-44ED-81D1-AC20CD3F1587}" srcOrd="0" destOrd="0" presId="urn:microsoft.com/office/officeart/2005/8/layout/hChevron3"/>
    <dgm:cxn modelId="{F75E797F-C705-4E00-86AF-E01F4A049F6B}" type="presOf" srcId="{9638B39F-F6D6-46C6-A992-A6364C804AA9}" destId="{08D1B6CC-F593-4912-A980-344867C5C6CE}" srcOrd="0" destOrd="0" presId="urn:microsoft.com/office/officeart/2005/8/layout/hChevron3"/>
    <dgm:cxn modelId="{A9FB4D83-FEA8-49AD-A6D6-29548EDD867F}" srcId="{63111DB5-B05E-4875-9330-6BDBC12C802D}" destId="{9638B39F-F6D6-46C6-A992-A6364C804AA9}" srcOrd="1" destOrd="0" parTransId="{50868C67-C7DF-4B43-8551-11EB5936214F}" sibTransId="{31AEB974-305D-49F6-9E22-E684D7D54F1A}"/>
    <dgm:cxn modelId="{2175CD9E-FF89-4902-A95A-C0EB1E3AFEBD}" srcId="{63111DB5-B05E-4875-9330-6BDBC12C802D}" destId="{CF54721A-F4EE-4D22-9E4C-B75818536140}" srcOrd="0" destOrd="0" parTransId="{46621155-0C7E-4FB4-85EC-22AC557F016B}" sibTransId="{95C2A907-7E83-4B9B-B90F-9BEDA17425B4}"/>
    <dgm:cxn modelId="{8B6E8AA0-566A-402C-9609-23D1CD1D1B62}" type="presOf" srcId="{63111DB5-B05E-4875-9330-6BDBC12C802D}" destId="{90A491F8-36FD-4372-8275-C68577D87FC6}" srcOrd="0" destOrd="0" presId="urn:microsoft.com/office/officeart/2005/8/layout/hChevron3"/>
    <dgm:cxn modelId="{78AB5DC2-0B1F-4B61-9471-7B18C0944890}" type="presParOf" srcId="{90A491F8-36FD-4372-8275-C68577D87FC6}" destId="{1441EFC8-0458-44ED-81D1-AC20CD3F1587}" srcOrd="0" destOrd="0" presId="urn:microsoft.com/office/officeart/2005/8/layout/hChevron3"/>
    <dgm:cxn modelId="{27B9C467-F54E-4B99-BD6F-9FAA7A4C33F7}" type="presParOf" srcId="{90A491F8-36FD-4372-8275-C68577D87FC6}" destId="{381DD08E-E830-454D-805B-5BAF0657E1C1}" srcOrd="1" destOrd="0" presId="urn:microsoft.com/office/officeart/2005/8/layout/hChevron3"/>
    <dgm:cxn modelId="{51AEB754-DB4E-4C4B-91CD-C4F9F45DE146}" type="presParOf" srcId="{90A491F8-36FD-4372-8275-C68577D87FC6}" destId="{08D1B6CC-F593-4912-A980-344867C5C6CE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F6B4B82-7A9C-4B5D-921E-0907FCF11A9E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E9B756C7-CE07-43DD-9D40-B3F5AD2ED787}">
      <dgm:prSet/>
      <dgm:spPr/>
      <dgm:t>
        <a:bodyPr/>
        <a:lstStyle/>
        <a:p>
          <a:r>
            <a:rPr lang="en-GB"/>
            <a:t>A start and a finish </a:t>
          </a:r>
          <a:endParaRPr lang="en-US"/>
        </a:p>
      </dgm:t>
    </dgm:pt>
    <dgm:pt modelId="{6830861C-05BE-4452-83D6-046BCBFDAD27}" type="parTrans" cxnId="{D6A3EF7E-FEFB-4AAC-89FC-2D4AE1ECD36E}">
      <dgm:prSet/>
      <dgm:spPr/>
      <dgm:t>
        <a:bodyPr/>
        <a:lstStyle/>
        <a:p>
          <a:endParaRPr lang="en-US"/>
        </a:p>
      </dgm:t>
    </dgm:pt>
    <dgm:pt modelId="{4539C065-E333-4085-9FD4-9CFE4455F33C}" type="sibTrans" cxnId="{D6A3EF7E-FEFB-4AAC-89FC-2D4AE1ECD36E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1173AE49-C654-4A3E-A781-BB1DF9D11C0E}">
      <dgm:prSet/>
      <dgm:spPr/>
      <dgm:t>
        <a:bodyPr/>
        <a:lstStyle/>
        <a:p>
          <a:r>
            <a:rPr lang="en-GB"/>
            <a:t>Is a unique activity</a:t>
          </a:r>
          <a:endParaRPr lang="en-US"/>
        </a:p>
      </dgm:t>
    </dgm:pt>
    <dgm:pt modelId="{4DDD70F3-C49E-403D-9D7F-3DA0C1F68643}" type="parTrans" cxnId="{82F7DBCB-069F-47B2-B157-404BBEAF48AC}">
      <dgm:prSet/>
      <dgm:spPr/>
      <dgm:t>
        <a:bodyPr/>
        <a:lstStyle/>
        <a:p>
          <a:endParaRPr lang="en-US"/>
        </a:p>
      </dgm:t>
    </dgm:pt>
    <dgm:pt modelId="{178B3A81-6AF0-460E-8425-55150FF1170E}" type="sibTrans" cxnId="{82F7DBCB-069F-47B2-B157-404BBEAF48AC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38A61F25-0A45-42B1-BEF6-5E171F00AD3B}">
      <dgm:prSet/>
      <dgm:spPr/>
      <dgm:t>
        <a:bodyPr/>
        <a:lstStyle/>
        <a:p>
          <a:r>
            <a:rPr lang="en-GB"/>
            <a:t>May involve uncertainty and risk</a:t>
          </a:r>
          <a:endParaRPr lang="en-US"/>
        </a:p>
      </dgm:t>
    </dgm:pt>
    <dgm:pt modelId="{2656FC4C-C8EF-4FB3-8E8A-AE1D4CB0D151}" type="parTrans" cxnId="{7D457B20-827D-48BB-8F33-0B6437E53A15}">
      <dgm:prSet/>
      <dgm:spPr/>
      <dgm:t>
        <a:bodyPr/>
        <a:lstStyle/>
        <a:p>
          <a:endParaRPr lang="en-US"/>
        </a:p>
      </dgm:t>
    </dgm:pt>
    <dgm:pt modelId="{B4C58CA4-3CA8-42E6-A37E-FF80D8732DF4}" type="sibTrans" cxnId="{7D457B20-827D-48BB-8F33-0B6437E53A15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727F1D19-C780-485A-82C7-C017738193E4}">
      <dgm:prSet/>
      <dgm:spPr/>
      <dgm:t>
        <a:bodyPr/>
        <a:lstStyle/>
        <a:p>
          <a:r>
            <a:rPr lang="en-GB" dirty="0"/>
            <a:t>Usually involves a team coming together</a:t>
          </a:r>
          <a:endParaRPr lang="en-US" dirty="0"/>
        </a:p>
      </dgm:t>
    </dgm:pt>
    <dgm:pt modelId="{D6A6C91D-2CAE-4D44-ADA3-53BF9B10C815}" type="parTrans" cxnId="{4EC18D30-3F1C-44FD-AB3E-67AF4AD85E10}">
      <dgm:prSet/>
      <dgm:spPr/>
      <dgm:t>
        <a:bodyPr/>
        <a:lstStyle/>
        <a:p>
          <a:endParaRPr lang="en-US"/>
        </a:p>
      </dgm:t>
    </dgm:pt>
    <dgm:pt modelId="{90DDA714-E0E1-4ABD-AA5F-E22695A98030}" type="sibTrans" cxnId="{4EC18D30-3F1C-44FD-AB3E-67AF4AD85E10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864E7334-5221-4666-8649-CBBF058B2D88}">
      <dgm:prSet/>
      <dgm:spPr/>
      <dgm:t>
        <a:bodyPr/>
        <a:lstStyle/>
        <a:p>
          <a:r>
            <a:rPr lang="en-GB"/>
            <a:t>A budget</a:t>
          </a:r>
          <a:endParaRPr lang="en-US"/>
        </a:p>
      </dgm:t>
    </dgm:pt>
    <dgm:pt modelId="{C5EF25EF-F102-4E79-AC42-3B1B593E7BBD}" type="parTrans" cxnId="{00D218C6-548C-48F4-AFEA-5D23188DE2D4}">
      <dgm:prSet/>
      <dgm:spPr/>
      <dgm:t>
        <a:bodyPr/>
        <a:lstStyle/>
        <a:p>
          <a:endParaRPr lang="en-US"/>
        </a:p>
      </dgm:t>
    </dgm:pt>
    <dgm:pt modelId="{EEE8741A-389B-456A-A507-3D94E7720734}" type="sibTrans" cxnId="{00D218C6-548C-48F4-AFEA-5D23188DE2D4}">
      <dgm:prSet phldrT="5" phldr="0"/>
      <dgm:spPr/>
      <dgm:t>
        <a:bodyPr/>
        <a:lstStyle/>
        <a:p>
          <a:r>
            <a:rPr lang="en-US"/>
            <a:t>5</a:t>
          </a:r>
        </a:p>
      </dgm:t>
    </dgm:pt>
    <dgm:pt modelId="{1B9E0357-DF45-44BA-90F2-56F672EF2F25}">
      <dgm:prSet/>
      <dgm:spPr/>
      <dgm:t>
        <a:bodyPr/>
        <a:lstStyle/>
        <a:p>
          <a:r>
            <a:rPr lang="en-GB"/>
            <a:t>Non repetitive tasks</a:t>
          </a:r>
          <a:endParaRPr lang="en-US"/>
        </a:p>
      </dgm:t>
    </dgm:pt>
    <dgm:pt modelId="{537D9BE8-505C-47B1-A82C-09E5D98D21B7}" type="parTrans" cxnId="{7A5516D0-9FE9-4658-A246-3833FE46FB1B}">
      <dgm:prSet/>
      <dgm:spPr/>
      <dgm:t>
        <a:bodyPr/>
        <a:lstStyle/>
        <a:p>
          <a:endParaRPr lang="en-US"/>
        </a:p>
      </dgm:t>
    </dgm:pt>
    <dgm:pt modelId="{DDDE53D5-6698-4444-80D8-50A8BC1D6BFC}" type="sibTrans" cxnId="{7A5516D0-9FE9-4658-A246-3833FE46FB1B}">
      <dgm:prSet phldrT="6" phldr="0"/>
      <dgm:spPr/>
      <dgm:t>
        <a:bodyPr/>
        <a:lstStyle/>
        <a:p>
          <a:r>
            <a:rPr lang="en-US"/>
            <a:t>6</a:t>
          </a:r>
        </a:p>
      </dgm:t>
    </dgm:pt>
    <dgm:pt modelId="{CAE77500-AF83-412A-9B23-5D3EBE0475E5}">
      <dgm:prSet/>
      <dgm:spPr/>
      <dgm:t>
        <a:bodyPr/>
        <a:lstStyle/>
        <a:p>
          <a:r>
            <a:rPr lang="en-GB" dirty="0"/>
            <a:t>Use of resources </a:t>
          </a:r>
          <a:endParaRPr lang="en-US" dirty="0"/>
        </a:p>
      </dgm:t>
    </dgm:pt>
    <dgm:pt modelId="{524EA03F-08CF-47AD-849F-8FE0F2791FA7}" type="parTrans" cxnId="{DC5EBDA6-A5E3-473B-A732-7BF13162137C}">
      <dgm:prSet/>
      <dgm:spPr/>
      <dgm:t>
        <a:bodyPr/>
        <a:lstStyle/>
        <a:p>
          <a:endParaRPr lang="en-US"/>
        </a:p>
      </dgm:t>
    </dgm:pt>
    <dgm:pt modelId="{2B7AD292-2342-4ECA-9747-066A56E1C3C2}" type="sibTrans" cxnId="{DC5EBDA6-A5E3-473B-A732-7BF13162137C}">
      <dgm:prSet phldrT="7" phldr="0"/>
      <dgm:spPr/>
      <dgm:t>
        <a:bodyPr/>
        <a:lstStyle/>
        <a:p>
          <a:r>
            <a:rPr lang="en-US"/>
            <a:t>7</a:t>
          </a:r>
        </a:p>
      </dgm:t>
    </dgm:pt>
    <dgm:pt modelId="{A3A659A4-9FB2-4DDC-9F1B-9FDCD9FE4D85}">
      <dgm:prSet/>
      <dgm:spPr/>
      <dgm:t>
        <a:bodyPr/>
        <a:lstStyle/>
        <a:p>
          <a:r>
            <a:rPr lang="en-GB"/>
            <a:t>A single point of ultimate responsibility</a:t>
          </a:r>
          <a:endParaRPr lang="en-US"/>
        </a:p>
      </dgm:t>
    </dgm:pt>
    <dgm:pt modelId="{94CE2302-BD84-4F0B-9863-9E4D4D35FC8C}" type="parTrans" cxnId="{0487D7C1-0970-460B-9CE2-51C961C52C57}">
      <dgm:prSet/>
      <dgm:spPr/>
      <dgm:t>
        <a:bodyPr/>
        <a:lstStyle/>
        <a:p>
          <a:endParaRPr lang="en-US"/>
        </a:p>
      </dgm:t>
    </dgm:pt>
    <dgm:pt modelId="{4FB69D17-0AA4-41BF-85B5-762C3B4E47F3}" type="sibTrans" cxnId="{0487D7C1-0970-460B-9CE2-51C961C52C57}">
      <dgm:prSet phldrT="8" phldr="0"/>
      <dgm:spPr/>
      <dgm:t>
        <a:bodyPr/>
        <a:lstStyle/>
        <a:p>
          <a:r>
            <a:rPr lang="en-US"/>
            <a:t>8</a:t>
          </a:r>
        </a:p>
      </dgm:t>
    </dgm:pt>
    <dgm:pt modelId="{67EBC269-325C-4773-B7E8-D24045491A9F}">
      <dgm:prSet/>
      <dgm:spPr/>
      <dgm:t>
        <a:bodyPr/>
        <a:lstStyle/>
        <a:p>
          <a:r>
            <a:rPr lang="en-GB"/>
            <a:t>Clearly defined team roles</a:t>
          </a:r>
          <a:endParaRPr lang="en-US"/>
        </a:p>
      </dgm:t>
    </dgm:pt>
    <dgm:pt modelId="{F21C1D02-6E46-4066-B92B-312707FEDDDF}" type="parTrans" cxnId="{D1635580-E3D9-4E2B-8E05-F0BA604DE340}">
      <dgm:prSet/>
      <dgm:spPr/>
      <dgm:t>
        <a:bodyPr/>
        <a:lstStyle/>
        <a:p>
          <a:endParaRPr lang="en-US"/>
        </a:p>
      </dgm:t>
    </dgm:pt>
    <dgm:pt modelId="{4083CBE3-0714-41FC-8CE0-7B98B0DC7AB0}" type="sibTrans" cxnId="{D1635580-E3D9-4E2B-8E05-F0BA604DE340}">
      <dgm:prSet phldrT="9" phldr="0"/>
      <dgm:spPr/>
      <dgm:t>
        <a:bodyPr/>
        <a:lstStyle/>
        <a:p>
          <a:r>
            <a:rPr lang="en-US"/>
            <a:t>9</a:t>
          </a:r>
        </a:p>
      </dgm:t>
    </dgm:pt>
    <dgm:pt modelId="{76008C2B-9417-47DF-A553-3F35B781A487}" type="pres">
      <dgm:prSet presAssocID="{BF6B4B82-7A9C-4B5D-921E-0907FCF11A9E}" presName="Name0" presStyleCnt="0">
        <dgm:presLayoutVars>
          <dgm:animLvl val="lvl"/>
          <dgm:resizeHandles val="exact"/>
        </dgm:presLayoutVars>
      </dgm:prSet>
      <dgm:spPr/>
    </dgm:pt>
    <dgm:pt modelId="{F07A29B1-8947-4BEF-A0CA-7B7AA3DC7464}" type="pres">
      <dgm:prSet presAssocID="{E9B756C7-CE07-43DD-9D40-B3F5AD2ED787}" presName="compositeNode" presStyleCnt="0">
        <dgm:presLayoutVars>
          <dgm:bulletEnabled val="1"/>
        </dgm:presLayoutVars>
      </dgm:prSet>
      <dgm:spPr/>
    </dgm:pt>
    <dgm:pt modelId="{2E704940-4393-4639-9E0B-246F1AB708B3}" type="pres">
      <dgm:prSet presAssocID="{E9B756C7-CE07-43DD-9D40-B3F5AD2ED787}" presName="bgRect" presStyleLbl="bgAccFollowNode1" presStyleIdx="0" presStyleCnt="9"/>
      <dgm:spPr/>
    </dgm:pt>
    <dgm:pt modelId="{7E47C339-6B67-4C61-B5C1-3D2E13D6E51C}" type="pres">
      <dgm:prSet presAssocID="{4539C065-E333-4085-9FD4-9CFE4455F33C}" presName="sibTransNodeCircle" presStyleLbl="alignNode1" presStyleIdx="0" presStyleCnt="18">
        <dgm:presLayoutVars>
          <dgm:chMax val="0"/>
          <dgm:bulletEnabled/>
        </dgm:presLayoutVars>
      </dgm:prSet>
      <dgm:spPr/>
    </dgm:pt>
    <dgm:pt modelId="{6D04C320-6EF6-4887-BF70-6239BAF6C3AC}" type="pres">
      <dgm:prSet presAssocID="{E9B756C7-CE07-43DD-9D40-B3F5AD2ED787}" presName="bottomLine" presStyleLbl="alignNode1" presStyleIdx="1" presStyleCnt="18">
        <dgm:presLayoutVars/>
      </dgm:prSet>
      <dgm:spPr/>
    </dgm:pt>
    <dgm:pt modelId="{76C8C80C-A473-4EFB-9594-96CF1003C7E6}" type="pres">
      <dgm:prSet presAssocID="{E9B756C7-CE07-43DD-9D40-B3F5AD2ED787}" presName="nodeText" presStyleLbl="bgAccFollowNode1" presStyleIdx="0" presStyleCnt="9">
        <dgm:presLayoutVars>
          <dgm:bulletEnabled val="1"/>
        </dgm:presLayoutVars>
      </dgm:prSet>
      <dgm:spPr/>
    </dgm:pt>
    <dgm:pt modelId="{1498EF58-25D6-40F9-9E30-8E4020F4F5D3}" type="pres">
      <dgm:prSet presAssocID="{4539C065-E333-4085-9FD4-9CFE4455F33C}" presName="sibTrans" presStyleCnt="0"/>
      <dgm:spPr/>
    </dgm:pt>
    <dgm:pt modelId="{BF2E0E56-9ED5-4498-B75E-8863EFA71C0D}" type="pres">
      <dgm:prSet presAssocID="{1173AE49-C654-4A3E-A781-BB1DF9D11C0E}" presName="compositeNode" presStyleCnt="0">
        <dgm:presLayoutVars>
          <dgm:bulletEnabled val="1"/>
        </dgm:presLayoutVars>
      </dgm:prSet>
      <dgm:spPr/>
    </dgm:pt>
    <dgm:pt modelId="{CB7583B2-5419-43FD-9CD7-0D808EB95B9C}" type="pres">
      <dgm:prSet presAssocID="{1173AE49-C654-4A3E-A781-BB1DF9D11C0E}" presName="bgRect" presStyleLbl="bgAccFollowNode1" presStyleIdx="1" presStyleCnt="9"/>
      <dgm:spPr/>
    </dgm:pt>
    <dgm:pt modelId="{B3FDA19D-FC86-428A-82D8-6F810B1DDEEC}" type="pres">
      <dgm:prSet presAssocID="{178B3A81-6AF0-460E-8425-55150FF1170E}" presName="sibTransNodeCircle" presStyleLbl="alignNode1" presStyleIdx="2" presStyleCnt="18">
        <dgm:presLayoutVars>
          <dgm:chMax val="0"/>
          <dgm:bulletEnabled/>
        </dgm:presLayoutVars>
      </dgm:prSet>
      <dgm:spPr/>
    </dgm:pt>
    <dgm:pt modelId="{F45C7271-43E1-4CFB-8606-86EC7FB33F41}" type="pres">
      <dgm:prSet presAssocID="{1173AE49-C654-4A3E-A781-BB1DF9D11C0E}" presName="bottomLine" presStyleLbl="alignNode1" presStyleIdx="3" presStyleCnt="18">
        <dgm:presLayoutVars/>
      </dgm:prSet>
      <dgm:spPr/>
    </dgm:pt>
    <dgm:pt modelId="{9C3F25F2-DA00-4379-B32F-22489C1E3F1A}" type="pres">
      <dgm:prSet presAssocID="{1173AE49-C654-4A3E-A781-BB1DF9D11C0E}" presName="nodeText" presStyleLbl="bgAccFollowNode1" presStyleIdx="1" presStyleCnt="9">
        <dgm:presLayoutVars>
          <dgm:bulletEnabled val="1"/>
        </dgm:presLayoutVars>
      </dgm:prSet>
      <dgm:spPr/>
    </dgm:pt>
    <dgm:pt modelId="{B50FF3C0-2E2C-447F-9FAC-CF4BDEEB2411}" type="pres">
      <dgm:prSet presAssocID="{178B3A81-6AF0-460E-8425-55150FF1170E}" presName="sibTrans" presStyleCnt="0"/>
      <dgm:spPr/>
    </dgm:pt>
    <dgm:pt modelId="{E8894923-1C85-496A-8312-61CEBA51F42C}" type="pres">
      <dgm:prSet presAssocID="{38A61F25-0A45-42B1-BEF6-5E171F00AD3B}" presName="compositeNode" presStyleCnt="0">
        <dgm:presLayoutVars>
          <dgm:bulletEnabled val="1"/>
        </dgm:presLayoutVars>
      </dgm:prSet>
      <dgm:spPr/>
    </dgm:pt>
    <dgm:pt modelId="{771BCAC2-23A0-4EB9-9638-3F27DB76D825}" type="pres">
      <dgm:prSet presAssocID="{38A61F25-0A45-42B1-BEF6-5E171F00AD3B}" presName="bgRect" presStyleLbl="bgAccFollowNode1" presStyleIdx="2" presStyleCnt="9"/>
      <dgm:spPr/>
    </dgm:pt>
    <dgm:pt modelId="{BCE9800A-7642-4232-916F-990FC767967C}" type="pres">
      <dgm:prSet presAssocID="{B4C58CA4-3CA8-42E6-A37E-FF80D8732DF4}" presName="sibTransNodeCircle" presStyleLbl="alignNode1" presStyleIdx="4" presStyleCnt="18">
        <dgm:presLayoutVars>
          <dgm:chMax val="0"/>
          <dgm:bulletEnabled/>
        </dgm:presLayoutVars>
      </dgm:prSet>
      <dgm:spPr/>
    </dgm:pt>
    <dgm:pt modelId="{B8D6DB04-4944-4E1A-967E-53DB8C230F79}" type="pres">
      <dgm:prSet presAssocID="{38A61F25-0A45-42B1-BEF6-5E171F00AD3B}" presName="bottomLine" presStyleLbl="alignNode1" presStyleIdx="5" presStyleCnt="18">
        <dgm:presLayoutVars/>
      </dgm:prSet>
      <dgm:spPr/>
    </dgm:pt>
    <dgm:pt modelId="{7ECC45A4-D1F0-4E98-BB32-61F6763E34CD}" type="pres">
      <dgm:prSet presAssocID="{38A61F25-0A45-42B1-BEF6-5E171F00AD3B}" presName="nodeText" presStyleLbl="bgAccFollowNode1" presStyleIdx="2" presStyleCnt="9">
        <dgm:presLayoutVars>
          <dgm:bulletEnabled val="1"/>
        </dgm:presLayoutVars>
      </dgm:prSet>
      <dgm:spPr/>
    </dgm:pt>
    <dgm:pt modelId="{D8E8BA36-D32E-4A15-9B83-B753A4A38E8A}" type="pres">
      <dgm:prSet presAssocID="{B4C58CA4-3CA8-42E6-A37E-FF80D8732DF4}" presName="sibTrans" presStyleCnt="0"/>
      <dgm:spPr/>
    </dgm:pt>
    <dgm:pt modelId="{047AB9B6-2504-4AC4-B16B-0B26A2C500EA}" type="pres">
      <dgm:prSet presAssocID="{727F1D19-C780-485A-82C7-C017738193E4}" presName="compositeNode" presStyleCnt="0">
        <dgm:presLayoutVars>
          <dgm:bulletEnabled val="1"/>
        </dgm:presLayoutVars>
      </dgm:prSet>
      <dgm:spPr/>
    </dgm:pt>
    <dgm:pt modelId="{93A6301F-EF76-45D7-A848-332BA5D9CB9A}" type="pres">
      <dgm:prSet presAssocID="{727F1D19-C780-485A-82C7-C017738193E4}" presName="bgRect" presStyleLbl="bgAccFollowNode1" presStyleIdx="3" presStyleCnt="9" custLinFactNeighborX="-641" custLinFactNeighborY="-226"/>
      <dgm:spPr/>
    </dgm:pt>
    <dgm:pt modelId="{AED8BFC2-894A-4148-BDB6-165505773D8E}" type="pres">
      <dgm:prSet presAssocID="{90DDA714-E0E1-4ABD-AA5F-E22695A98030}" presName="sibTransNodeCircle" presStyleLbl="alignNode1" presStyleIdx="6" presStyleCnt="18">
        <dgm:presLayoutVars>
          <dgm:chMax val="0"/>
          <dgm:bulletEnabled/>
        </dgm:presLayoutVars>
      </dgm:prSet>
      <dgm:spPr/>
    </dgm:pt>
    <dgm:pt modelId="{3893836E-32F5-41FF-AF55-6B53CA355645}" type="pres">
      <dgm:prSet presAssocID="{727F1D19-C780-485A-82C7-C017738193E4}" presName="bottomLine" presStyleLbl="alignNode1" presStyleIdx="7" presStyleCnt="18">
        <dgm:presLayoutVars/>
      </dgm:prSet>
      <dgm:spPr/>
    </dgm:pt>
    <dgm:pt modelId="{D222751D-4D3F-4A46-9D44-2413C768B85C}" type="pres">
      <dgm:prSet presAssocID="{727F1D19-C780-485A-82C7-C017738193E4}" presName="nodeText" presStyleLbl="bgAccFollowNode1" presStyleIdx="3" presStyleCnt="9">
        <dgm:presLayoutVars>
          <dgm:bulletEnabled val="1"/>
        </dgm:presLayoutVars>
      </dgm:prSet>
      <dgm:spPr/>
    </dgm:pt>
    <dgm:pt modelId="{5B003F3E-694C-4C24-A7C4-A9FAAEED18A8}" type="pres">
      <dgm:prSet presAssocID="{90DDA714-E0E1-4ABD-AA5F-E22695A98030}" presName="sibTrans" presStyleCnt="0"/>
      <dgm:spPr/>
    </dgm:pt>
    <dgm:pt modelId="{52EC97AD-4BB1-4387-B63B-EF1F120E8200}" type="pres">
      <dgm:prSet presAssocID="{864E7334-5221-4666-8649-CBBF058B2D88}" presName="compositeNode" presStyleCnt="0">
        <dgm:presLayoutVars>
          <dgm:bulletEnabled val="1"/>
        </dgm:presLayoutVars>
      </dgm:prSet>
      <dgm:spPr/>
    </dgm:pt>
    <dgm:pt modelId="{8FE3AFE6-3691-43BB-989C-E509F36000E6}" type="pres">
      <dgm:prSet presAssocID="{864E7334-5221-4666-8649-CBBF058B2D88}" presName="bgRect" presStyleLbl="bgAccFollowNode1" presStyleIdx="4" presStyleCnt="9"/>
      <dgm:spPr/>
    </dgm:pt>
    <dgm:pt modelId="{69E78434-0607-4B3A-B462-270E81A68909}" type="pres">
      <dgm:prSet presAssocID="{EEE8741A-389B-456A-A507-3D94E7720734}" presName="sibTransNodeCircle" presStyleLbl="alignNode1" presStyleIdx="8" presStyleCnt="18">
        <dgm:presLayoutVars>
          <dgm:chMax val="0"/>
          <dgm:bulletEnabled/>
        </dgm:presLayoutVars>
      </dgm:prSet>
      <dgm:spPr/>
    </dgm:pt>
    <dgm:pt modelId="{E071A48B-907E-4300-9AF0-BC826EFF0D50}" type="pres">
      <dgm:prSet presAssocID="{864E7334-5221-4666-8649-CBBF058B2D88}" presName="bottomLine" presStyleLbl="alignNode1" presStyleIdx="9" presStyleCnt="18">
        <dgm:presLayoutVars/>
      </dgm:prSet>
      <dgm:spPr/>
    </dgm:pt>
    <dgm:pt modelId="{D0F50991-D8C6-426F-8D56-BA296DBEF628}" type="pres">
      <dgm:prSet presAssocID="{864E7334-5221-4666-8649-CBBF058B2D88}" presName="nodeText" presStyleLbl="bgAccFollowNode1" presStyleIdx="4" presStyleCnt="9">
        <dgm:presLayoutVars>
          <dgm:bulletEnabled val="1"/>
        </dgm:presLayoutVars>
      </dgm:prSet>
      <dgm:spPr/>
    </dgm:pt>
    <dgm:pt modelId="{F91A0234-7059-484D-B390-114273CC5099}" type="pres">
      <dgm:prSet presAssocID="{EEE8741A-389B-456A-A507-3D94E7720734}" presName="sibTrans" presStyleCnt="0"/>
      <dgm:spPr/>
    </dgm:pt>
    <dgm:pt modelId="{E75D7A7F-98BF-4939-87C2-9D7DD1B581D1}" type="pres">
      <dgm:prSet presAssocID="{1B9E0357-DF45-44BA-90F2-56F672EF2F25}" presName="compositeNode" presStyleCnt="0">
        <dgm:presLayoutVars>
          <dgm:bulletEnabled val="1"/>
        </dgm:presLayoutVars>
      </dgm:prSet>
      <dgm:spPr/>
    </dgm:pt>
    <dgm:pt modelId="{E82DADA0-8A71-4BF1-8B20-494628B941B8}" type="pres">
      <dgm:prSet presAssocID="{1B9E0357-DF45-44BA-90F2-56F672EF2F25}" presName="bgRect" presStyleLbl="bgAccFollowNode1" presStyleIdx="5" presStyleCnt="9" custLinFactNeighborX="1789" custLinFactNeighborY="-639"/>
      <dgm:spPr/>
    </dgm:pt>
    <dgm:pt modelId="{73503761-6105-4212-ABFC-4CB909C89154}" type="pres">
      <dgm:prSet presAssocID="{DDDE53D5-6698-4444-80D8-50A8BC1D6BFC}" presName="sibTransNodeCircle" presStyleLbl="alignNode1" presStyleIdx="10" presStyleCnt="18">
        <dgm:presLayoutVars>
          <dgm:chMax val="0"/>
          <dgm:bulletEnabled/>
        </dgm:presLayoutVars>
      </dgm:prSet>
      <dgm:spPr/>
    </dgm:pt>
    <dgm:pt modelId="{19F96531-E593-4E8A-ACE2-D419BA319243}" type="pres">
      <dgm:prSet presAssocID="{1B9E0357-DF45-44BA-90F2-56F672EF2F25}" presName="bottomLine" presStyleLbl="alignNode1" presStyleIdx="11" presStyleCnt="18">
        <dgm:presLayoutVars/>
      </dgm:prSet>
      <dgm:spPr/>
    </dgm:pt>
    <dgm:pt modelId="{F3F1713C-37BE-4CD0-966D-15C1C6AD7EBF}" type="pres">
      <dgm:prSet presAssocID="{1B9E0357-DF45-44BA-90F2-56F672EF2F25}" presName="nodeText" presStyleLbl="bgAccFollowNode1" presStyleIdx="5" presStyleCnt="9">
        <dgm:presLayoutVars>
          <dgm:bulletEnabled val="1"/>
        </dgm:presLayoutVars>
      </dgm:prSet>
      <dgm:spPr/>
    </dgm:pt>
    <dgm:pt modelId="{5A8B7877-4F5E-4824-9078-32484F30C4E1}" type="pres">
      <dgm:prSet presAssocID="{DDDE53D5-6698-4444-80D8-50A8BC1D6BFC}" presName="sibTrans" presStyleCnt="0"/>
      <dgm:spPr/>
    </dgm:pt>
    <dgm:pt modelId="{86357403-13DF-4596-B4E6-E93ADA1DB8CE}" type="pres">
      <dgm:prSet presAssocID="{CAE77500-AF83-412A-9B23-5D3EBE0475E5}" presName="compositeNode" presStyleCnt="0">
        <dgm:presLayoutVars>
          <dgm:bulletEnabled val="1"/>
        </dgm:presLayoutVars>
      </dgm:prSet>
      <dgm:spPr/>
    </dgm:pt>
    <dgm:pt modelId="{B1BD13C6-D7D1-40F1-84F7-6BCB8AD7FF47}" type="pres">
      <dgm:prSet presAssocID="{CAE77500-AF83-412A-9B23-5D3EBE0475E5}" presName="bgRect" presStyleLbl="bgAccFollowNode1" presStyleIdx="6" presStyleCnt="9" custLinFactNeighborX="3326" custLinFactNeighborY="-1051"/>
      <dgm:spPr/>
    </dgm:pt>
    <dgm:pt modelId="{4173C02F-6175-4C1C-8F84-B80758D66144}" type="pres">
      <dgm:prSet presAssocID="{2B7AD292-2342-4ECA-9747-066A56E1C3C2}" presName="sibTransNodeCircle" presStyleLbl="alignNode1" presStyleIdx="12" presStyleCnt="18">
        <dgm:presLayoutVars>
          <dgm:chMax val="0"/>
          <dgm:bulletEnabled/>
        </dgm:presLayoutVars>
      </dgm:prSet>
      <dgm:spPr/>
    </dgm:pt>
    <dgm:pt modelId="{1BCB09E2-159E-46D4-960E-B27E7FCC8E25}" type="pres">
      <dgm:prSet presAssocID="{CAE77500-AF83-412A-9B23-5D3EBE0475E5}" presName="bottomLine" presStyleLbl="alignNode1" presStyleIdx="13" presStyleCnt="18">
        <dgm:presLayoutVars/>
      </dgm:prSet>
      <dgm:spPr/>
    </dgm:pt>
    <dgm:pt modelId="{8D5002CD-97D5-4272-9D92-672A6171E0BE}" type="pres">
      <dgm:prSet presAssocID="{CAE77500-AF83-412A-9B23-5D3EBE0475E5}" presName="nodeText" presStyleLbl="bgAccFollowNode1" presStyleIdx="6" presStyleCnt="9">
        <dgm:presLayoutVars>
          <dgm:bulletEnabled val="1"/>
        </dgm:presLayoutVars>
      </dgm:prSet>
      <dgm:spPr/>
    </dgm:pt>
    <dgm:pt modelId="{F41CFA76-716D-4660-917C-A8617F296C00}" type="pres">
      <dgm:prSet presAssocID="{2B7AD292-2342-4ECA-9747-066A56E1C3C2}" presName="sibTrans" presStyleCnt="0"/>
      <dgm:spPr/>
    </dgm:pt>
    <dgm:pt modelId="{50EA064B-239D-4CD2-BDCB-973E7E9A2CD7}" type="pres">
      <dgm:prSet presAssocID="{A3A659A4-9FB2-4DDC-9F1B-9FDCD9FE4D85}" presName="compositeNode" presStyleCnt="0">
        <dgm:presLayoutVars>
          <dgm:bulletEnabled val="1"/>
        </dgm:presLayoutVars>
      </dgm:prSet>
      <dgm:spPr/>
    </dgm:pt>
    <dgm:pt modelId="{63FCB4FF-8BA9-436B-A4FC-6C1E7780870B}" type="pres">
      <dgm:prSet presAssocID="{A3A659A4-9FB2-4DDC-9F1B-9FDCD9FE4D85}" presName="bgRect" presStyleLbl="bgAccFollowNode1" presStyleIdx="7" presStyleCnt="9"/>
      <dgm:spPr/>
    </dgm:pt>
    <dgm:pt modelId="{89A49F2D-61DE-4B87-822E-A044DFA5F7AD}" type="pres">
      <dgm:prSet presAssocID="{4FB69D17-0AA4-41BF-85B5-762C3B4E47F3}" presName="sibTransNodeCircle" presStyleLbl="alignNode1" presStyleIdx="14" presStyleCnt="18">
        <dgm:presLayoutVars>
          <dgm:chMax val="0"/>
          <dgm:bulletEnabled/>
        </dgm:presLayoutVars>
      </dgm:prSet>
      <dgm:spPr/>
    </dgm:pt>
    <dgm:pt modelId="{BADC2C88-BB9F-45D3-92A7-10C76E7AAA75}" type="pres">
      <dgm:prSet presAssocID="{A3A659A4-9FB2-4DDC-9F1B-9FDCD9FE4D85}" presName="bottomLine" presStyleLbl="alignNode1" presStyleIdx="15" presStyleCnt="18">
        <dgm:presLayoutVars/>
      </dgm:prSet>
      <dgm:spPr/>
    </dgm:pt>
    <dgm:pt modelId="{12C0A192-F689-4ADB-8B70-BD93D3B5BD5D}" type="pres">
      <dgm:prSet presAssocID="{A3A659A4-9FB2-4DDC-9F1B-9FDCD9FE4D85}" presName="nodeText" presStyleLbl="bgAccFollowNode1" presStyleIdx="7" presStyleCnt="9">
        <dgm:presLayoutVars>
          <dgm:bulletEnabled val="1"/>
        </dgm:presLayoutVars>
      </dgm:prSet>
      <dgm:spPr/>
    </dgm:pt>
    <dgm:pt modelId="{AA9835D0-A227-48C1-8F3F-F637ADC8AFEF}" type="pres">
      <dgm:prSet presAssocID="{4FB69D17-0AA4-41BF-85B5-762C3B4E47F3}" presName="sibTrans" presStyleCnt="0"/>
      <dgm:spPr/>
    </dgm:pt>
    <dgm:pt modelId="{311BE7FF-E35E-4E89-A438-F4A99EB8EACB}" type="pres">
      <dgm:prSet presAssocID="{67EBC269-325C-4773-B7E8-D24045491A9F}" presName="compositeNode" presStyleCnt="0">
        <dgm:presLayoutVars>
          <dgm:bulletEnabled val="1"/>
        </dgm:presLayoutVars>
      </dgm:prSet>
      <dgm:spPr/>
    </dgm:pt>
    <dgm:pt modelId="{89B698BC-6DD0-4A59-8F71-2FAF1F655D16}" type="pres">
      <dgm:prSet presAssocID="{67EBC269-325C-4773-B7E8-D24045491A9F}" presName="bgRect" presStyleLbl="bgAccFollowNode1" presStyleIdx="8" presStyleCnt="9"/>
      <dgm:spPr/>
    </dgm:pt>
    <dgm:pt modelId="{729F4E5B-E25D-4C28-B143-3CAF4373A5EE}" type="pres">
      <dgm:prSet presAssocID="{4083CBE3-0714-41FC-8CE0-7B98B0DC7AB0}" presName="sibTransNodeCircle" presStyleLbl="alignNode1" presStyleIdx="16" presStyleCnt="18">
        <dgm:presLayoutVars>
          <dgm:chMax val="0"/>
          <dgm:bulletEnabled/>
        </dgm:presLayoutVars>
      </dgm:prSet>
      <dgm:spPr/>
    </dgm:pt>
    <dgm:pt modelId="{1FCCBA0C-652C-47B9-A44B-B7CFB7EBE13F}" type="pres">
      <dgm:prSet presAssocID="{67EBC269-325C-4773-B7E8-D24045491A9F}" presName="bottomLine" presStyleLbl="alignNode1" presStyleIdx="17" presStyleCnt="18">
        <dgm:presLayoutVars/>
      </dgm:prSet>
      <dgm:spPr/>
    </dgm:pt>
    <dgm:pt modelId="{6E063582-320C-4FC1-957D-82D760FBF7DC}" type="pres">
      <dgm:prSet presAssocID="{67EBC269-325C-4773-B7E8-D24045491A9F}" presName="nodeText" presStyleLbl="bgAccFollowNode1" presStyleIdx="8" presStyleCnt="9">
        <dgm:presLayoutVars>
          <dgm:bulletEnabled val="1"/>
        </dgm:presLayoutVars>
      </dgm:prSet>
      <dgm:spPr/>
    </dgm:pt>
  </dgm:ptLst>
  <dgm:cxnLst>
    <dgm:cxn modelId="{3C250600-F9A1-4E3A-A48F-C51DB548F1C5}" type="presOf" srcId="{A3A659A4-9FB2-4DDC-9F1B-9FDCD9FE4D85}" destId="{63FCB4FF-8BA9-436B-A4FC-6C1E7780870B}" srcOrd="0" destOrd="0" presId="urn:microsoft.com/office/officeart/2016/7/layout/BasicLinearProcessNumbered"/>
    <dgm:cxn modelId="{6598A102-2C46-444B-B2E7-50D47970A23D}" type="presOf" srcId="{38A61F25-0A45-42B1-BEF6-5E171F00AD3B}" destId="{7ECC45A4-D1F0-4E98-BB32-61F6763E34CD}" srcOrd="1" destOrd="0" presId="urn:microsoft.com/office/officeart/2016/7/layout/BasicLinearProcessNumbered"/>
    <dgm:cxn modelId="{BA24D60A-2694-4379-8A07-73F1DD1580BE}" type="presOf" srcId="{67EBC269-325C-4773-B7E8-D24045491A9F}" destId="{89B698BC-6DD0-4A59-8F71-2FAF1F655D16}" srcOrd="0" destOrd="0" presId="urn:microsoft.com/office/officeart/2016/7/layout/BasicLinearProcessNumbered"/>
    <dgm:cxn modelId="{0D73921E-D182-4331-8640-DCE6C7DC22A5}" type="presOf" srcId="{B4C58CA4-3CA8-42E6-A37E-FF80D8732DF4}" destId="{BCE9800A-7642-4232-916F-990FC767967C}" srcOrd="0" destOrd="0" presId="urn:microsoft.com/office/officeart/2016/7/layout/BasicLinearProcessNumbered"/>
    <dgm:cxn modelId="{7D457B20-827D-48BB-8F33-0B6437E53A15}" srcId="{BF6B4B82-7A9C-4B5D-921E-0907FCF11A9E}" destId="{38A61F25-0A45-42B1-BEF6-5E171F00AD3B}" srcOrd="2" destOrd="0" parTransId="{2656FC4C-C8EF-4FB3-8E8A-AE1D4CB0D151}" sibTransId="{B4C58CA4-3CA8-42E6-A37E-FF80D8732DF4}"/>
    <dgm:cxn modelId="{00A37D24-38CF-4E9D-8457-CFB4ABA4A778}" type="presOf" srcId="{727F1D19-C780-485A-82C7-C017738193E4}" destId="{93A6301F-EF76-45D7-A848-332BA5D9CB9A}" srcOrd="0" destOrd="0" presId="urn:microsoft.com/office/officeart/2016/7/layout/BasicLinearProcessNumbered"/>
    <dgm:cxn modelId="{4EC18D30-3F1C-44FD-AB3E-67AF4AD85E10}" srcId="{BF6B4B82-7A9C-4B5D-921E-0907FCF11A9E}" destId="{727F1D19-C780-485A-82C7-C017738193E4}" srcOrd="3" destOrd="0" parTransId="{D6A6C91D-2CAE-4D44-ADA3-53BF9B10C815}" sibTransId="{90DDA714-E0E1-4ABD-AA5F-E22695A98030}"/>
    <dgm:cxn modelId="{CAB95A37-A1A5-481A-981E-3AE76FD3CFC9}" type="presOf" srcId="{DDDE53D5-6698-4444-80D8-50A8BC1D6BFC}" destId="{73503761-6105-4212-ABFC-4CB909C89154}" srcOrd="0" destOrd="0" presId="urn:microsoft.com/office/officeart/2016/7/layout/BasicLinearProcessNumbered"/>
    <dgm:cxn modelId="{501B8F37-C725-4D22-9662-E2869D999BCE}" type="presOf" srcId="{A3A659A4-9FB2-4DDC-9F1B-9FDCD9FE4D85}" destId="{12C0A192-F689-4ADB-8B70-BD93D3B5BD5D}" srcOrd="1" destOrd="0" presId="urn:microsoft.com/office/officeart/2016/7/layout/BasicLinearProcessNumbered"/>
    <dgm:cxn modelId="{25354E3C-D451-44BD-ACB6-CDC4D07FF9FE}" type="presOf" srcId="{2B7AD292-2342-4ECA-9747-066A56E1C3C2}" destId="{4173C02F-6175-4C1C-8F84-B80758D66144}" srcOrd="0" destOrd="0" presId="urn:microsoft.com/office/officeart/2016/7/layout/BasicLinearProcessNumbered"/>
    <dgm:cxn modelId="{72FD9040-EB8C-4DB1-8017-16F17F8E0431}" type="presOf" srcId="{4539C065-E333-4085-9FD4-9CFE4455F33C}" destId="{7E47C339-6B67-4C61-B5C1-3D2E13D6E51C}" srcOrd="0" destOrd="0" presId="urn:microsoft.com/office/officeart/2016/7/layout/BasicLinearProcessNumbered"/>
    <dgm:cxn modelId="{699C2B61-40A9-40A7-9B15-13AC8BF8F0D1}" type="presOf" srcId="{1B9E0357-DF45-44BA-90F2-56F672EF2F25}" destId="{F3F1713C-37BE-4CD0-966D-15C1C6AD7EBF}" srcOrd="1" destOrd="0" presId="urn:microsoft.com/office/officeart/2016/7/layout/BasicLinearProcessNumbered"/>
    <dgm:cxn modelId="{198A3842-1A0A-4896-824B-0135A15BC59C}" type="presOf" srcId="{CAE77500-AF83-412A-9B23-5D3EBE0475E5}" destId="{B1BD13C6-D7D1-40F1-84F7-6BCB8AD7FF47}" srcOrd="0" destOrd="0" presId="urn:microsoft.com/office/officeart/2016/7/layout/BasicLinearProcessNumbered"/>
    <dgm:cxn modelId="{E0CC7C46-1BFA-4624-97A4-5575A10488B0}" type="presOf" srcId="{864E7334-5221-4666-8649-CBBF058B2D88}" destId="{8FE3AFE6-3691-43BB-989C-E509F36000E6}" srcOrd="0" destOrd="0" presId="urn:microsoft.com/office/officeart/2016/7/layout/BasicLinearProcessNumbered"/>
    <dgm:cxn modelId="{B4174567-DCDE-4909-9F07-B29294370EA2}" type="presOf" srcId="{1B9E0357-DF45-44BA-90F2-56F672EF2F25}" destId="{E82DADA0-8A71-4BF1-8B20-494628B941B8}" srcOrd="0" destOrd="0" presId="urn:microsoft.com/office/officeart/2016/7/layout/BasicLinearProcessNumbered"/>
    <dgm:cxn modelId="{896A024A-AB1C-466C-95E5-5518BCA98CD1}" type="presOf" srcId="{67EBC269-325C-4773-B7E8-D24045491A9F}" destId="{6E063582-320C-4FC1-957D-82D760FBF7DC}" srcOrd="1" destOrd="0" presId="urn:microsoft.com/office/officeart/2016/7/layout/BasicLinearProcessNumbered"/>
    <dgm:cxn modelId="{5AB6436B-4CC9-40E7-8E20-A30191B6B552}" type="presOf" srcId="{178B3A81-6AF0-460E-8425-55150FF1170E}" destId="{B3FDA19D-FC86-428A-82D8-6F810B1DDEEC}" srcOrd="0" destOrd="0" presId="urn:microsoft.com/office/officeart/2016/7/layout/BasicLinearProcessNumbered"/>
    <dgm:cxn modelId="{2A59914E-11A1-4246-8D42-72D716E1325D}" type="presOf" srcId="{864E7334-5221-4666-8649-CBBF058B2D88}" destId="{D0F50991-D8C6-426F-8D56-BA296DBEF628}" srcOrd="1" destOrd="0" presId="urn:microsoft.com/office/officeart/2016/7/layout/BasicLinearProcessNumbered"/>
    <dgm:cxn modelId="{8615856F-9455-4377-BDEF-2ECEA475A97C}" type="presOf" srcId="{727F1D19-C780-485A-82C7-C017738193E4}" destId="{D222751D-4D3F-4A46-9D44-2413C768B85C}" srcOrd="1" destOrd="0" presId="urn:microsoft.com/office/officeart/2016/7/layout/BasicLinearProcessNumbered"/>
    <dgm:cxn modelId="{F5A40875-30B8-43C2-89EB-5BEDA437776A}" type="presOf" srcId="{EEE8741A-389B-456A-A507-3D94E7720734}" destId="{69E78434-0607-4B3A-B462-270E81A68909}" srcOrd="0" destOrd="0" presId="urn:microsoft.com/office/officeart/2016/7/layout/BasicLinearProcessNumbered"/>
    <dgm:cxn modelId="{D6A3EF7E-FEFB-4AAC-89FC-2D4AE1ECD36E}" srcId="{BF6B4B82-7A9C-4B5D-921E-0907FCF11A9E}" destId="{E9B756C7-CE07-43DD-9D40-B3F5AD2ED787}" srcOrd="0" destOrd="0" parTransId="{6830861C-05BE-4452-83D6-046BCBFDAD27}" sibTransId="{4539C065-E333-4085-9FD4-9CFE4455F33C}"/>
    <dgm:cxn modelId="{D1635580-E3D9-4E2B-8E05-F0BA604DE340}" srcId="{BF6B4B82-7A9C-4B5D-921E-0907FCF11A9E}" destId="{67EBC269-325C-4773-B7E8-D24045491A9F}" srcOrd="8" destOrd="0" parTransId="{F21C1D02-6E46-4066-B92B-312707FEDDDF}" sibTransId="{4083CBE3-0714-41FC-8CE0-7B98B0DC7AB0}"/>
    <dgm:cxn modelId="{B7FC478D-2D4E-4646-AE1F-2CF42FAC0D8E}" type="presOf" srcId="{CAE77500-AF83-412A-9B23-5D3EBE0475E5}" destId="{8D5002CD-97D5-4272-9D92-672A6171E0BE}" srcOrd="1" destOrd="0" presId="urn:microsoft.com/office/officeart/2016/7/layout/BasicLinearProcessNumbered"/>
    <dgm:cxn modelId="{3861378F-D193-4B62-883B-ED73E449A8E7}" type="presOf" srcId="{4FB69D17-0AA4-41BF-85B5-762C3B4E47F3}" destId="{89A49F2D-61DE-4B87-822E-A044DFA5F7AD}" srcOrd="0" destOrd="0" presId="urn:microsoft.com/office/officeart/2016/7/layout/BasicLinearProcessNumbered"/>
    <dgm:cxn modelId="{D8829192-8D02-4099-A105-BDC29511667E}" type="presOf" srcId="{E9B756C7-CE07-43DD-9D40-B3F5AD2ED787}" destId="{76C8C80C-A473-4EFB-9594-96CF1003C7E6}" srcOrd="1" destOrd="0" presId="urn:microsoft.com/office/officeart/2016/7/layout/BasicLinearProcessNumbered"/>
    <dgm:cxn modelId="{BE200F9A-0A01-4178-A257-3C14BED834F0}" type="presOf" srcId="{1173AE49-C654-4A3E-A781-BB1DF9D11C0E}" destId="{9C3F25F2-DA00-4379-B32F-22489C1E3F1A}" srcOrd="1" destOrd="0" presId="urn:microsoft.com/office/officeart/2016/7/layout/BasicLinearProcessNumbered"/>
    <dgm:cxn modelId="{DC5EBDA6-A5E3-473B-A732-7BF13162137C}" srcId="{BF6B4B82-7A9C-4B5D-921E-0907FCF11A9E}" destId="{CAE77500-AF83-412A-9B23-5D3EBE0475E5}" srcOrd="6" destOrd="0" parTransId="{524EA03F-08CF-47AD-849F-8FE0F2791FA7}" sibTransId="{2B7AD292-2342-4ECA-9747-066A56E1C3C2}"/>
    <dgm:cxn modelId="{7BE0B1AC-FC48-44C1-AF56-2DDCE1CBB9CD}" type="presOf" srcId="{BF6B4B82-7A9C-4B5D-921E-0907FCF11A9E}" destId="{76008C2B-9417-47DF-A553-3F35B781A487}" srcOrd="0" destOrd="0" presId="urn:microsoft.com/office/officeart/2016/7/layout/BasicLinearProcessNumbered"/>
    <dgm:cxn modelId="{4B350EB4-66E6-4244-923B-2C94D49AF55C}" type="presOf" srcId="{1173AE49-C654-4A3E-A781-BB1DF9D11C0E}" destId="{CB7583B2-5419-43FD-9CD7-0D808EB95B9C}" srcOrd="0" destOrd="0" presId="urn:microsoft.com/office/officeart/2016/7/layout/BasicLinearProcessNumbered"/>
    <dgm:cxn modelId="{C8F7CCBB-A2FB-48C5-B906-A76278DD51E9}" type="presOf" srcId="{E9B756C7-CE07-43DD-9D40-B3F5AD2ED787}" destId="{2E704940-4393-4639-9E0B-246F1AB708B3}" srcOrd="0" destOrd="0" presId="urn:microsoft.com/office/officeart/2016/7/layout/BasicLinearProcessNumbered"/>
    <dgm:cxn modelId="{0487D7C1-0970-460B-9CE2-51C961C52C57}" srcId="{BF6B4B82-7A9C-4B5D-921E-0907FCF11A9E}" destId="{A3A659A4-9FB2-4DDC-9F1B-9FDCD9FE4D85}" srcOrd="7" destOrd="0" parTransId="{94CE2302-BD84-4F0B-9863-9E4D4D35FC8C}" sibTransId="{4FB69D17-0AA4-41BF-85B5-762C3B4E47F3}"/>
    <dgm:cxn modelId="{00D218C6-548C-48F4-AFEA-5D23188DE2D4}" srcId="{BF6B4B82-7A9C-4B5D-921E-0907FCF11A9E}" destId="{864E7334-5221-4666-8649-CBBF058B2D88}" srcOrd="4" destOrd="0" parTransId="{C5EF25EF-F102-4E79-AC42-3B1B593E7BBD}" sibTransId="{EEE8741A-389B-456A-A507-3D94E7720734}"/>
    <dgm:cxn modelId="{82F7DBCB-069F-47B2-B157-404BBEAF48AC}" srcId="{BF6B4B82-7A9C-4B5D-921E-0907FCF11A9E}" destId="{1173AE49-C654-4A3E-A781-BB1DF9D11C0E}" srcOrd="1" destOrd="0" parTransId="{4DDD70F3-C49E-403D-9D7F-3DA0C1F68643}" sibTransId="{178B3A81-6AF0-460E-8425-55150FF1170E}"/>
    <dgm:cxn modelId="{7A5516D0-9FE9-4658-A246-3833FE46FB1B}" srcId="{BF6B4B82-7A9C-4B5D-921E-0907FCF11A9E}" destId="{1B9E0357-DF45-44BA-90F2-56F672EF2F25}" srcOrd="5" destOrd="0" parTransId="{537D9BE8-505C-47B1-A82C-09E5D98D21B7}" sibTransId="{DDDE53D5-6698-4444-80D8-50A8BC1D6BFC}"/>
    <dgm:cxn modelId="{FCAC6FE0-529D-4FD2-B90F-5E53131E4016}" type="presOf" srcId="{90DDA714-E0E1-4ABD-AA5F-E22695A98030}" destId="{AED8BFC2-894A-4148-BDB6-165505773D8E}" srcOrd="0" destOrd="0" presId="urn:microsoft.com/office/officeart/2016/7/layout/BasicLinearProcessNumbered"/>
    <dgm:cxn modelId="{83C731E3-D8C3-4ECC-AB97-0FBBEE79B64A}" type="presOf" srcId="{4083CBE3-0714-41FC-8CE0-7B98B0DC7AB0}" destId="{729F4E5B-E25D-4C28-B143-3CAF4373A5EE}" srcOrd="0" destOrd="0" presId="urn:microsoft.com/office/officeart/2016/7/layout/BasicLinearProcessNumbered"/>
    <dgm:cxn modelId="{DA71C5FA-0353-46AB-87B3-89C1D47A6BB6}" type="presOf" srcId="{38A61F25-0A45-42B1-BEF6-5E171F00AD3B}" destId="{771BCAC2-23A0-4EB9-9638-3F27DB76D825}" srcOrd="0" destOrd="0" presId="urn:microsoft.com/office/officeart/2016/7/layout/BasicLinearProcessNumbered"/>
    <dgm:cxn modelId="{F4AD2D30-5916-4147-9674-D14B3FBA2329}" type="presParOf" srcId="{76008C2B-9417-47DF-A553-3F35B781A487}" destId="{F07A29B1-8947-4BEF-A0CA-7B7AA3DC7464}" srcOrd="0" destOrd="0" presId="urn:microsoft.com/office/officeart/2016/7/layout/BasicLinearProcessNumbered"/>
    <dgm:cxn modelId="{D22695C4-BA81-41C5-965C-3991DFB70502}" type="presParOf" srcId="{F07A29B1-8947-4BEF-A0CA-7B7AA3DC7464}" destId="{2E704940-4393-4639-9E0B-246F1AB708B3}" srcOrd="0" destOrd="0" presId="urn:microsoft.com/office/officeart/2016/7/layout/BasicLinearProcessNumbered"/>
    <dgm:cxn modelId="{AD2938CD-C531-40B0-B114-14B290B058CC}" type="presParOf" srcId="{F07A29B1-8947-4BEF-A0CA-7B7AA3DC7464}" destId="{7E47C339-6B67-4C61-B5C1-3D2E13D6E51C}" srcOrd="1" destOrd="0" presId="urn:microsoft.com/office/officeart/2016/7/layout/BasicLinearProcessNumbered"/>
    <dgm:cxn modelId="{AC710F0F-005E-4D35-AA08-0259CD185F50}" type="presParOf" srcId="{F07A29B1-8947-4BEF-A0CA-7B7AA3DC7464}" destId="{6D04C320-6EF6-4887-BF70-6239BAF6C3AC}" srcOrd="2" destOrd="0" presId="urn:microsoft.com/office/officeart/2016/7/layout/BasicLinearProcessNumbered"/>
    <dgm:cxn modelId="{2A5E25F8-30B3-4C3B-9AF2-425749B61027}" type="presParOf" srcId="{F07A29B1-8947-4BEF-A0CA-7B7AA3DC7464}" destId="{76C8C80C-A473-4EFB-9594-96CF1003C7E6}" srcOrd="3" destOrd="0" presId="urn:microsoft.com/office/officeart/2016/7/layout/BasicLinearProcessNumbered"/>
    <dgm:cxn modelId="{7951F8F9-1E3C-4584-BEB7-3DF2B1851B2F}" type="presParOf" srcId="{76008C2B-9417-47DF-A553-3F35B781A487}" destId="{1498EF58-25D6-40F9-9E30-8E4020F4F5D3}" srcOrd="1" destOrd="0" presId="urn:microsoft.com/office/officeart/2016/7/layout/BasicLinearProcessNumbered"/>
    <dgm:cxn modelId="{66ED95A0-8603-43E5-9BD9-1FFF7D815A13}" type="presParOf" srcId="{76008C2B-9417-47DF-A553-3F35B781A487}" destId="{BF2E0E56-9ED5-4498-B75E-8863EFA71C0D}" srcOrd="2" destOrd="0" presId="urn:microsoft.com/office/officeart/2016/7/layout/BasicLinearProcessNumbered"/>
    <dgm:cxn modelId="{3D49775A-2496-45FC-8D2B-466657E9D7F5}" type="presParOf" srcId="{BF2E0E56-9ED5-4498-B75E-8863EFA71C0D}" destId="{CB7583B2-5419-43FD-9CD7-0D808EB95B9C}" srcOrd="0" destOrd="0" presId="urn:microsoft.com/office/officeart/2016/7/layout/BasicLinearProcessNumbered"/>
    <dgm:cxn modelId="{D94D658B-FA32-4A26-B2A5-D14B7D0CE4F8}" type="presParOf" srcId="{BF2E0E56-9ED5-4498-B75E-8863EFA71C0D}" destId="{B3FDA19D-FC86-428A-82D8-6F810B1DDEEC}" srcOrd="1" destOrd="0" presId="urn:microsoft.com/office/officeart/2016/7/layout/BasicLinearProcessNumbered"/>
    <dgm:cxn modelId="{8E62E7FA-104F-4C77-B6AE-9ED6085B502E}" type="presParOf" srcId="{BF2E0E56-9ED5-4498-B75E-8863EFA71C0D}" destId="{F45C7271-43E1-4CFB-8606-86EC7FB33F41}" srcOrd="2" destOrd="0" presId="urn:microsoft.com/office/officeart/2016/7/layout/BasicLinearProcessNumbered"/>
    <dgm:cxn modelId="{09FAEC40-1CC1-41CB-ACF4-D99B2A05A812}" type="presParOf" srcId="{BF2E0E56-9ED5-4498-B75E-8863EFA71C0D}" destId="{9C3F25F2-DA00-4379-B32F-22489C1E3F1A}" srcOrd="3" destOrd="0" presId="urn:microsoft.com/office/officeart/2016/7/layout/BasicLinearProcessNumbered"/>
    <dgm:cxn modelId="{63A8AE5E-CE0F-4BD1-9E10-FD10C893D5E4}" type="presParOf" srcId="{76008C2B-9417-47DF-A553-3F35B781A487}" destId="{B50FF3C0-2E2C-447F-9FAC-CF4BDEEB2411}" srcOrd="3" destOrd="0" presId="urn:microsoft.com/office/officeart/2016/7/layout/BasicLinearProcessNumbered"/>
    <dgm:cxn modelId="{6A6B7D20-28A4-4B85-9E4F-6C121634E899}" type="presParOf" srcId="{76008C2B-9417-47DF-A553-3F35B781A487}" destId="{E8894923-1C85-496A-8312-61CEBA51F42C}" srcOrd="4" destOrd="0" presId="urn:microsoft.com/office/officeart/2016/7/layout/BasicLinearProcessNumbered"/>
    <dgm:cxn modelId="{097D90DA-E77E-456B-B200-83991D65D839}" type="presParOf" srcId="{E8894923-1C85-496A-8312-61CEBA51F42C}" destId="{771BCAC2-23A0-4EB9-9638-3F27DB76D825}" srcOrd="0" destOrd="0" presId="urn:microsoft.com/office/officeart/2016/7/layout/BasicLinearProcessNumbered"/>
    <dgm:cxn modelId="{EF94A816-8D76-4896-AE3F-A1CB7C2C6C7C}" type="presParOf" srcId="{E8894923-1C85-496A-8312-61CEBA51F42C}" destId="{BCE9800A-7642-4232-916F-990FC767967C}" srcOrd="1" destOrd="0" presId="urn:microsoft.com/office/officeart/2016/7/layout/BasicLinearProcessNumbered"/>
    <dgm:cxn modelId="{4ADC3331-38BF-4755-BC60-ACF15515DDB4}" type="presParOf" srcId="{E8894923-1C85-496A-8312-61CEBA51F42C}" destId="{B8D6DB04-4944-4E1A-967E-53DB8C230F79}" srcOrd="2" destOrd="0" presId="urn:microsoft.com/office/officeart/2016/7/layout/BasicLinearProcessNumbered"/>
    <dgm:cxn modelId="{61ECB87D-AC8A-444E-9194-976DDDCE866C}" type="presParOf" srcId="{E8894923-1C85-496A-8312-61CEBA51F42C}" destId="{7ECC45A4-D1F0-4E98-BB32-61F6763E34CD}" srcOrd="3" destOrd="0" presId="urn:microsoft.com/office/officeart/2016/7/layout/BasicLinearProcessNumbered"/>
    <dgm:cxn modelId="{F8FF91CC-CB20-40A0-A4E5-F03C57AC6846}" type="presParOf" srcId="{76008C2B-9417-47DF-A553-3F35B781A487}" destId="{D8E8BA36-D32E-4A15-9B83-B753A4A38E8A}" srcOrd="5" destOrd="0" presId="urn:microsoft.com/office/officeart/2016/7/layout/BasicLinearProcessNumbered"/>
    <dgm:cxn modelId="{DB8FE889-2714-49DE-9A56-6BF99336F9EC}" type="presParOf" srcId="{76008C2B-9417-47DF-A553-3F35B781A487}" destId="{047AB9B6-2504-4AC4-B16B-0B26A2C500EA}" srcOrd="6" destOrd="0" presId="urn:microsoft.com/office/officeart/2016/7/layout/BasicLinearProcessNumbered"/>
    <dgm:cxn modelId="{99C63630-D203-49FA-80FC-6BF3CF002EEE}" type="presParOf" srcId="{047AB9B6-2504-4AC4-B16B-0B26A2C500EA}" destId="{93A6301F-EF76-45D7-A848-332BA5D9CB9A}" srcOrd="0" destOrd="0" presId="urn:microsoft.com/office/officeart/2016/7/layout/BasicLinearProcessNumbered"/>
    <dgm:cxn modelId="{53A0ED66-A52A-41A6-9488-41C91E272987}" type="presParOf" srcId="{047AB9B6-2504-4AC4-B16B-0B26A2C500EA}" destId="{AED8BFC2-894A-4148-BDB6-165505773D8E}" srcOrd="1" destOrd="0" presId="urn:microsoft.com/office/officeart/2016/7/layout/BasicLinearProcessNumbered"/>
    <dgm:cxn modelId="{AC399D88-0C39-4278-A938-79415DEBA90C}" type="presParOf" srcId="{047AB9B6-2504-4AC4-B16B-0B26A2C500EA}" destId="{3893836E-32F5-41FF-AF55-6B53CA355645}" srcOrd="2" destOrd="0" presId="urn:microsoft.com/office/officeart/2016/7/layout/BasicLinearProcessNumbered"/>
    <dgm:cxn modelId="{E500F1E0-2B86-4C38-BC46-AC827A33D973}" type="presParOf" srcId="{047AB9B6-2504-4AC4-B16B-0B26A2C500EA}" destId="{D222751D-4D3F-4A46-9D44-2413C768B85C}" srcOrd="3" destOrd="0" presId="urn:microsoft.com/office/officeart/2016/7/layout/BasicLinearProcessNumbered"/>
    <dgm:cxn modelId="{A1F486BB-87D9-47CC-A64D-01B1D0158AF2}" type="presParOf" srcId="{76008C2B-9417-47DF-A553-3F35B781A487}" destId="{5B003F3E-694C-4C24-A7C4-A9FAAEED18A8}" srcOrd="7" destOrd="0" presId="urn:microsoft.com/office/officeart/2016/7/layout/BasicLinearProcessNumbered"/>
    <dgm:cxn modelId="{832C8C67-C07D-4F81-ADCB-B141209BC770}" type="presParOf" srcId="{76008C2B-9417-47DF-A553-3F35B781A487}" destId="{52EC97AD-4BB1-4387-B63B-EF1F120E8200}" srcOrd="8" destOrd="0" presId="urn:microsoft.com/office/officeart/2016/7/layout/BasicLinearProcessNumbered"/>
    <dgm:cxn modelId="{CF695348-4AD6-45FD-B477-74EB84915F85}" type="presParOf" srcId="{52EC97AD-4BB1-4387-B63B-EF1F120E8200}" destId="{8FE3AFE6-3691-43BB-989C-E509F36000E6}" srcOrd="0" destOrd="0" presId="urn:microsoft.com/office/officeart/2016/7/layout/BasicLinearProcessNumbered"/>
    <dgm:cxn modelId="{09323FBA-E7CE-4299-9DF0-09065F294737}" type="presParOf" srcId="{52EC97AD-4BB1-4387-B63B-EF1F120E8200}" destId="{69E78434-0607-4B3A-B462-270E81A68909}" srcOrd="1" destOrd="0" presId="urn:microsoft.com/office/officeart/2016/7/layout/BasicLinearProcessNumbered"/>
    <dgm:cxn modelId="{F6CB2EBE-6CCE-4D65-A087-742F60A37DD5}" type="presParOf" srcId="{52EC97AD-4BB1-4387-B63B-EF1F120E8200}" destId="{E071A48B-907E-4300-9AF0-BC826EFF0D50}" srcOrd="2" destOrd="0" presId="urn:microsoft.com/office/officeart/2016/7/layout/BasicLinearProcessNumbered"/>
    <dgm:cxn modelId="{7BE40CA9-7CFB-404F-8560-E3DB065C3E10}" type="presParOf" srcId="{52EC97AD-4BB1-4387-B63B-EF1F120E8200}" destId="{D0F50991-D8C6-426F-8D56-BA296DBEF628}" srcOrd="3" destOrd="0" presId="urn:microsoft.com/office/officeart/2016/7/layout/BasicLinearProcessNumbered"/>
    <dgm:cxn modelId="{59B68636-C7FD-4704-989D-C05B44DE7C7B}" type="presParOf" srcId="{76008C2B-9417-47DF-A553-3F35B781A487}" destId="{F91A0234-7059-484D-B390-114273CC5099}" srcOrd="9" destOrd="0" presId="urn:microsoft.com/office/officeart/2016/7/layout/BasicLinearProcessNumbered"/>
    <dgm:cxn modelId="{6A997990-60AF-47BC-BDCD-B3E2709B02A1}" type="presParOf" srcId="{76008C2B-9417-47DF-A553-3F35B781A487}" destId="{E75D7A7F-98BF-4939-87C2-9D7DD1B581D1}" srcOrd="10" destOrd="0" presId="urn:microsoft.com/office/officeart/2016/7/layout/BasicLinearProcessNumbered"/>
    <dgm:cxn modelId="{82BF9D31-D01F-42FA-89E4-9D26474844FD}" type="presParOf" srcId="{E75D7A7F-98BF-4939-87C2-9D7DD1B581D1}" destId="{E82DADA0-8A71-4BF1-8B20-494628B941B8}" srcOrd="0" destOrd="0" presId="urn:microsoft.com/office/officeart/2016/7/layout/BasicLinearProcessNumbered"/>
    <dgm:cxn modelId="{5DC7BF1A-B291-4866-88C3-CEC089BD04EC}" type="presParOf" srcId="{E75D7A7F-98BF-4939-87C2-9D7DD1B581D1}" destId="{73503761-6105-4212-ABFC-4CB909C89154}" srcOrd="1" destOrd="0" presId="urn:microsoft.com/office/officeart/2016/7/layout/BasicLinearProcessNumbered"/>
    <dgm:cxn modelId="{BFA5E934-780B-4271-BC9A-9309FAA5FDE4}" type="presParOf" srcId="{E75D7A7F-98BF-4939-87C2-9D7DD1B581D1}" destId="{19F96531-E593-4E8A-ACE2-D419BA319243}" srcOrd="2" destOrd="0" presId="urn:microsoft.com/office/officeart/2016/7/layout/BasicLinearProcessNumbered"/>
    <dgm:cxn modelId="{DB2C732F-E125-4752-91B8-47289785B42A}" type="presParOf" srcId="{E75D7A7F-98BF-4939-87C2-9D7DD1B581D1}" destId="{F3F1713C-37BE-4CD0-966D-15C1C6AD7EBF}" srcOrd="3" destOrd="0" presId="urn:microsoft.com/office/officeart/2016/7/layout/BasicLinearProcessNumbered"/>
    <dgm:cxn modelId="{F2F92DEF-0213-4B4A-B67C-D1E922B3FA54}" type="presParOf" srcId="{76008C2B-9417-47DF-A553-3F35B781A487}" destId="{5A8B7877-4F5E-4824-9078-32484F30C4E1}" srcOrd="11" destOrd="0" presId="urn:microsoft.com/office/officeart/2016/7/layout/BasicLinearProcessNumbered"/>
    <dgm:cxn modelId="{1F4B5342-E846-44A4-B723-1931C1EB2121}" type="presParOf" srcId="{76008C2B-9417-47DF-A553-3F35B781A487}" destId="{86357403-13DF-4596-B4E6-E93ADA1DB8CE}" srcOrd="12" destOrd="0" presId="urn:microsoft.com/office/officeart/2016/7/layout/BasicLinearProcessNumbered"/>
    <dgm:cxn modelId="{B8F37AA2-45B7-443C-9138-8F047482FE10}" type="presParOf" srcId="{86357403-13DF-4596-B4E6-E93ADA1DB8CE}" destId="{B1BD13C6-D7D1-40F1-84F7-6BCB8AD7FF47}" srcOrd="0" destOrd="0" presId="urn:microsoft.com/office/officeart/2016/7/layout/BasicLinearProcessNumbered"/>
    <dgm:cxn modelId="{B785E799-562F-4F8A-909E-11E4E2043AF7}" type="presParOf" srcId="{86357403-13DF-4596-B4E6-E93ADA1DB8CE}" destId="{4173C02F-6175-4C1C-8F84-B80758D66144}" srcOrd="1" destOrd="0" presId="urn:microsoft.com/office/officeart/2016/7/layout/BasicLinearProcessNumbered"/>
    <dgm:cxn modelId="{97D7D1BF-CA20-4C1D-8C3F-E10CC440C518}" type="presParOf" srcId="{86357403-13DF-4596-B4E6-E93ADA1DB8CE}" destId="{1BCB09E2-159E-46D4-960E-B27E7FCC8E25}" srcOrd="2" destOrd="0" presId="urn:microsoft.com/office/officeart/2016/7/layout/BasicLinearProcessNumbered"/>
    <dgm:cxn modelId="{07759CC9-7772-42DC-9790-E06212044DBB}" type="presParOf" srcId="{86357403-13DF-4596-B4E6-E93ADA1DB8CE}" destId="{8D5002CD-97D5-4272-9D92-672A6171E0BE}" srcOrd="3" destOrd="0" presId="urn:microsoft.com/office/officeart/2016/7/layout/BasicLinearProcessNumbered"/>
    <dgm:cxn modelId="{79101E11-5737-4001-B91D-1F44949F2B39}" type="presParOf" srcId="{76008C2B-9417-47DF-A553-3F35B781A487}" destId="{F41CFA76-716D-4660-917C-A8617F296C00}" srcOrd="13" destOrd="0" presId="urn:microsoft.com/office/officeart/2016/7/layout/BasicLinearProcessNumbered"/>
    <dgm:cxn modelId="{3CA9B811-9A46-4049-B143-3AB6F64B0F3D}" type="presParOf" srcId="{76008C2B-9417-47DF-A553-3F35B781A487}" destId="{50EA064B-239D-4CD2-BDCB-973E7E9A2CD7}" srcOrd="14" destOrd="0" presId="urn:microsoft.com/office/officeart/2016/7/layout/BasicLinearProcessNumbered"/>
    <dgm:cxn modelId="{E5D21FC2-040E-4D5B-A852-8C78A2532456}" type="presParOf" srcId="{50EA064B-239D-4CD2-BDCB-973E7E9A2CD7}" destId="{63FCB4FF-8BA9-436B-A4FC-6C1E7780870B}" srcOrd="0" destOrd="0" presId="urn:microsoft.com/office/officeart/2016/7/layout/BasicLinearProcessNumbered"/>
    <dgm:cxn modelId="{F7B428C1-EBAF-42A0-A4C9-797D17F1C6D9}" type="presParOf" srcId="{50EA064B-239D-4CD2-BDCB-973E7E9A2CD7}" destId="{89A49F2D-61DE-4B87-822E-A044DFA5F7AD}" srcOrd="1" destOrd="0" presId="urn:microsoft.com/office/officeart/2016/7/layout/BasicLinearProcessNumbered"/>
    <dgm:cxn modelId="{D5241E63-5F17-400C-AD43-EEE2ED46DAAF}" type="presParOf" srcId="{50EA064B-239D-4CD2-BDCB-973E7E9A2CD7}" destId="{BADC2C88-BB9F-45D3-92A7-10C76E7AAA75}" srcOrd="2" destOrd="0" presId="urn:microsoft.com/office/officeart/2016/7/layout/BasicLinearProcessNumbered"/>
    <dgm:cxn modelId="{601479A9-1154-4029-ADC6-F3FE89525FBE}" type="presParOf" srcId="{50EA064B-239D-4CD2-BDCB-973E7E9A2CD7}" destId="{12C0A192-F689-4ADB-8B70-BD93D3B5BD5D}" srcOrd="3" destOrd="0" presId="urn:microsoft.com/office/officeart/2016/7/layout/BasicLinearProcessNumbered"/>
    <dgm:cxn modelId="{8AFE786B-92D7-4E40-8A92-8A7F0B9CBAFB}" type="presParOf" srcId="{76008C2B-9417-47DF-A553-3F35B781A487}" destId="{AA9835D0-A227-48C1-8F3F-F637ADC8AFEF}" srcOrd="15" destOrd="0" presId="urn:microsoft.com/office/officeart/2016/7/layout/BasicLinearProcessNumbered"/>
    <dgm:cxn modelId="{C6E5C59D-87D2-4844-B5AB-9F8B8067D22D}" type="presParOf" srcId="{76008C2B-9417-47DF-A553-3F35B781A487}" destId="{311BE7FF-E35E-4E89-A438-F4A99EB8EACB}" srcOrd="16" destOrd="0" presId="urn:microsoft.com/office/officeart/2016/7/layout/BasicLinearProcessNumbered"/>
    <dgm:cxn modelId="{031BE02A-94EF-49AE-9481-F64EF2717F76}" type="presParOf" srcId="{311BE7FF-E35E-4E89-A438-F4A99EB8EACB}" destId="{89B698BC-6DD0-4A59-8F71-2FAF1F655D16}" srcOrd="0" destOrd="0" presId="urn:microsoft.com/office/officeart/2016/7/layout/BasicLinearProcessNumbered"/>
    <dgm:cxn modelId="{960C17F1-675E-4962-BF8E-59BE22FE66F6}" type="presParOf" srcId="{311BE7FF-E35E-4E89-A438-F4A99EB8EACB}" destId="{729F4E5B-E25D-4C28-B143-3CAF4373A5EE}" srcOrd="1" destOrd="0" presId="urn:microsoft.com/office/officeart/2016/7/layout/BasicLinearProcessNumbered"/>
    <dgm:cxn modelId="{4557DFD2-7D7F-47A1-BCDB-5F95F5BEC713}" type="presParOf" srcId="{311BE7FF-E35E-4E89-A438-F4A99EB8EACB}" destId="{1FCCBA0C-652C-47B9-A44B-B7CFB7EBE13F}" srcOrd="2" destOrd="0" presId="urn:microsoft.com/office/officeart/2016/7/layout/BasicLinearProcessNumbered"/>
    <dgm:cxn modelId="{7B68DD0F-5810-4157-ADF7-C8F6EB8B8872}" type="presParOf" srcId="{311BE7FF-E35E-4E89-A438-F4A99EB8EACB}" destId="{6E063582-320C-4FC1-957D-82D760FBF7DC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2EC10D0-9521-4C9A-BCC6-D86EB9AD0E2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2AFCD2-B120-4767-9AE7-15891B4398C2}">
      <dgm:prSet/>
      <dgm:spPr/>
      <dgm:t>
        <a:bodyPr/>
        <a:lstStyle/>
        <a:p>
          <a:r>
            <a:rPr lang="en-GB" baseline="0" dirty="0"/>
            <a:t>QUAD Example - Make A Cup of Tea</a:t>
          </a:r>
          <a:endParaRPr lang="en-US" dirty="0"/>
        </a:p>
      </dgm:t>
    </dgm:pt>
    <dgm:pt modelId="{5FF13A70-43F0-4401-AA1A-208F050D7F6A}" type="parTrans" cxnId="{E6B01A0C-10C8-41E7-865E-DC477A3EE64C}">
      <dgm:prSet/>
      <dgm:spPr/>
      <dgm:t>
        <a:bodyPr/>
        <a:lstStyle/>
        <a:p>
          <a:endParaRPr lang="en-US"/>
        </a:p>
      </dgm:t>
    </dgm:pt>
    <dgm:pt modelId="{702FEEC2-4744-4AF5-A942-A2CF90451A43}" type="sibTrans" cxnId="{E6B01A0C-10C8-41E7-865E-DC477A3EE64C}">
      <dgm:prSet/>
      <dgm:spPr/>
      <dgm:t>
        <a:bodyPr/>
        <a:lstStyle/>
        <a:p>
          <a:endParaRPr lang="en-US"/>
        </a:p>
      </dgm:t>
    </dgm:pt>
    <dgm:pt modelId="{A864602F-CB1E-4361-A9D3-F4A31396FF04}" type="pres">
      <dgm:prSet presAssocID="{82EC10D0-9521-4C9A-BCC6-D86EB9AD0E2C}" presName="linear" presStyleCnt="0">
        <dgm:presLayoutVars>
          <dgm:animLvl val="lvl"/>
          <dgm:resizeHandles val="exact"/>
        </dgm:presLayoutVars>
      </dgm:prSet>
      <dgm:spPr/>
    </dgm:pt>
    <dgm:pt modelId="{DA69D828-2878-40E7-9628-9F3AF13E34E4}" type="pres">
      <dgm:prSet presAssocID="{072AFCD2-B120-4767-9AE7-15891B4398C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1106402-53C3-4D96-8782-A0C872E9C505}" type="presOf" srcId="{072AFCD2-B120-4767-9AE7-15891B4398C2}" destId="{DA69D828-2878-40E7-9628-9F3AF13E34E4}" srcOrd="0" destOrd="0" presId="urn:microsoft.com/office/officeart/2005/8/layout/vList2"/>
    <dgm:cxn modelId="{E6B01A0C-10C8-41E7-865E-DC477A3EE64C}" srcId="{82EC10D0-9521-4C9A-BCC6-D86EB9AD0E2C}" destId="{072AFCD2-B120-4767-9AE7-15891B4398C2}" srcOrd="0" destOrd="0" parTransId="{5FF13A70-43F0-4401-AA1A-208F050D7F6A}" sibTransId="{702FEEC2-4744-4AF5-A942-A2CF90451A43}"/>
    <dgm:cxn modelId="{7D9D5D5D-D080-40FD-80DD-49127B790BEB}" type="presOf" srcId="{82EC10D0-9521-4C9A-BCC6-D86EB9AD0E2C}" destId="{A864602F-CB1E-4361-A9D3-F4A31396FF04}" srcOrd="0" destOrd="0" presId="urn:microsoft.com/office/officeart/2005/8/layout/vList2"/>
    <dgm:cxn modelId="{D65C592C-C933-4B92-B0B5-A1B6E44B1053}" type="presParOf" srcId="{A864602F-CB1E-4361-A9D3-F4A31396FF04}" destId="{DA69D828-2878-40E7-9628-9F3AF13E34E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0E96A7-895E-49A7-B725-3A34B698BD55}">
      <dsp:nvSpPr>
        <dsp:cNvPr id="0" name=""/>
        <dsp:cNvSpPr/>
      </dsp:nvSpPr>
      <dsp:spPr>
        <a:xfrm>
          <a:off x="0" y="1767"/>
          <a:ext cx="1090047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82521B-84C1-4AE0-A06D-57626B3DF2E2}">
      <dsp:nvSpPr>
        <dsp:cNvPr id="0" name=""/>
        <dsp:cNvSpPr/>
      </dsp:nvSpPr>
      <dsp:spPr>
        <a:xfrm>
          <a:off x="0" y="1767"/>
          <a:ext cx="10900477" cy="602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No judgement or criticism of an idea</a:t>
          </a:r>
          <a:endParaRPr lang="en-US" sz="2300" kern="1200"/>
        </a:p>
      </dsp:txBody>
      <dsp:txXfrm>
        <a:off x="0" y="1767"/>
        <a:ext cx="10900477" cy="602617"/>
      </dsp:txXfrm>
    </dsp:sp>
    <dsp:sp modelId="{2C4F1142-3DF0-4757-BDC4-472663B6678C}">
      <dsp:nvSpPr>
        <dsp:cNvPr id="0" name=""/>
        <dsp:cNvSpPr/>
      </dsp:nvSpPr>
      <dsp:spPr>
        <a:xfrm>
          <a:off x="0" y="604385"/>
          <a:ext cx="1090047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0B7F15-096C-4540-8BA3-6BA764B2DB9D}">
      <dsp:nvSpPr>
        <dsp:cNvPr id="0" name=""/>
        <dsp:cNvSpPr/>
      </dsp:nvSpPr>
      <dsp:spPr>
        <a:xfrm>
          <a:off x="0" y="604385"/>
          <a:ext cx="10900477" cy="602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Quantity of ideas is more important than quality </a:t>
          </a:r>
          <a:endParaRPr lang="en-US" sz="2300" kern="1200"/>
        </a:p>
      </dsp:txBody>
      <dsp:txXfrm>
        <a:off x="0" y="604385"/>
        <a:ext cx="10900477" cy="602617"/>
      </dsp:txXfrm>
    </dsp:sp>
    <dsp:sp modelId="{0012BB1D-412A-4B2F-9267-764CB3F6E840}">
      <dsp:nvSpPr>
        <dsp:cNvPr id="0" name=""/>
        <dsp:cNvSpPr/>
      </dsp:nvSpPr>
      <dsp:spPr>
        <a:xfrm>
          <a:off x="0" y="1207003"/>
          <a:ext cx="1090047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79F0EF8-8606-4148-ABC5-EAE468D83D7D}">
      <dsp:nvSpPr>
        <dsp:cNvPr id="0" name=""/>
        <dsp:cNvSpPr/>
      </dsp:nvSpPr>
      <dsp:spPr>
        <a:xfrm>
          <a:off x="0" y="1207003"/>
          <a:ext cx="10900477" cy="602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Freewheeling - rapid a spontaneous ideas</a:t>
          </a:r>
          <a:endParaRPr lang="en-US" sz="2300" kern="1200"/>
        </a:p>
      </dsp:txBody>
      <dsp:txXfrm>
        <a:off x="0" y="1207003"/>
        <a:ext cx="10900477" cy="602617"/>
      </dsp:txXfrm>
    </dsp:sp>
    <dsp:sp modelId="{0AC110F4-99BA-479D-8417-450D375A66A7}">
      <dsp:nvSpPr>
        <dsp:cNvPr id="0" name=""/>
        <dsp:cNvSpPr/>
      </dsp:nvSpPr>
      <dsp:spPr>
        <a:xfrm>
          <a:off x="0" y="1809621"/>
          <a:ext cx="1090047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0563C4-5A7C-43C6-BFDB-110276C2DFA8}">
      <dsp:nvSpPr>
        <dsp:cNvPr id="0" name=""/>
        <dsp:cNvSpPr/>
      </dsp:nvSpPr>
      <dsp:spPr>
        <a:xfrm>
          <a:off x="0" y="1809621"/>
          <a:ext cx="10900477" cy="602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Mutating and combining ideas – one person’s idea stimulates ideas from another person</a:t>
          </a:r>
          <a:endParaRPr lang="en-US" sz="2300" kern="1200" dirty="0"/>
        </a:p>
      </dsp:txBody>
      <dsp:txXfrm>
        <a:off x="0" y="1809621"/>
        <a:ext cx="10900477" cy="602617"/>
      </dsp:txXfrm>
    </dsp:sp>
    <dsp:sp modelId="{F1632554-CC7F-42CD-BE0C-6D518AB9F3A4}">
      <dsp:nvSpPr>
        <dsp:cNvPr id="0" name=""/>
        <dsp:cNvSpPr/>
      </dsp:nvSpPr>
      <dsp:spPr>
        <a:xfrm>
          <a:off x="0" y="2412238"/>
          <a:ext cx="1090047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E35553-D139-428C-9291-828BD47E1558}">
      <dsp:nvSpPr>
        <dsp:cNvPr id="0" name=""/>
        <dsp:cNvSpPr/>
      </dsp:nvSpPr>
      <dsp:spPr>
        <a:xfrm>
          <a:off x="0" y="2412238"/>
          <a:ext cx="10900477" cy="602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No answer or idea belongs to a person, they belong to the group</a:t>
          </a:r>
          <a:endParaRPr lang="en-US" sz="2300" kern="1200" dirty="0"/>
        </a:p>
      </dsp:txBody>
      <dsp:txXfrm>
        <a:off x="0" y="2412238"/>
        <a:ext cx="10900477" cy="602617"/>
      </dsp:txXfrm>
    </dsp:sp>
    <dsp:sp modelId="{C6718F8F-00E6-4FC8-8B7E-E18E7F6C1EE4}">
      <dsp:nvSpPr>
        <dsp:cNvPr id="0" name=""/>
        <dsp:cNvSpPr/>
      </dsp:nvSpPr>
      <dsp:spPr>
        <a:xfrm>
          <a:off x="0" y="3014856"/>
          <a:ext cx="1090047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4560EC-1D6E-4482-8A86-1AD7BDDDFF68}">
      <dsp:nvSpPr>
        <dsp:cNvPr id="0" name=""/>
        <dsp:cNvSpPr/>
      </dsp:nvSpPr>
      <dsp:spPr>
        <a:xfrm>
          <a:off x="0" y="3014856"/>
          <a:ext cx="10900477" cy="602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Answers and ideas must be produced rapidly</a:t>
          </a:r>
          <a:endParaRPr lang="en-US" sz="2300" kern="1200"/>
        </a:p>
      </dsp:txBody>
      <dsp:txXfrm>
        <a:off x="0" y="3014856"/>
        <a:ext cx="10900477" cy="6026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C0F0C6-9718-4E8A-A644-AD703C624DBD}">
      <dsp:nvSpPr>
        <dsp:cNvPr id="0" name=""/>
        <dsp:cNvSpPr/>
      </dsp:nvSpPr>
      <dsp:spPr>
        <a:xfrm>
          <a:off x="1692" y="2317478"/>
          <a:ext cx="1905454" cy="11432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Question or problem is posed</a:t>
          </a:r>
          <a:endParaRPr lang="en-US" sz="1600" kern="1200"/>
        </a:p>
      </dsp:txBody>
      <dsp:txXfrm>
        <a:off x="1692" y="2317478"/>
        <a:ext cx="1905454" cy="1143272"/>
      </dsp:txXfrm>
    </dsp:sp>
    <dsp:sp modelId="{F0D53A82-F679-4027-A3DD-882BDA300303}">
      <dsp:nvSpPr>
        <dsp:cNvPr id="0" name=""/>
        <dsp:cNvSpPr/>
      </dsp:nvSpPr>
      <dsp:spPr>
        <a:xfrm>
          <a:off x="1935465" y="2767614"/>
          <a:ext cx="285818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69B633-242E-4BF5-98BD-5CBE27520102}">
      <dsp:nvSpPr>
        <dsp:cNvPr id="0" name=""/>
        <dsp:cNvSpPr/>
      </dsp:nvSpPr>
      <dsp:spPr>
        <a:xfrm>
          <a:off x="2249601" y="2317478"/>
          <a:ext cx="1905454" cy="11432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People in a group take turns to answer</a:t>
          </a:r>
          <a:endParaRPr lang="en-US" sz="1600" kern="1200" dirty="0"/>
        </a:p>
      </dsp:txBody>
      <dsp:txXfrm>
        <a:off x="2249601" y="2317478"/>
        <a:ext cx="1905454" cy="1143272"/>
      </dsp:txXfrm>
    </dsp:sp>
    <dsp:sp modelId="{4431B831-92EB-458C-BDF2-728EF673928A}">
      <dsp:nvSpPr>
        <dsp:cNvPr id="0" name=""/>
        <dsp:cNvSpPr/>
      </dsp:nvSpPr>
      <dsp:spPr>
        <a:xfrm>
          <a:off x="4183374" y="2767614"/>
          <a:ext cx="285818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BE5310-3B12-4648-88EF-7DBD899079B6}">
      <dsp:nvSpPr>
        <dsp:cNvPr id="0" name=""/>
        <dsp:cNvSpPr/>
      </dsp:nvSpPr>
      <dsp:spPr>
        <a:xfrm>
          <a:off x="4497511" y="2317478"/>
          <a:ext cx="1905454" cy="11432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Each suggestion is written down by a note taker</a:t>
          </a:r>
          <a:endParaRPr lang="en-US" sz="1600" kern="1200" dirty="0"/>
        </a:p>
      </dsp:txBody>
      <dsp:txXfrm>
        <a:off x="4497511" y="2317478"/>
        <a:ext cx="1905454" cy="1143272"/>
      </dsp:txXfrm>
    </dsp:sp>
    <dsp:sp modelId="{70BD5568-0CAD-4E28-BFEF-5F4A85792F9D}">
      <dsp:nvSpPr>
        <dsp:cNvPr id="0" name=""/>
        <dsp:cNvSpPr/>
      </dsp:nvSpPr>
      <dsp:spPr>
        <a:xfrm>
          <a:off x="6431284" y="2767614"/>
          <a:ext cx="285818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2B2C7A-FFD4-4CA2-8AF7-6ED5095B9509}">
      <dsp:nvSpPr>
        <dsp:cNvPr id="0" name=""/>
        <dsp:cNvSpPr/>
      </dsp:nvSpPr>
      <dsp:spPr>
        <a:xfrm>
          <a:off x="6745420" y="2317478"/>
          <a:ext cx="1905454" cy="11432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Repeat the process until the group run out of ideas</a:t>
          </a:r>
          <a:endParaRPr lang="en-US" sz="1600" kern="1200"/>
        </a:p>
      </dsp:txBody>
      <dsp:txXfrm>
        <a:off x="6745420" y="2317478"/>
        <a:ext cx="1905454" cy="1143272"/>
      </dsp:txXfrm>
    </dsp:sp>
    <dsp:sp modelId="{D61E864A-5E67-43B7-816F-512612365400}">
      <dsp:nvSpPr>
        <dsp:cNvPr id="0" name=""/>
        <dsp:cNvSpPr/>
      </dsp:nvSpPr>
      <dsp:spPr>
        <a:xfrm>
          <a:off x="8679193" y="2767614"/>
          <a:ext cx="285818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036225-D143-4E3A-95ED-99A9CC37567B}">
      <dsp:nvSpPr>
        <dsp:cNvPr id="0" name=""/>
        <dsp:cNvSpPr/>
      </dsp:nvSpPr>
      <dsp:spPr>
        <a:xfrm>
          <a:off x="8993329" y="2317478"/>
          <a:ext cx="1905454" cy="11432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Select, filter and choose the most appropriate ideas. </a:t>
          </a:r>
          <a:endParaRPr lang="en-US" sz="1600" kern="1200"/>
        </a:p>
      </dsp:txBody>
      <dsp:txXfrm>
        <a:off x="8993329" y="2317478"/>
        <a:ext cx="1905454" cy="11432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136275-C257-4D2F-BDBA-87D6AA84D9A6}">
      <dsp:nvSpPr>
        <dsp:cNvPr id="0" name=""/>
        <dsp:cNvSpPr/>
      </dsp:nvSpPr>
      <dsp:spPr>
        <a:xfrm>
          <a:off x="1227" y="297257"/>
          <a:ext cx="4309690" cy="27366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134390-ECA9-4D68-9C1D-80E7ABF72E54}">
      <dsp:nvSpPr>
        <dsp:cNvPr id="0" name=""/>
        <dsp:cNvSpPr/>
      </dsp:nvSpPr>
      <dsp:spPr>
        <a:xfrm>
          <a:off x="480082" y="752169"/>
          <a:ext cx="4309690" cy="273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 very simple yet powerful tool.</a:t>
          </a:r>
          <a:endParaRPr lang="en-US" sz="3200" kern="1200" dirty="0"/>
        </a:p>
      </dsp:txBody>
      <dsp:txXfrm>
        <a:off x="560236" y="832323"/>
        <a:ext cx="4149382" cy="2576345"/>
      </dsp:txXfrm>
    </dsp:sp>
    <dsp:sp modelId="{939FBFE3-3883-459A-AAE7-896402C91CEF}">
      <dsp:nvSpPr>
        <dsp:cNvPr id="0" name=""/>
        <dsp:cNvSpPr/>
      </dsp:nvSpPr>
      <dsp:spPr>
        <a:xfrm>
          <a:off x="5268627" y="297257"/>
          <a:ext cx="4309690" cy="27366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390006-8E36-497D-A24A-2ADDD7C82A8F}">
      <dsp:nvSpPr>
        <dsp:cNvPr id="0" name=""/>
        <dsp:cNvSpPr/>
      </dsp:nvSpPr>
      <dsp:spPr>
        <a:xfrm>
          <a:off x="5747481" y="752169"/>
          <a:ext cx="4309690" cy="273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Used to help us clarify exactly what a project is all about.</a:t>
          </a:r>
          <a:endParaRPr lang="en-US" sz="3200" kern="1200" dirty="0"/>
        </a:p>
      </dsp:txBody>
      <dsp:txXfrm>
        <a:off x="5827635" y="832323"/>
        <a:ext cx="4149382" cy="25763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41EFC8-0458-44ED-81D1-AC20CD3F1587}">
      <dsp:nvSpPr>
        <dsp:cNvPr id="0" name=""/>
        <dsp:cNvSpPr/>
      </dsp:nvSpPr>
      <dsp:spPr>
        <a:xfrm>
          <a:off x="129" y="1122039"/>
          <a:ext cx="3601688" cy="154200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74676" rIns="37338" bIns="7467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“The Gourmet Breakfast”</a:t>
          </a:r>
          <a:endParaRPr lang="en-US" sz="2800" kern="1200" dirty="0"/>
        </a:p>
      </dsp:txBody>
      <dsp:txXfrm>
        <a:off x="129" y="1122039"/>
        <a:ext cx="3216188" cy="1542000"/>
      </dsp:txXfrm>
    </dsp:sp>
    <dsp:sp modelId="{08D1B6CC-F593-4912-A980-344867C5C6CE}">
      <dsp:nvSpPr>
        <dsp:cNvPr id="0" name=""/>
        <dsp:cNvSpPr/>
      </dsp:nvSpPr>
      <dsp:spPr>
        <a:xfrm>
          <a:off x="2907242" y="893510"/>
          <a:ext cx="7552124" cy="19990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69342" rIns="34671" bIns="6934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We are going to use a relatively simple example of something that you should be familiar with in order for you to be able to understand and practice on a real life project.</a:t>
          </a:r>
        </a:p>
      </dsp:txBody>
      <dsp:txXfrm>
        <a:off x="3906772" y="893510"/>
        <a:ext cx="5553065" cy="19990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704940-4393-4639-9E0B-246F1AB708B3}">
      <dsp:nvSpPr>
        <dsp:cNvPr id="0" name=""/>
        <dsp:cNvSpPr/>
      </dsp:nvSpPr>
      <dsp:spPr>
        <a:xfrm>
          <a:off x="5987" y="1031870"/>
          <a:ext cx="1111071" cy="15555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623" tIns="330200" rIns="86623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A start and a finish </a:t>
          </a:r>
          <a:endParaRPr lang="en-US" sz="1100" kern="1200"/>
        </a:p>
      </dsp:txBody>
      <dsp:txXfrm>
        <a:off x="5987" y="1622960"/>
        <a:ext cx="1111071" cy="933300"/>
      </dsp:txXfrm>
    </dsp:sp>
    <dsp:sp modelId="{7E47C339-6B67-4C61-B5C1-3D2E13D6E51C}">
      <dsp:nvSpPr>
        <dsp:cNvPr id="0" name=""/>
        <dsp:cNvSpPr/>
      </dsp:nvSpPr>
      <dsp:spPr>
        <a:xfrm>
          <a:off x="328198" y="1187420"/>
          <a:ext cx="466650" cy="46665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82" tIns="12700" rIns="36382" bIns="1270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1</a:t>
          </a:r>
        </a:p>
      </dsp:txBody>
      <dsp:txXfrm>
        <a:off x="396537" y="1255759"/>
        <a:ext cx="329972" cy="329972"/>
      </dsp:txXfrm>
    </dsp:sp>
    <dsp:sp modelId="{6D04C320-6EF6-4887-BF70-6239BAF6C3AC}">
      <dsp:nvSpPr>
        <dsp:cNvPr id="0" name=""/>
        <dsp:cNvSpPr/>
      </dsp:nvSpPr>
      <dsp:spPr>
        <a:xfrm>
          <a:off x="5987" y="2587299"/>
          <a:ext cx="1111071" cy="72"/>
        </a:xfrm>
        <a:prstGeom prst="rect">
          <a:avLst/>
        </a:prstGeom>
        <a:solidFill>
          <a:schemeClr val="accent3">
            <a:hueOff val="-4126"/>
            <a:satOff val="-1167"/>
            <a:lumOff val="-508"/>
            <a:alphaOff val="0"/>
          </a:schemeClr>
        </a:solidFill>
        <a:ln w="15875" cap="flat" cmpd="sng" algn="ctr">
          <a:solidFill>
            <a:schemeClr val="accent3">
              <a:hueOff val="-4126"/>
              <a:satOff val="-1167"/>
              <a:lumOff val="-5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7583B2-5419-43FD-9CD7-0D808EB95B9C}">
      <dsp:nvSpPr>
        <dsp:cNvPr id="0" name=""/>
        <dsp:cNvSpPr/>
      </dsp:nvSpPr>
      <dsp:spPr>
        <a:xfrm>
          <a:off x="1228166" y="1031870"/>
          <a:ext cx="1111071" cy="1555500"/>
        </a:xfrm>
        <a:prstGeom prst="rect">
          <a:avLst/>
        </a:prstGeom>
        <a:solidFill>
          <a:schemeClr val="accent3">
            <a:tint val="40000"/>
            <a:alpha val="90000"/>
            <a:hueOff val="-5312"/>
            <a:satOff val="-2437"/>
            <a:lumOff val="-288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-5312"/>
              <a:satOff val="-2437"/>
              <a:lumOff val="-2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623" tIns="330200" rIns="86623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Is a unique activity</a:t>
          </a:r>
          <a:endParaRPr lang="en-US" sz="1100" kern="1200"/>
        </a:p>
      </dsp:txBody>
      <dsp:txXfrm>
        <a:off x="1228166" y="1622960"/>
        <a:ext cx="1111071" cy="933300"/>
      </dsp:txXfrm>
    </dsp:sp>
    <dsp:sp modelId="{B3FDA19D-FC86-428A-82D8-6F810B1DDEEC}">
      <dsp:nvSpPr>
        <dsp:cNvPr id="0" name=""/>
        <dsp:cNvSpPr/>
      </dsp:nvSpPr>
      <dsp:spPr>
        <a:xfrm>
          <a:off x="1550377" y="1187420"/>
          <a:ext cx="466650" cy="466650"/>
        </a:xfrm>
        <a:prstGeom prst="ellipse">
          <a:avLst/>
        </a:prstGeom>
        <a:solidFill>
          <a:schemeClr val="accent3">
            <a:hueOff val="-8253"/>
            <a:satOff val="-2334"/>
            <a:lumOff val="-1015"/>
            <a:alphaOff val="0"/>
          </a:schemeClr>
        </a:solidFill>
        <a:ln w="15875" cap="flat" cmpd="sng" algn="ctr">
          <a:solidFill>
            <a:schemeClr val="accent3">
              <a:hueOff val="-8253"/>
              <a:satOff val="-2334"/>
              <a:lumOff val="-10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82" tIns="12700" rIns="36382" bIns="1270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2</a:t>
          </a:r>
        </a:p>
      </dsp:txBody>
      <dsp:txXfrm>
        <a:off x="1618716" y="1255759"/>
        <a:ext cx="329972" cy="329972"/>
      </dsp:txXfrm>
    </dsp:sp>
    <dsp:sp modelId="{F45C7271-43E1-4CFB-8606-86EC7FB33F41}">
      <dsp:nvSpPr>
        <dsp:cNvPr id="0" name=""/>
        <dsp:cNvSpPr/>
      </dsp:nvSpPr>
      <dsp:spPr>
        <a:xfrm>
          <a:off x="1228166" y="2587299"/>
          <a:ext cx="1111071" cy="72"/>
        </a:xfrm>
        <a:prstGeom prst="rect">
          <a:avLst/>
        </a:prstGeom>
        <a:solidFill>
          <a:schemeClr val="accent3">
            <a:hueOff val="-12379"/>
            <a:satOff val="-3501"/>
            <a:lumOff val="-1523"/>
            <a:alphaOff val="0"/>
          </a:schemeClr>
        </a:solidFill>
        <a:ln w="15875" cap="flat" cmpd="sng" algn="ctr">
          <a:solidFill>
            <a:schemeClr val="accent3">
              <a:hueOff val="-12379"/>
              <a:satOff val="-3501"/>
              <a:lumOff val="-15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1BCAC2-23A0-4EB9-9638-3F27DB76D825}">
      <dsp:nvSpPr>
        <dsp:cNvPr id="0" name=""/>
        <dsp:cNvSpPr/>
      </dsp:nvSpPr>
      <dsp:spPr>
        <a:xfrm>
          <a:off x="2450345" y="1031870"/>
          <a:ext cx="1111071" cy="1555500"/>
        </a:xfrm>
        <a:prstGeom prst="rect">
          <a:avLst/>
        </a:prstGeom>
        <a:solidFill>
          <a:schemeClr val="accent3">
            <a:tint val="40000"/>
            <a:alpha val="90000"/>
            <a:hueOff val="-10625"/>
            <a:satOff val="-4874"/>
            <a:lumOff val="-575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-10625"/>
              <a:satOff val="-4874"/>
              <a:lumOff val="-5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623" tIns="330200" rIns="86623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May involve uncertainty and risk</a:t>
          </a:r>
          <a:endParaRPr lang="en-US" sz="1100" kern="1200"/>
        </a:p>
      </dsp:txBody>
      <dsp:txXfrm>
        <a:off x="2450345" y="1622960"/>
        <a:ext cx="1111071" cy="933300"/>
      </dsp:txXfrm>
    </dsp:sp>
    <dsp:sp modelId="{BCE9800A-7642-4232-916F-990FC767967C}">
      <dsp:nvSpPr>
        <dsp:cNvPr id="0" name=""/>
        <dsp:cNvSpPr/>
      </dsp:nvSpPr>
      <dsp:spPr>
        <a:xfrm>
          <a:off x="2772556" y="1187420"/>
          <a:ext cx="466650" cy="466650"/>
        </a:xfrm>
        <a:prstGeom prst="ellipse">
          <a:avLst/>
        </a:prstGeom>
        <a:solidFill>
          <a:schemeClr val="accent3">
            <a:hueOff val="-16505"/>
            <a:satOff val="-4668"/>
            <a:lumOff val="-2030"/>
            <a:alphaOff val="0"/>
          </a:schemeClr>
        </a:solidFill>
        <a:ln w="15875" cap="flat" cmpd="sng" algn="ctr">
          <a:solidFill>
            <a:schemeClr val="accent3">
              <a:hueOff val="-16505"/>
              <a:satOff val="-4668"/>
              <a:lumOff val="-20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82" tIns="12700" rIns="36382" bIns="1270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3</a:t>
          </a:r>
        </a:p>
      </dsp:txBody>
      <dsp:txXfrm>
        <a:off x="2840895" y="1255759"/>
        <a:ext cx="329972" cy="329972"/>
      </dsp:txXfrm>
    </dsp:sp>
    <dsp:sp modelId="{B8D6DB04-4944-4E1A-967E-53DB8C230F79}">
      <dsp:nvSpPr>
        <dsp:cNvPr id="0" name=""/>
        <dsp:cNvSpPr/>
      </dsp:nvSpPr>
      <dsp:spPr>
        <a:xfrm>
          <a:off x="2450345" y="2587299"/>
          <a:ext cx="1111071" cy="72"/>
        </a:xfrm>
        <a:prstGeom prst="rect">
          <a:avLst/>
        </a:prstGeom>
        <a:solidFill>
          <a:schemeClr val="accent3">
            <a:hueOff val="-20631"/>
            <a:satOff val="-5835"/>
            <a:lumOff val="-2538"/>
            <a:alphaOff val="0"/>
          </a:schemeClr>
        </a:solidFill>
        <a:ln w="15875" cap="flat" cmpd="sng" algn="ctr">
          <a:solidFill>
            <a:schemeClr val="accent3">
              <a:hueOff val="-20631"/>
              <a:satOff val="-5835"/>
              <a:lumOff val="-25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A6301F-EF76-45D7-A848-332BA5D9CB9A}">
      <dsp:nvSpPr>
        <dsp:cNvPr id="0" name=""/>
        <dsp:cNvSpPr/>
      </dsp:nvSpPr>
      <dsp:spPr>
        <a:xfrm>
          <a:off x="3665402" y="1028355"/>
          <a:ext cx="1111071" cy="1555500"/>
        </a:xfrm>
        <a:prstGeom prst="rect">
          <a:avLst/>
        </a:prstGeom>
        <a:solidFill>
          <a:schemeClr val="accent3">
            <a:tint val="40000"/>
            <a:alpha val="90000"/>
            <a:hueOff val="-15937"/>
            <a:satOff val="-7311"/>
            <a:lumOff val="-863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-15937"/>
              <a:satOff val="-7311"/>
              <a:lumOff val="-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623" tIns="330200" rIns="86623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Usually involves a team coming together</a:t>
          </a:r>
          <a:endParaRPr lang="en-US" sz="1100" kern="1200" dirty="0"/>
        </a:p>
      </dsp:txBody>
      <dsp:txXfrm>
        <a:off x="3665402" y="1619445"/>
        <a:ext cx="1111071" cy="933300"/>
      </dsp:txXfrm>
    </dsp:sp>
    <dsp:sp modelId="{AED8BFC2-894A-4148-BDB6-165505773D8E}">
      <dsp:nvSpPr>
        <dsp:cNvPr id="0" name=""/>
        <dsp:cNvSpPr/>
      </dsp:nvSpPr>
      <dsp:spPr>
        <a:xfrm>
          <a:off x="3994734" y="1187420"/>
          <a:ext cx="466650" cy="466650"/>
        </a:xfrm>
        <a:prstGeom prst="ellipse">
          <a:avLst/>
        </a:prstGeom>
        <a:solidFill>
          <a:schemeClr val="accent3">
            <a:hueOff val="-24758"/>
            <a:satOff val="-7002"/>
            <a:lumOff val="-3045"/>
            <a:alphaOff val="0"/>
          </a:schemeClr>
        </a:solidFill>
        <a:ln w="15875" cap="flat" cmpd="sng" algn="ctr">
          <a:solidFill>
            <a:schemeClr val="accent3">
              <a:hueOff val="-24758"/>
              <a:satOff val="-7002"/>
              <a:lumOff val="-30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82" tIns="12700" rIns="36382" bIns="1270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4</a:t>
          </a:r>
        </a:p>
      </dsp:txBody>
      <dsp:txXfrm>
        <a:off x="4063073" y="1255759"/>
        <a:ext cx="329972" cy="329972"/>
      </dsp:txXfrm>
    </dsp:sp>
    <dsp:sp modelId="{3893836E-32F5-41FF-AF55-6B53CA355645}">
      <dsp:nvSpPr>
        <dsp:cNvPr id="0" name=""/>
        <dsp:cNvSpPr/>
      </dsp:nvSpPr>
      <dsp:spPr>
        <a:xfrm>
          <a:off x="3672523" y="2587299"/>
          <a:ext cx="1111071" cy="72"/>
        </a:xfrm>
        <a:prstGeom prst="rect">
          <a:avLst/>
        </a:prstGeom>
        <a:solidFill>
          <a:schemeClr val="accent3">
            <a:hueOff val="-28884"/>
            <a:satOff val="-8169"/>
            <a:lumOff val="-3553"/>
            <a:alphaOff val="0"/>
          </a:schemeClr>
        </a:solidFill>
        <a:ln w="15875" cap="flat" cmpd="sng" algn="ctr">
          <a:solidFill>
            <a:schemeClr val="accent3">
              <a:hueOff val="-28884"/>
              <a:satOff val="-8169"/>
              <a:lumOff val="-35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E3AFE6-3691-43BB-989C-E509F36000E6}">
      <dsp:nvSpPr>
        <dsp:cNvPr id="0" name=""/>
        <dsp:cNvSpPr/>
      </dsp:nvSpPr>
      <dsp:spPr>
        <a:xfrm>
          <a:off x="4894702" y="1031870"/>
          <a:ext cx="1111071" cy="1555500"/>
        </a:xfrm>
        <a:prstGeom prst="rect">
          <a:avLst/>
        </a:prstGeom>
        <a:solidFill>
          <a:schemeClr val="accent3">
            <a:tint val="40000"/>
            <a:alpha val="90000"/>
            <a:hueOff val="-21250"/>
            <a:satOff val="-9749"/>
            <a:lumOff val="-1151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-21250"/>
              <a:satOff val="-9749"/>
              <a:lumOff val="-11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623" tIns="330200" rIns="86623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A budget</a:t>
          </a:r>
          <a:endParaRPr lang="en-US" sz="1100" kern="1200"/>
        </a:p>
      </dsp:txBody>
      <dsp:txXfrm>
        <a:off x="4894702" y="1622960"/>
        <a:ext cx="1111071" cy="933300"/>
      </dsp:txXfrm>
    </dsp:sp>
    <dsp:sp modelId="{69E78434-0607-4B3A-B462-270E81A68909}">
      <dsp:nvSpPr>
        <dsp:cNvPr id="0" name=""/>
        <dsp:cNvSpPr/>
      </dsp:nvSpPr>
      <dsp:spPr>
        <a:xfrm>
          <a:off x="5216913" y="1187420"/>
          <a:ext cx="466650" cy="466650"/>
        </a:xfrm>
        <a:prstGeom prst="ellipse">
          <a:avLst/>
        </a:prstGeom>
        <a:solidFill>
          <a:schemeClr val="accent3">
            <a:hueOff val="-33010"/>
            <a:satOff val="-9336"/>
            <a:lumOff val="-4060"/>
            <a:alphaOff val="0"/>
          </a:schemeClr>
        </a:solidFill>
        <a:ln w="15875" cap="flat" cmpd="sng" algn="ctr">
          <a:solidFill>
            <a:schemeClr val="accent3">
              <a:hueOff val="-33010"/>
              <a:satOff val="-9336"/>
              <a:lumOff val="-40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82" tIns="12700" rIns="36382" bIns="1270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5</a:t>
          </a:r>
        </a:p>
      </dsp:txBody>
      <dsp:txXfrm>
        <a:off x="5285252" y="1255759"/>
        <a:ext cx="329972" cy="329972"/>
      </dsp:txXfrm>
    </dsp:sp>
    <dsp:sp modelId="{E071A48B-907E-4300-9AF0-BC826EFF0D50}">
      <dsp:nvSpPr>
        <dsp:cNvPr id="0" name=""/>
        <dsp:cNvSpPr/>
      </dsp:nvSpPr>
      <dsp:spPr>
        <a:xfrm>
          <a:off x="4894702" y="2587299"/>
          <a:ext cx="1111071" cy="72"/>
        </a:xfrm>
        <a:prstGeom prst="rect">
          <a:avLst/>
        </a:prstGeom>
        <a:solidFill>
          <a:schemeClr val="accent3">
            <a:hueOff val="-37137"/>
            <a:satOff val="-10503"/>
            <a:lumOff val="-4568"/>
            <a:alphaOff val="0"/>
          </a:schemeClr>
        </a:solidFill>
        <a:ln w="15875" cap="flat" cmpd="sng" algn="ctr">
          <a:solidFill>
            <a:schemeClr val="accent3">
              <a:hueOff val="-37137"/>
              <a:satOff val="-10503"/>
              <a:lumOff val="-45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DADA0-8A71-4BF1-8B20-494628B941B8}">
      <dsp:nvSpPr>
        <dsp:cNvPr id="0" name=""/>
        <dsp:cNvSpPr/>
      </dsp:nvSpPr>
      <dsp:spPr>
        <a:xfrm>
          <a:off x="6136758" y="1021931"/>
          <a:ext cx="1111071" cy="1555500"/>
        </a:xfrm>
        <a:prstGeom prst="rect">
          <a:avLst/>
        </a:prstGeom>
        <a:solidFill>
          <a:schemeClr val="accent3">
            <a:tint val="40000"/>
            <a:alpha val="90000"/>
            <a:hueOff val="-26562"/>
            <a:satOff val="-12186"/>
            <a:lumOff val="-1438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-26562"/>
              <a:satOff val="-12186"/>
              <a:lumOff val="-14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623" tIns="330200" rIns="86623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Non repetitive tasks</a:t>
          </a:r>
          <a:endParaRPr lang="en-US" sz="1100" kern="1200"/>
        </a:p>
      </dsp:txBody>
      <dsp:txXfrm>
        <a:off x="6136758" y="1613021"/>
        <a:ext cx="1111071" cy="933300"/>
      </dsp:txXfrm>
    </dsp:sp>
    <dsp:sp modelId="{73503761-6105-4212-ABFC-4CB909C89154}">
      <dsp:nvSpPr>
        <dsp:cNvPr id="0" name=""/>
        <dsp:cNvSpPr/>
      </dsp:nvSpPr>
      <dsp:spPr>
        <a:xfrm>
          <a:off x="6439092" y="1187420"/>
          <a:ext cx="466650" cy="466650"/>
        </a:xfrm>
        <a:prstGeom prst="ellipse">
          <a:avLst/>
        </a:prstGeom>
        <a:solidFill>
          <a:schemeClr val="accent3">
            <a:hueOff val="-41263"/>
            <a:satOff val="-11670"/>
            <a:lumOff val="-5075"/>
            <a:alphaOff val="0"/>
          </a:schemeClr>
        </a:solidFill>
        <a:ln w="15875" cap="flat" cmpd="sng" algn="ctr">
          <a:solidFill>
            <a:schemeClr val="accent3">
              <a:hueOff val="-41263"/>
              <a:satOff val="-11670"/>
              <a:lumOff val="-5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82" tIns="12700" rIns="36382" bIns="1270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6</a:t>
          </a:r>
        </a:p>
      </dsp:txBody>
      <dsp:txXfrm>
        <a:off x="6507431" y="1255759"/>
        <a:ext cx="329972" cy="329972"/>
      </dsp:txXfrm>
    </dsp:sp>
    <dsp:sp modelId="{19F96531-E593-4E8A-ACE2-D419BA319243}">
      <dsp:nvSpPr>
        <dsp:cNvPr id="0" name=""/>
        <dsp:cNvSpPr/>
      </dsp:nvSpPr>
      <dsp:spPr>
        <a:xfrm>
          <a:off x="6116881" y="2587299"/>
          <a:ext cx="1111071" cy="72"/>
        </a:xfrm>
        <a:prstGeom prst="rect">
          <a:avLst/>
        </a:prstGeom>
        <a:solidFill>
          <a:schemeClr val="accent3">
            <a:hueOff val="-45389"/>
            <a:satOff val="-12837"/>
            <a:lumOff val="-5583"/>
            <a:alphaOff val="0"/>
          </a:schemeClr>
        </a:solidFill>
        <a:ln w="15875" cap="flat" cmpd="sng" algn="ctr">
          <a:solidFill>
            <a:schemeClr val="accent3">
              <a:hueOff val="-45389"/>
              <a:satOff val="-12837"/>
              <a:lumOff val="-55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BD13C6-D7D1-40F1-84F7-6BCB8AD7FF47}">
      <dsp:nvSpPr>
        <dsp:cNvPr id="0" name=""/>
        <dsp:cNvSpPr/>
      </dsp:nvSpPr>
      <dsp:spPr>
        <a:xfrm>
          <a:off x="7376014" y="1015522"/>
          <a:ext cx="1111071" cy="1555500"/>
        </a:xfrm>
        <a:prstGeom prst="rect">
          <a:avLst/>
        </a:prstGeom>
        <a:solidFill>
          <a:schemeClr val="accent3">
            <a:tint val="40000"/>
            <a:alpha val="90000"/>
            <a:hueOff val="-31874"/>
            <a:satOff val="-14623"/>
            <a:lumOff val="-1726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-31874"/>
              <a:satOff val="-14623"/>
              <a:lumOff val="-1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623" tIns="330200" rIns="86623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Use of resources </a:t>
          </a:r>
          <a:endParaRPr lang="en-US" sz="1100" kern="1200" dirty="0"/>
        </a:p>
      </dsp:txBody>
      <dsp:txXfrm>
        <a:off x="7376014" y="1606612"/>
        <a:ext cx="1111071" cy="933300"/>
      </dsp:txXfrm>
    </dsp:sp>
    <dsp:sp modelId="{4173C02F-6175-4C1C-8F84-B80758D66144}">
      <dsp:nvSpPr>
        <dsp:cNvPr id="0" name=""/>
        <dsp:cNvSpPr/>
      </dsp:nvSpPr>
      <dsp:spPr>
        <a:xfrm>
          <a:off x="7661270" y="1187420"/>
          <a:ext cx="466650" cy="466650"/>
        </a:xfrm>
        <a:prstGeom prst="ellipse">
          <a:avLst/>
        </a:prstGeom>
        <a:solidFill>
          <a:schemeClr val="accent3">
            <a:hueOff val="-49516"/>
            <a:satOff val="-14004"/>
            <a:lumOff val="-6090"/>
            <a:alphaOff val="0"/>
          </a:schemeClr>
        </a:solidFill>
        <a:ln w="15875" cap="flat" cmpd="sng" algn="ctr">
          <a:solidFill>
            <a:schemeClr val="accent3">
              <a:hueOff val="-49516"/>
              <a:satOff val="-14004"/>
              <a:lumOff val="-60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82" tIns="12700" rIns="36382" bIns="1270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7</a:t>
          </a:r>
        </a:p>
      </dsp:txBody>
      <dsp:txXfrm>
        <a:off x="7729609" y="1255759"/>
        <a:ext cx="329972" cy="329972"/>
      </dsp:txXfrm>
    </dsp:sp>
    <dsp:sp modelId="{1BCB09E2-159E-46D4-960E-B27E7FCC8E25}">
      <dsp:nvSpPr>
        <dsp:cNvPr id="0" name=""/>
        <dsp:cNvSpPr/>
      </dsp:nvSpPr>
      <dsp:spPr>
        <a:xfrm>
          <a:off x="7339060" y="2587299"/>
          <a:ext cx="1111071" cy="72"/>
        </a:xfrm>
        <a:prstGeom prst="rect">
          <a:avLst/>
        </a:prstGeom>
        <a:solidFill>
          <a:schemeClr val="accent3">
            <a:hueOff val="-53642"/>
            <a:satOff val="-15171"/>
            <a:lumOff val="-6598"/>
            <a:alphaOff val="0"/>
          </a:schemeClr>
        </a:solidFill>
        <a:ln w="15875" cap="flat" cmpd="sng" algn="ctr">
          <a:solidFill>
            <a:schemeClr val="accent3">
              <a:hueOff val="-53642"/>
              <a:satOff val="-15171"/>
              <a:lumOff val="-65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CB4FF-8BA9-436B-A4FC-6C1E7780870B}">
      <dsp:nvSpPr>
        <dsp:cNvPr id="0" name=""/>
        <dsp:cNvSpPr/>
      </dsp:nvSpPr>
      <dsp:spPr>
        <a:xfrm>
          <a:off x="8561238" y="1031870"/>
          <a:ext cx="1111071" cy="1555500"/>
        </a:xfrm>
        <a:prstGeom prst="rect">
          <a:avLst/>
        </a:prstGeom>
        <a:solidFill>
          <a:schemeClr val="accent3">
            <a:tint val="40000"/>
            <a:alpha val="90000"/>
            <a:hueOff val="-37187"/>
            <a:satOff val="-17060"/>
            <a:lumOff val="-2013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-37187"/>
              <a:satOff val="-17060"/>
              <a:lumOff val="-20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623" tIns="330200" rIns="86623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A single point of ultimate responsibility</a:t>
          </a:r>
          <a:endParaRPr lang="en-US" sz="1100" kern="1200"/>
        </a:p>
      </dsp:txBody>
      <dsp:txXfrm>
        <a:off x="8561238" y="1622960"/>
        <a:ext cx="1111071" cy="933300"/>
      </dsp:txXfrm>
    </dsp:sp>
    <dsp:sp modelId="{89A49F2D-61DE-4B87-822E-A044DFA5F7AD}">
      <dsp:nvSpPr>
        <dsp:cNvPr id="0" name=""/>
        <dsp:cNvSpPr/>
      </dsp:nvSpPr>
      <dsp:spPr>
        <a:xfrm>
          <a:off x="8883449" y="1187420"/>
          <a:ext cx="466650" cy="466650"/>
        </a:xfrm>
        <a:prstGeom prst="ellipse">
          <a:avLst/>
        </a:prstGeom>
        <a:solidFill>
          <a:schemeClr val="accent3">
            <a:hueOff val="-57768"/>
            <a:satOff val="-16338"/>
            <a:lumOff val="-7105"/>
            <a:alphaOff val="0"/>
          </a:schemeClr>
        </a:solidFill>
        <a:ln w="15875" cap="flat" cmpd="sng" algn="ctr">
          <a:solidFill>
            <a:schemeClr val="accent3">
              <a:hueOff val="-57768"/>
              <a:satOff val="-16338"/>
              <a:lumOff val="-710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82" tIns="12700" rIns="36382" bIns="1270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8</a:t>
          </a:r>
        </a:p>
      </dsp:txBody>
      <dsp:txXfrm>
        <a:off x="8951788" y="1255759"/>
        <a:ext cx="329972" cy="329972"/>
      </dsp:txXfrm>
    </dsp:sp>
    <dsp:sp modelId="{BADC2C88-BB9F-45D3-92A7-10C76E7AAA75}">
      <dsp:nvSpPr>
        <dsp:cNvPr id="0" name=""/>
        <dsp:cNvSpPr/>
      </dsp:nvSpPr>
      <dsp:spPr>
        <a:xfrm>
          <a:off x="8561238" y="2587299"/>
          <a:ext cx="1111071" cy="72"/>
        </a:xfrm>
        <a:prstGeom prst="rect">
          <a:avLst/>
        </a:prstGeom>
        <a:solidFill>
          <a:schemeClr val="accent3">
            <a:hueOff val="-61894"/>
            <a:satOff val="-17505"/>
            <a:lumOff val="-7613"/>
            <a:alphaOff val="0"/>
          </a:schemeClr>
        </a:solidFill>
        <a:ln w="15875" cap="flat" cmpd="sng" algn="ctr">
          <a:solidFill>
            <a:schemeClr val="accent3">
              <a:hueOff val="-61894"/>
              <a:satOff val="-17505"/>
              <a:lumOff val="-76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B698BC-6DD0-4A59-8F71-2FAF1F655D16}">
      <dsp:nvSpPr>
        <dsp:cNvPr id="0" name=""/>
        <dsp:cNvSpPr/>
      </dsp:nvSpPr>
      <dsp:spPr>
        <a:xfrm>
          <a:off x="9783417" y="1031870"/>
          <a:ext cx="1111071" cy="1555500"/>
        </a:xfrm>
        <a:prstGeom prst="rect">
          <a:avLst/>
        </a:prstGeom>
        <a:solidFill>
          <a:schemeClr val="accent3">
            <a:tint val="40000"/>
            <a:alpha val="90000"/>
            <a:hueOff val="-42499"/>
            <a:satOff val="-19497"/>
            <a:lumOff val="-2301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-42499"/>
              <a:satOff val="-19497"/>
              <a:lumOff val="-23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623" tIns="330200" rIns="86623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Clearly defined team roles</a:t>
          </a:r>
          <a:endParaRPr lang="en-US" sz="1100" kern="1200"/>
        </a:p>
      </dsp:txBody>
      <dsp:txXfrm>
        <a:off x="9783417" y="1622960"/>
        <a:ext cx="1111071" cy="933300"/>
      </dsp:txXfrm>
    </dsp:sp>
    <dsp:sp modelId="{729F4E5B-E25D-4C28-B143-3CAF4373A5EE}">
      <dsp:nvSpPr>
        <dsp:cNvPr id="0" name=""/>
        <dsp:cNvSpPr/>
      </dsp:nvSpPr>
      <dsp:spPr>
        <a:xfrm>
          <a:off x="10105628" y="1187420"/>
          <a:ext cx="466650" cy="466650"/>
        </a:xfrm>
        <a:prstGeom prst="ellipse">
          <a:avLst/>
        </a:prstGeom>
        <a:solidFill>
          <a:schemeClr val="accent3">
            <a:hueOff val="-66021"/>
            <a:satOff val="-18672"/>
            <a:lumOff val="-8120"/>
            <a:alphaOff val="0"/>
          </a:schemeClr>
        </a:solidFill>
        <a:ln w="15875" cap="flat" cmpd="sng" algn="ctr">
          <a:solidFill>
            <a:schemeClr val="accent3">
              <a:hueOff val="-66021"/>
              <a:satOff val="-18672"/>
              <a:lumOff val="-81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82" tIns="12700" rIns="36382" bIns="1270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9</a:t>
          </a:r>
        </a:p>
      </dsp:txBody>
      <dsp:txXfrm>
        <a:off x="10173967" y="1255759"/>
        <a:ext cx="329972" cy="329972"/>
      </dsp:txXfrm>
    </dsp:sp>
    <dsp:sp modelId="{1FCCBA0C-652C-47B9-A44B-B7CFB7EBE13F}">
      <dsp:nvSpPr>
        <dsp:cNvPr id="0" name=""/>
        <dsp:cNvSpPr/>
      </dsp:nvSpPr>
      <dsp:spPr>
        <a:xfrm>
          <a:off x="9783417" y="2587299"/>
          <a:ext cx="1111071" cy="72"/>
        </a:xfrm>
        <a:prstGeom prst="rect">
          <a:avLst/>
        </a:prstGeom>
        <a:solidFill>
          <a:schemeClr val="accent3">
            <a:hueOff val="-70147"/>
            <a:satOff val="-19839"/>
            <a:lumOff val="-8628"/>
            <a:alphaOff val="0"/>
          </a:schemeClr>
        </a:solidFill>
        <a:ln w="15875" cap="flat" cmpd="sng" algn="ctr">
          <a:solidFill>
            <a:schemeClr val="accent3">
              <a:hueOff val="-70147"/>
              <a:satOff val="-19839"/>
              <a:lumOff val="-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69D828-2878-40E7-9628-9F3AF13E34E4}">
      <dsp:nvSpPr>
        <dsp:cNvPr id="0" name=""/>
        <dsp:cNvSpPr/>
      </dsp:nvSpPr>
      <dsp:spPr>
        <a:xfrm>
          <a:off x="0" y="3661"/>
          <a:ext cx="6819902" cy="839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500" kern="1200" baseline="0" dirty="0"/>
            <a:t>QUAD Example - Make A Cup of Tea</a:t>
          </a:r>
          <a:endParaRPr lang="en-US" sz="3500" kern="1200" dirty="0"/>
        </a:p>
      </dsp:txBody>
      <dsp:txXfrm>
        <a:off x="40980" y="44641"/>
        <a:ext cx="6737942" cy="757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78B1FD-6A15-49A8-8233-3A3707E826FB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EE1B3-8DCF-4741-86A5-C50915D26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55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667475C2-C765-46F9-AC2A-EA3ED0DD47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AB7513-2937-43F4-9799-2D68B6F6C8AC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altLang="en-US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BA7E8178-F39F-47B1-B87F-23C1E2E0D2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52B36F4A-85AA-40AA-9AC8-A9507BEFF7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74576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>
            <a:extLst>
              <a:ext uri="{FF2B5EF4-FFF2-40B4-BE49-F238E27FC236}">
                <a16:creationId xmlns:a16="http://schemas.microsoft.com/office/drawing/2014/main" id="{4D5AD396-511E-4298-9CA1-735C47DCBB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2F6F695-0598-489C-96CF-C2A79C8848E0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 altLang="en-US"/>
          </a:p>
        </p:txBody>
      </p:sp>
      <p:sp>
        <p:nvSpPr>
          <p:cNvPr id="105475" name="Rectangle 2">
            <a:extLst>
              <a:ext uri="{FF2B5EF4-FFF2-40B4-BE49-F238E27FC236}">
                <a16:creationId xmlns:a16="http://schemas.microsoft.com/office/drawing/2014/main" id="{DACB2734-B296-4F6B-9733-0572665C09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>
            <a:extLst>
              <a:ext uri="{FF2B5EF4-FFF2-40B4-BE49-F238E27FC236}">
                <a16:creationId xmlns:a16="http://schemas.microsoft.com/office/drawing/2014/main" id="{B8887848-B749-447D-8834-C59BDC133A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04857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>
            <a:extLst>
              <a:ext uri="{FF2B5EF4-FFF2-40B4-BE49-F238E27FC236}">
                <a16:creationId xmlns:a16="http://schemas.microsoft.com/office/drawing/2014/main" id="{C10B96AE-223B-4C49-AF5C-B6941077B1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224E27E-CB40-4ACC-BF51-4CC928D586C8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 altLang="en-US"/>
          </a:p>
        </p:txBody>
      </p:sp>
      <p:sp>
        <p:nvSpPr>
          <p:cNvPr id="107523" name="Rectangle 2">
            <a:extLst>
              <a:ext uri="{FF2B5EF4-FFF2-40B4-BE49-F238E27FC236}">
                <a16:creationId xmlns:a16="http://schemas.microsoft.com/office/drawing/2014/main" id="{639B5F0D-A3AE-4F47-B075-C84283284F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6713" y="701675"/>
            <a:ext cx="6116637" cy="3441700"/>
          </a:xfrm>
          <a:solidFill>
            <a:srgbClr val="FFFFFF"/>
          </a:solidFill>
          <a:ln/>
        </p:spPr>
      </p:sp>
      <p:sp>
        <p:nvSpPr>
          <p:cNvPr id="107524" name="Rectangle 3">
            <a:extLst>
              <a:ext uri="{FF2B5EF4-FFF2-40B4-BE49-F238E27FC236}">
                <a16:creationId xmlns:a16="http://schemas.microsoft.com/office/drawing/2014/main" id="{999A12F4-A022-43D8-9FF2-A8540DDBB7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3925" y="4352925"/>
            <a:ext cx="5000625" cy="40735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30998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>
            <a:extLst>
              <a:ext uri="{FF2B5EF4-FFF2-40B4-BE49-F238E27FC236}">
                <a16:creationId xmlns:a16="http://schemas.microsoft.com/office/drawing/2014/main" id="{BB820F9C-53D8-46A1-8A58-DDF04951DE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6D41E31-4362-4CF5-B419-AC7B48FC138B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 altLang="en-US"/>
          </a:p>
        </p:txBody>
      </p:sp>
      <p:sp>
        <p:nvSpPr>
          <p:cNvPr id="109571" name="Rectangle 2">
            <a:extLst>
              <a:ext uri="{FF2B5EF4-FFF2-40B4-BE49-F238E27FC236}">
                <a16:creationId xmlns:a16="http://schemas.microsoft.com/office/drawing/2014/main" id="{31E16976-BF21-4C5D-A7C0-463F436CB6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>
            <a:extLst>
              <a:ext uri="{FF2B5EF4-FFF2-40B4-BE49-F238E27FC236}">
                <a16:creationId xmlns:a16="http://schemas.microsoft.com/office/drawing/2014/main" id="{5853DC50-2CEB-4A0B-80F7-83B8DEA60E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7332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>
            <a:extLst>
              <a:ext uri="{FF2B5EF4-FFF2-40B4-BE49-F238E27FC236}">
                <a16:creationId xmlns:a16="http://schemas.microsoft.com/office/drawing/2014/main" id="{1E3D50BF-9E45-4183-BA8E-588A504259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ABC9EB-F444-40F0-8F5A-EFFBAD3D72A4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GB" altLang="en-US"/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8E8382F7-9565-4E39-9CBE-D826EBA9BC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A92AFFD5-9FA3-4FED-AB65-D3B13C28ED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64510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>
            <a:extLst>
              <a:ext uri="{FF2B5EF4-FFF2-40B4-BE49-F238E27FC236}">
                <a16:creationId xmlns:a16="http://schemas.microsoft.com/office/drawing/2014/main" id="{7D03E4C2-8E0E-4DAA-99D9-FF3F5FB2D1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D212F5-F520-42E0-B2C4-5A6F4A013A01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GB" altLang="en-US"/>
          </a:p>
        </p:txBody>
      </p:sp>
      <p:sp>
        <p:nvSpPr>
          <p:cNvPr id="113667" name="Rectangle 2">
            <a:extLst>
              <a:ext uri="{FF2B5EF4-FFF2-40B4-BE49-F238E27FC236}">
                <a16:creationId xmlns:a16="http://schemas.microsoft.com/office/drawing/2014/main" id="{E422AC29-6F43-4677-ADE8-C755FD413F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6713" y="701675"/>
            <a:ext cx="6116637" cy="3441700"/>
          </a:xfrm>
          <a:solidFill>
            <a:srgbClr val="FFFFFF"/>
          </a:solidFill>
          <a:ln/>
        </p:spPr>
      </p:sp>
      <p:sp>
        <p:nvSpPr>
          <p:cNvPr id="113668" name="Rectangle 3">
            <a:extLst>
              <a:ext uri="{FF2B5EF4-FFF2-40B4-BE49-F238E27FC236}">
                <a16:creationId xmlns:a16="http://schemas.microsoft.com/office/drawing/2014/main" id="{0AFBEBA7-F68E-4C8D-BA43-2A197A211B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3925" y="4352925"/>
            <a:ext cx="5000625" cy="40735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0561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>
            <a:extLst>
              <a:ext uri="{FF2B5EF4-FFF2-40B4-BE49-F238E27FC236}">
                <a16:creationId xmlns:a16="http://schemas.microsoft.com/office/drawing/2014/main" id="{5CDCD1A6-3FF9-480B-BADD-C071898283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DAAA69-4EA1-489B-BC37-2FB4781DD817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GB" altLang="en-US"/>
          </a:p>
        </p:txBody>
      </p:sp>
      <p:sp>
        <p:nvSpPr>
          <p:cNvPr id="115715" name="Rectangle 2">
            <a:extLst>
              <a:ext uri="{FF2B5EF4-FFF2-40B4-BE49-F238E27FC236}">
                <a16:creationId xmlns:a16="http://schemas.microsoft.com/office/drawing/2014/main" id="{612F80F3-D6DC-48ED-B10D-F120F25B80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>
            <a:extLst>
              <a:ext uri="{FF2B5EF4-FFF2-40B4-BE49-F238E27FC236}">
                <a16:creationId xmlns:a16="http://schemas.microsoft.com/office/drawing/2014/main" id="{F625C749-7FB2-46B0-8CA3-F3F9032004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2580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>
            <a:extLst>
              <a:ext uri="{FF2B5EF4-FFF2-40B4-BE49-F238E27FC236}">
                <a16:creationId xmlns:a16="http://schemas.microsoft.com/office/drawing/2014/main" id="{024D0807-D47C-4D4C-B8F1-4E52F6812B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A28CB5-E3BE-4E81-B812-46940A16644B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GB" altLang="en-US"/>
          </a:p>
        </p:txBody>
      </p:sp>
      <p:sp>
        <p:nvSpPr>
          <p:cNvPr id="121859" name="Rectangle 2">
            <a:extLst>
              <a:ext uri="{FF2B5EF4-FFF2-40B4-BE49-F238E27FC236}">
                <a16:creationId xmlns:a16="http://schemas.microsoft.com/office/drawing/2014/main" id="{27DCA01E-FC54-4AAF-87CC-B6CE8461F7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>
            <a:extLst>
              <a:ext uri="{FF2B5EF4-FFF2-40B4-BE49-F238E27FC236}">
                <a16:creationId xmlns:a16="http://schemas.microsoft.com/office/drawing/2014/main" id="{4DE3F200-7E1C-4289-93CD-16CD927487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33792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>
            <a:extLst>
              <a:ext uri="{FF2B5EF4-FFF2-40B4-BE49-F238E27FC236}">
                <a16:creationId xmlns:a16="http://schemas.microsoft.com/office/drawing/2014/main" id="{5D61BFCB-E393-4FD5-A3D2-FC2B73270C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1D1583-BC25-444B-9333-783D3D6DF0E4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GB" altLang="en-US"/>
          </a:p>
        </p:txBody>
      </p:sp>
      <p:sp>
        <p:nvSpPr>
          <p:cNvPr id="135171" name="Rectangle 2">
            <a:extLst>
              <a:ext uri="{FF2B5EF4-FFF2-40B4-BE49-F238E27FC236}">
                <a16:creationId xmlns:a16="http://schemas.microsoft.com/office/drawing/2014/main" id="{10DCBBE2-61CD-48F9-A308-DAABAEC13A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6713" y="701675"/>
            <a:ext cx="6116637" cy="3441700"/>
          </a:xfrm>
          <a:solidFill>
            <a:srgbClr val="FFFFFF"/>
          </a:solidFill>
          <a:ln/>
        </p:spPr>
      </p:sp>
      <p:sp>
        <p:nvSpPr>
          <p:cNvPr id="135172" name="Rectangle 3">
            <a:extLst>
              <a:ext uri="{FF2B5EF4-FFF2-40B4-BE49-F238E27FC236}">
                <a16:creationId xmlns:a16="http://schemas.microsoft.com/office/drawing/2014/main" id="{64CD420F-76C5-4653-99D6-6FD892F0AC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3925" y="4352925"/>
            <a:ext cx="5000625" cy="40735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80311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>
            <a:extLst>
              <a:ext uri="{FF2B5EF4-FFF2-40B4-BE49-F238E27FC236}">
                <a16:creationId xmlns:a16="http://schemas.microsoft.com/office/drawing/2014/main" id="{1F4169D6-D02B-4126-9D49-1A5DF4562C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DB5E1C-2A15-48FF-BC0A-4E9172154419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GB" altLang="en-US"/>
          </a:p>
        </p:txBody>
      </p:sp>
      <p:sp>
        <p:nvSpPr>
          <p:cNvPr id="137219" name="Rectangle 2">
            <a:extLst>
              <a:ext uri="{FF2B5EF4-FFF2-40B4-BE49-F238E27FC236}">
                <a16:creationId xmlns:a16="http://schemas.microsoft.com/office/drawing/2014/main" id="{F2418EB7-4FE4-4A3F-9763-7590DC2F62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>
            <a:extLst>
              <a:ext uri="{FF2B5EF4-FFF2-40B4-BE49-F238E27FC236}">
                <a16:creationId xmlns:a16="http://schemas.microsoft.com/office/drawing/2014/main" id="{C7A75F29-E00E-43BB-9CC6-B6F72B723C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857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>
            <a:extLst>
              <a:ext uri="{FF2B5EF4-FFF2-40B4-BE49-F238E27FC236}">
                <a16:creationId xmlns:a16="http://schemas.microsoft.com/office/drawing/2014/main" id="{6B02902D-0CF9-4586-AC1F-B07A15CB7E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2D781DC-4C53-4ADC-8EC9-BF1320D672CA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 altLang="en-US"/>
          </a:p>
        </p:txBody>
      </p:sp>
      <p:sp>
        <p:nvSpPr>
          <p:cNvPr id="124931" name="Rectangle 2">
            <a:extLst>
              <a:ext uri="{FF2B5EF4-FFF2-40B4-BE49-F238E27FC236}">
                <a16:creationId xmlns:a16="http://schemas.microsoft.com/office/drawing/2014/main" id="{C8CA731A-F9FA-42A7-A9AF-EEFA9937EF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>
            <a:extLst>
              <a:ext uri="{FF2B5EF4-FFF2-40B4-BE49-F238E27FC236}">
                <a16:creationId xmlns:a16="http://schemas.microsoft.com/office/drawing/2014/main" id="{BB9F187F-E01E-4840-9ADE-A09506B065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8382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>
            <a:extLst>
              <a:ext uri="{FF2B5EF4-FFF2-40B4-BE49-F238E27FC236}">
                <a16:creationId xmlns:a16="http://schemas.microsoft.com/office/drawing/2014/main" id="{D53F49FC-BA39-4828-9EB6-B9A6D5C5B5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AE6483-3435-485E-8252-7CD44D3A1299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 altLang="en-US"/>
          </a:p>
        </p:txBody>
      </p:sp>
      <p:sp>
        <p:nvSpPr>
          <p:cNvPr id="126979" name="Rectangle 2">
            <a:extLst>
              <a:ext uri="{FF2B5EF4-FFF2-40B4-BE49-F238E27FC236}">
                <a16:creationId xmlns:a16="http://schemas.microsoft.com/office/drawing/2014/main" id="{23FEFF6F-2760-4089-B18C-16C6679CDC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>
            <a:extLst>
              <a:ext uri="{FF2B5EF4-FFF2-40B4-BE49-F238E27FC236}">
                <a16:creationId xmlns:a16="http://schemas.microsoft.com/office/drawing/2014/main" id="{EB0D216C-8A7E-4E34-A893-002E8A714A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851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>
            <a:extLst>
              <a:ext uri="{FF2B5EF4-FFF2-40B4-BE49-F238E27FC236}">
                <a16:creationId xmlns:a16="http://schemas.microsoft.com/office/drawing/2014/main" id="{40370992-79A2-4837-A0F3-C5C7531E2F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D8E76D-FA11-49BE-91F1-D08D6D68B4FC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 altLang="en-US"/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38F54644-544E-4BCC-98FE-CD041588BD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B65D3608-D5DF-4537-9FBD-33E84E649B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5362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>
            <a:extLst>
              <a:ext uri="{FF2B5EF4-FFF2-40B4-BE49-F238E27FC236}">
                <a16:creationId xmlns:a16="http://schemas.microsoft.com/office/drawing/2014/main" id="{9F782564-F2BA-4BD6-8F8A-C5C0143164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3CE8B05-4B05-4ED2-BF01-E15D7580F73E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 altLang="en-US"/>
          </a:p>
        </p:txBody>
      </p:sp>
      <p:sp>
        <p:nvSpPr>
          <p:cNvPr id="133123" name="Rectangle 2">
            <a:extLst>
              <a:ext uri="{FF2B5EF4-FFF2-40B4-BE49-F238E27FC236}">
                <a16:creationId xmlns:a16="http://schemas.microsoft.com/office/drawing/2014/main" id="{B17DB1DB-74B3-44A8-8E37-5624762699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>
            <a:extLst>
              <a:ext uri="{FF2B5EF4-FFF2-40B4-BE49-F238E27FC236}">
                <a16:creationId xmlns:a16="http://schemas.microsoft.com/office/drawing/2014/main" id="{8F04BC32-521F-47BF-89FD-DE018FE63B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295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>
            <a:extLst>
              <a:ext uri="{FF2B5EF4-FFF2-40B4-BE49-F238E27FC236}">
                <a16:creationId xmlns:a16="http://schemas.microsoft.com/office/drawing/2014/main" id="{6B02902D-0CF9-4586-AC1F-B07A15CB7E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2D781DC-4C53-4ADC-8EC9-BF1320D672CA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altLang="en-US"/>
          </a:p>
        </p:txBody>
      </p:sp>
      <p:sp>
        <p:nvSpPr>
          <p:cNvPr id="124931" name="Rectangle 2">
            <a:extLst>
              <a:ext uri="{FF2B5EF4-FFF2-40B4-BE49-F238E27FC236}">
                <a16:creationId xmlns:a16="http://schemas.microsoft.com/office/drawing/2014/main" id="{C8CA731A-F9FA-42A7-A9AF-EEFA9937EF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>
            <a:extLst>
              <a:ext uri="{FF2B5EF4-FFF2-40B4-BE49-F238E27FC236}">
                <a16:creationId xmlns:a16="http://schemas.microsoft.com/office/drawing/2014/main" id="{BB9F187F-E01E-4840-9ADE-A09506B065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1208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2AD74646-7042-41E1-9A77-585F71B8AD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8269821-0BC9-4204-99BA-EB4C80C129BE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altLang="en-US"/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B5C39FD4-0819-4145-8C61-D1AD5AAF81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ABC04119-7AC2-41E8-9F51-6D5208C32E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509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>
            <a:extLst>
              <a:ext uri="{FF2B5EF4-FFF2-40B4-BE49-F238E27FC236}">
                <a16:creationId xmlns:a16="http://schemas.microsoft.com/office/drawing/2014/main" id="{88FC1E69-5E55-4D51-B0B2-4DAB2848B8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DFEB537-6646-4055-A189-E6D0D8685134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 altLang="en-US"/>
          </a:p>
        </p:txBody>
      </p:sp>
      <p:sp>
        <p:nvSpPr>
          <p:cNvPr id="99331" name="Rectangle 2">
            <a:extLst>
              <a:ext uri="{FF2B5EF4-FFF2-40B4-BE49-F238E27FC236}">
                <a16:creationId xmlns:a16="http://schemas.microsoft.com/office/drawing/2014/main" id="{A69FA846-C7CE-47CE-A109-770307D9C0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>
            <a:extLst>
              <a:ext uri="{FF2B5EF4-FFF2-40B4-BE49-F238E27FC236}">
                <a16:creationId xmlns:a16="http://schemas.microsoft.com/office/drawing/2014/main" id="{08B0B133-7B4D-4C6C-99FC-14927293F5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006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>
            <a:extLst>
              <a:ext uri="{FF2B5EF4-FFF2-40B4-BE49-F238E27FC236}">
                <a16:creationId xmlns:a16="http://schemas.microsoft.com/office/drawing/2014/main" id="{F8BFE7BF-918F-419A-A2E2-7D2E31E9BF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0378792-8E6D-489D-A444-70C40A569A11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 altLang="en-US"/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B1224660-5382-424F-AB8D-E01EA63198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6713" y="701675"/>
            <a:ext cx="6116637" cy="3441700"/>
          </a:xfrm>
          <a:solidFill>
            <a:srgbClr val="FFFFFF"/>
          </a:solidFill>
          <a:ln/>
        </p:spPr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6CD795E9-8C29-4C03-B57C-BDA84ADB13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3925" y="4352925"/>
            <a:ext cx="5000625" cy="40735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8124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945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651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10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07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3584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74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334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051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984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50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47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8407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notesSlide" Target="../notesSlides/notesSlide16.xml"/><Relationship Id="rId7" Type="http://schemas.openxmlformats.org/officeDocument/2006/relationships/diagramColors" Target="../diagrams/colors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10" Type="http://schemas.openxmlformats.org/officeDocument/2006/relationships/image" Target="../media/image4.wmf"/><Relationship Id="rId4" Type="http://schemas.openxmlformats.org/officeDocument/2006/relationships/diagramData" Target="../diagrams/data6.xml"/><Relationship Id="rId9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92C99-3D54-4861-A3EC-2213C5F377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BRAINSTORMING </a:t>
            </a:r>
            <a:br>
              <a:rPr lang="en-US" sz="6600" dirty="0"/>
            </a:br>
            <a:r>
              <a:rPr lang="en-US" sz="6600" dirty="0"/>
              <a:t>&amp;</a:t>
            </a:r>
            <a:br>
              <a:rPr lang="en-US" sz="6600" dirty="0"/>
            </a:br>
            <a:r>
              <a:rPr lang="en-US" sz="6600" dirty="0"/>
              <a:t>QUAD CHART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409BCE-7100-4F92-AD20-D94023A39B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207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96D10FA-FEA1-46AE-8E56-B93C2B9EB8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dirty="0"/>
              <a:t>The Problem</a:t>
            </a:r>
          </a:p>
        </p:txBody>
      </p:sp>
      <p:sp>
        <p:nvSpPr>
          <p:cNvPr id="365571" name="Rectangle 3">
            <a:extLst>
              <a:ext uri="{FF2B5EF4-FFF2-40B4-BE49-F238E27FC236}">
                <a16:creationId xmlns:a16="http://schemas.microsoft.com/office/drawing/2014/main" id="{34D02808-E98F-41EB-9196-E649D937CA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25826" y="2030896"/>
            <a:ext cx="7772400" cy="3090863"/>
          </a:xfrm>
        </p:spPr>
        <p:txBody>
          <a:bodyPr/>
          <a:lstStyle/>
          <a:p>
            <a:pPr eaLnBrk="1" hangingPunct="1">
              <a:spcAft>
                <a:spcPct val="40000"/>
              </a:spcAft>
            </a:pPr>
            <a:r>
              <a:rPr lang="en-US" altLang="en-US" dirty="0"/>
              <a:t>Just got up?</a:t>
            </a:r>
          </a:p>
          <a:p>
            <a:pPr eaLnBrk="1" hangingPunct="1">
              <a:spcAft>
                <a:spcPct val="40000"/>
              </a:spcAft>
            </a:pPr>
            <a:r>
              <a:rPr lang="en-US" altLang="en-US" dirty="0"/>
              <a:t>Feeling kind of hungry?</a:t>
            </a:r>
          </a:p>
          <a:p>
            <a:pPr eaLnBrk="1" hangingPunct="1">
              <a:spcAft>
                <a:spcPct val="40000"/>
              </a:spcAft>
            </a:pPr>
            <a:r>
              <a:rPr lang="en-US" altLang="en-US" dirty="0"/>
              <a:t>Fancy a nice breakfast ?</a:t>
            </a:r>
          </a:p>
          <a:p>
            <a:pPr eaLnBrk="1" hangingPunct="1">
              <a:spcAft>
                <a:spcPct val="40000"/>
              </a:spcAft>
            </a:pPr>
            <a:r>
              <a:rPr lang="en-US" altLang="en-US" dirty="0"/>
              <a:t>What choice do we have?</a:t>
            </a:r>
          </a:p>
        </p:txBody>
      </p:sp>
    </p:spTree>
    <p:extLst>
      <p:ext uri="{BB962C8B-B14F-4D97-AF65-F5344CB8AC3E}">
        <p14:creationId xmlns:p14="http://schemas.microsoft.com/office/powerpoint/2010/main" val="167376963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5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65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65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1" grpId="0" build="p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1" name="Picture 3" descr="09_04_22_web">
            <a:extLst>
              <a:ext uri="{FF2B5EF4-FFF2-40B4-BE49-F238E27FC236}">
                <a16:creationId xmlns:a16="http://schemas.microsoft.com/office/drawing/2014/main" id="{D3B9A8F5-F469-42D3-82E9-784C044E7D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6" r="10295" b="-1"/>
          <a:stretch/>
        </p:blipFill>
        <p:spPr bwMode="auto">
          <a:xfrm>
            <a:off x="4639733" y="10"/>
            <a:ext cx="755226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6" name="Rectangle 2">
            <a:extLst>
              <a:ext uri="{FF2B5EF4-FFF2-40B4-BE49-F238E27FC236}">
                <a16:creationId xmlns:a16="http://schemas.microsoft.com/office/drawing/2014/main" id="{F42A0E7F-4642-4F01-94F9-1FDC265F08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2760" y="1737360"/>
            <a:ext cx="3659246" cy="292608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defRPr/>
            </a:pPr>
            <a:r>
              <a:rPr lang="en-US" altLang="en-US" sz="4400">
                <a:solidFill>
                  <a:srgbClr val="FFFFFF"/>
                </a:solidFill>
              </a:rPr>
              <a:t>Let’s make a full cooked English breakfast  </a:t>
            </a:r>
          </a:p>
        </p:txBody>
      </p:sp>
    </p:spTree>
    <p:extLst>
      <p:ext uri="{BB962C8B-B14F-4D97-AF65-F5344CB8AC3E}">
        <p14:creationId xmlns:p14="http://schemas.microsoft.com/office/powerpoint/2010/main" val="2452546366"/>
      </p:ext>
    </p:extLst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217B06BA-E7A2-4D45-9FFE-3E1445ACB9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dirty="0">
                <a:solidFill>
                  <a:schemeClr val="tx1"/>
                </a:solidFill>
              </a:rPr>
              <a:t>Class Exercise</a:t>
            </a:r>
          </a:p>
        </p:txBody>
      </p:sp>
      <p:sp>
        <p:nvSpPr>
          <p:cNvPr id="382979" name="Rectangle 3">
            <a:extLst>
              <a:ext uri="{FF2B5EF4-FFF2-40B4-BE49-F238E27FC236}">
                <a16:creationId xmlns:a16="http://schemas.microsoft.com/office/drawing/2014/main" id="{E0B51506-F311-4FF1-B66F-3CE3B9C4A8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01964" y="1892300"/>
            <a:ext cx="11354201" cy="1066800"/>
          </a:xfrm>
        </p:spPr>
        <p:txBody>
          <a:bodyPr rtlCol="0"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US" altLang="en-US" sz="2800" b="1" dirty="0"/>
              <a:t>“To produce a simple project plan for producing a full English Breakfast.</a:t>
            </a:r>
            <a:r>
              <a:rPr lang="en-US" altLang="en-US" b="1" dirty="0"/>
              <a:t>”</a:t>
            </a:r>
          </a:p>
        </p:txBody>
      </p:sp>
      <p:sp>
        <p:nvSpPr>
          <p:cNvPr id="382980" name="Rectangle 4">
            <a:extLst>
              <a:ext uri="{FF2B5EF4-FFF2-40B4-BE49-F238E27FC236}">
                <a16:creationId xmlns:a16="http://schemas.microsoft.com/office/drawing/2014/main" id="{6B93D1A9-DB9D-4CB3-95B6-3488F2B95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556" y="2580273"/>
            <a:ext cx="1024724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+mn-lt"/>
              </a:rPr>
              <a:t>We will be using this project to illustrate the use of the following: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endParaRPr lang="en-US" altLang="en-US" sz="2400" dirty="0">
              <a:latin typeface="+mn-lt"/>
            </a:endParaRPr>
          </a:p>
        </p:txBody>
      </p:sp>
      <p:sp>
        <p:nvSpPr>
          <p:cNvPr id="382981" name="Rectangle 5">
            <a:extLst>
              <a:ext uri="{FF2B5EF4-FFF2-40B4-BE49-F238E27FC236}">
                <a16:creationId xmlns:a16="http://schemas.microsoft.com/office/drawing/2014/main" id="{7B9C1CA3-C532-438C-A8F6-20AD01269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338" y="3186409"/>
            <a:ext cx="888492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 dirty="0">
                <a:latin typeface="+mn-lt"/>
              </a:rPr>
              <a:t>Quad Chart Analysis including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400" dirty="0">
                <a:latin typeface="+mn-lt"/>
              </a:rPr>
              <a:t>Project Scoping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400" dirty="0">
                <a:latin typeface="+mn-lt"/>
              </a:rPr>
              <a:t>Stakeholders and Stakeholder Analysis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400" dirty="0">
                <a:latin typeface="+mn-lt"/>
              </a:rPr>
              <a:t>Desired Outcomes (Critical Success Factors)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400" dirty="0">
                <a:latin typeface="+mn-lt"/>
              </a:rPr>
              <a:t>Secondary benefits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endParaRPr lang="en-US" alt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6537744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2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82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82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82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2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829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829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79" grpId="0" build="p" autoUpdateAnimBg="0" advAuto="0"/>
      <p:bldP spid="382980" grpId="0" build="p" bldLvl="2" autoUpdateAnimBg="0"/>
      <p:bldP spid="382981" grpId="0" build="p" bldLvl="2" autoUpdateAnimBg="0" advAuto="15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9D48B8EB-FDC5-4992-81D1-A9DCFC9F08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Why a breakfast? 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699DBB57-D1A7-4837-91AB-CAC7DF4A9C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Font typeface="Arial"/>
              <a:buChar char="•"/>
              <a:defRPr/>
            </a:pPr>
            <a:r>
              <a:rPr lang="en-US" altLang="en-US" sz="2800" dirty="0"/>
              <a:t> We will use the Breakfast as it’s a simple example of something where you should all have a similar level of basic knowledge.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/>
              <a:buChar char="•"/>
              <a:defRPr/>
            </a:pPr>
            <a:endParaRPr lang="en-GB" altLang="en-US" sz="2800" dirty="0"/>
          </a:p>
          <a:p>
            <a:pPr>
              <a:lnSpc>
                <a:spcPct val="90000"/>
              </a:lnSpc>
              <a:spcBef>
                <a:spcPts val="0"/>
              </a:spcBef>
              <a:buFont typeface="Arial"/>
              <a:buChar char="•"/>
              <a:defRPr/>
            </a:pPr>
            <a:r>
              <a:rPr lang="en-GB" altLang="en-US" sz="2800" dirty="0"/>
              <a:t> Let’s view making the breakfast as a project in its own right.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/>
              <a:buChar char="•"/>
              <a:defRPr/>
            </a:pPr>
            <a:endParaRPr lang="en-GB" altLang="en-US" sz="2800" dirty="0"/>
          </a:p>
          <a:p>
            <a:pPr>
              <a:lnSpc>
                <a:spcPct val="90000"/>
              </a:lnSpc>
              <a:spcBef>
                <a:spcPts val="0"/>
              </a:spcBef>
              <a:buFont typeface="Arial"/>
              <a:buChar char="•"/>
              <a:defRPr/>
            </a:pPr>
            <a:r>
              <a:rPr lang="en-GB" altLang="en-US" sz="2800" dirty="0"/>
              <a:t> It meets most of the criteria for/attributes of a project doesn’t it? </a:t>
            </a:r>
            <a:r>
              <a:rPr lang="en-GB" altLang="en-US" sz="2800" b="1" dirty="0">
                <a:solidFill>
                  <a:srgbClr val="FF0000"/>
                </a:solidFill>
              </a:rPr>
              <a:t>Does it? </a:t>
            </a:r>
            <a:r>
              <a:rPr lang="en-GB" altLang="en-US" sz="2800" b="1" dirty="0"/>
              <a:t>Let’s check</a:t>
            </a:r>
          </a:p>
        </p:txBody>
      </p:sp>
    </p:spTree>
    <p:extLst>
      <p:ext uri="{BB962C8B-B14F-4D97-AF65-F5344CB8AC3E}">
        <p14:creationId xmlns:p14="http://schemas.microsoft.com/office/powerpoint/2010/main" val="145171859"/>
      </p:ext>
    </p:extLst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DF180019-6603-44E9-95E7-D57660CFBC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5252936"/>
            <a:ext cx="10058400" cy="102871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GB" altLang="en-US">
                <a:solidFill>
                  <a:srgbClr val="FFFFFF"/>
                </a:solidFill>
              </a:rPr>
              <a:t>Attributes of a project</a:t>
            </a:r>
          </a:p>
        </p:txBody>
      </p:sp>
      <p:graphicFrame>
        <p:nvGraphicFramePr>
          <p:cNvPr id="65541" name="Rectangl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235028"/>
              </p:ext>
            </p:extLst>
          </p:nvPr>
        </p:nvGraphicFramePr>
        <p:xfrm>
          <a:off x="645761" y="1149305"/>
          <a:ext cx="10900477" cy="3619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08312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>
            <a:extLst>
              <a:ext uri="{FF2B5EF4-FFF2-40B4-BE49-F238E27FC236}">
                <a16:creationId xmlns:a16="http://schemas.microsoft.com/office/drawing/2014/main" id="{B6985CFD-5F2F-4680-B05A-0702FBA093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08821" y="0"/>
            <a:ext cx="4015509" cy="1143000"/>
          </a:xfrm>
        </p:spPr>
        <p:txBody>
          <a:bodyPr/>
          <a:lstStyle/>
          <a:p>
            <a:pPr>
              <a:defRPr/>
            </a:pPr>
            <a:r>
              <a:rPr lang="en-GB" altLang="en-US" dirty="0">
                <a:solidFill>
                  <a:schemeClr val="tx1"/>
                </a:solidFill>
              </a:rPr>
              <a:t>The Quad Chart</a:t>
            </a:r>
          </a:p>
        </p:txBody>
      </p:sp>
      <p:graphicFrame>
        <p:nvGraphicFramePr>
          <p:cNvPr id="112643" name="Object 3">
            <a:extLst>
              <a:ext uri="{FF2B5EF4-FFF2-40B4-BE49-F238E27FC236}">
                <a16:creationId xmlns:a16="http://schemas.microsoft.com/office/drawing/2014/main" id="{14D71823-3A22-4F9A-8418-FDD1DBCF00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035416"/>
              </p:ext>
            </p:extLst>
          </p:nvPr>
        </p:nvGraphicFramePr>
        <p:xfrm>
          <a:off x="1309557" y="1256792"/>
          <a:ext cx="8599054" cy="4925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4" imgW="10066020" imgH="6541008" progId="Word.Document.8">
                  <p:embed/>
                </p:oleObj>
              </mc:Choice>
              <mc:Fallback>
                <p:oleObj name="Document" r:id="rId4" imgW="10066020" imgH="6541008" progId="Word.Document.8">
                  <p:embed/>
                  <p:pic>
                    <p:nvPicPr>
                      <p:cNvPr id="112643" name="Object 3">
                        <a:extLst>
                          <a:ext uri="{FF2B5EF4-FFF2-40B4-BE49-F238E27FC236}">
                            <a16:creationId xmlns:a16="http://schemas.microsoft.com/office/drawing/2014/main" id="{14D71823-3A22-4F9A-8418-FDD1DBCF00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9557" y="1256792"/>
                        <a:ext cx="8599054" cy="4925347"/>
                      </a:xfrm>
                      <a:prstGeom prst="rect">
                        <a:avLst/>
                      </a:prstGeom>
                      <a:solidFill>
                        <a:schemeClr val="bg1">
                          <a:lumMod val="75000"/>
                          <a:lumOff val="25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9127664"/>
      </p:ext>
    </p:extLst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CD27A7E2-4C04-4179-AC74-8754834068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5678" y="-20871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Guided Tour</a:t>
            </a:r>
          </a:p>
        </p:txBody>
      </p:sp>
      <p:graphicFrame>
        <p:nvGraphicFramePr>
          <p:cNvPr id="114691" name="Object 2">
            <a:extLst>
              <a:ext uri="{FF2B5EF4-FFF2-40B4-BE49-F238E27FC236}">
                <a16:creationId xmlns:a16="http://schemas.microsoft.com/office/drawing/2014/main" id="{228EA210-9DC8-452B-934F-CADACDCA15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987419"/>
              </p:ext>
            </p:extLst>
          </p:nvPr>
        </p:nvGraphicFramePr>
        <p:xfrm>
          <a:off x="2005170" y="1311275"/>
          <a:ext cx="8534400" cy="554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Document" r:id="rId4" imgW="10066020" imgH="6541008" progId="Word.Document.8">
                  <p:embed/>
                </p:oleObj>
              </mc:Choice>
              <mc:Fallback>
                <p:oleObj name="Document" r:id="rId4" imgW="10066020" imgH="6541008" progId="Word.Document.8">
                  <p:embed/>
                  <p:pic>
                    <p:nvPicPr>
                      <p:cNvPr id="114691" name="Object 2">
                        <a:extLst>
                          <a:ext uri="{FF2B5EF4-FFF2-40B4-BE49-F238E27FC236}">
                            <a16:creationId xmlns:a16="http://schemas.microsoft.com/office/drawing/2014/main" id="{228EA210-9DC8-452B-934F-CADACDCA15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5170" y="1311275"/>
                        <a:ext cx="8534400" cy="554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860" name="Text Box 4">
            <a:extLst>
              <a:ext uri="{FF2B5EF4-FFF2-40B4-BE49-F238E27FC236}">
                <a16:creationId xmlns:a16="http://schemas.microsoft.com/office/drawing/2014/main" id="{046E423A-2777-4A36-85BA-40F89EE2C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7895" y="2419262"/>
            <a:ext cx="396807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GB" altLang="en-US" sz="2000">
                <a:latin typeface="Times New Roman" panose="02020603050405020304" pitchFamily="18" charset="0"/>
              </a:rPr>
              <a:t>WHY IS PROJECT BEING DONE?</a:t>
            </a:r>
          </a:p>
          <a:p>
            <a:pPr algn="ctr">
              <a:lnSpc>
                <a:spcPct val="120000"/>
              </a:lnSpc>
            </a:pPr>
            <a:r>
              <a:rPr lang="en-GB" altLang="en-US" sz="2000">
                <a:latin typeface="Times New Roman" panose="02020603050405020304" pitchFamily="18" charset="0"/>
              </a:rPr>
              <a:t>WHAT FOR?</a:t>
            </a:r>
          </a:p>
          <a:p>
            <a:pPr algn="ctr">
              <a:lnSpc>
                <a:spcPct val="120000"/>
              </a:lnSpc>
            </a:pPr>
            <a:r>
              <a:rPr lang="en-GB" altLang="en-US" sz="2000">
                <a:latin typeface="Times New Roman" panose="02020603050405020304" pitchFamily="18" charset="0"/>
              </a:rPr>
              <a:t>WHAT IS THE RESULT?</a:t>
            </a:r>
          </a:p>
        </p:txBody>
      </p:sp>
      <p:sp>
        <p:nvSpPr>
          <p:cNvPr id="249861" name="Rectangle 5">
            <a:extLst>
              <a:ext uri="{FF2B5EF4-FFF2-40B4-BE49-F238E27FC236}">
                <a16:creationId xmlns:a16="http://schemas.microsoft.com/office/drawing/2014/main" id="{880FA786-D295-486C-9FCF-4DFF04573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9427" y="2419262"/>
            <a:ext cx="390414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GB" altLang="en-US" sz="2000">
                <a:latin typeface="Times New Roman" panose="02020603050405020304" pitchFamily="18" charset="0"/>
              </a:rPr>
              <a:t>WHO IS PROJECT FOR?</a:t>
            </a:r>
          </a:p>
          <a:p>
            <a:pPr algn="ctr">
              <a:lnSpc>
                <a:spcPct val="120000"/>
              </a:lnSpc>
            </a:pPr>
            <a:r>
              <a:rPr lang="en-GB" altLang="en-US" sz="2000">
                <a:latin typeface="Times New Roman" panose="02020603050405020304" pitchFamily="18" charset="0"/>
              </a:rPr>
              <a:t>WHO WILL BENEFIT (OR NOT)?</a:t>
            </a:r>
          </a:p>
          <a:p>
            <a:pPr algn="ctr">
              <a:lnSpc>
                <a:spcPct val="120000"/>
              </a:lnSpc>
            </a:pPr>
            <a:r>
              <a:rPr lang="en-GB" altLang="en-US" sz="2000">
                <a:latin typeface="Times New Roman" panose="02020603050405020304" pitchFamily="18" charset="0"/>
              </a:rPr>
              <a:t>WHO WILL IT INVOLVE?</a:t>
            </a:r>
          </a:p>
        </p:txBody>
      </p:sp>
      <p:sp>
        <p:nvSpPr>
          <p:cNvPr id="249862" name="Rectangle 6">
            <a:extLst>
              <a:ext uri="{FF2B5EF4-FFF2-40B4-BE49-F238E27FC236}">
                <a16:creationId xmlns:a16="http://schemas.microsoft.com/office/drawing/2014/main" id="{EDA88AFB-6F6D-4E24-9310-185F33982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0951" y="4824414"/>
            <a:ext cx="2849563" cy="141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20000"/>
              </a:lnSpc>
              <a:spcAft>
                <a:spcPct val="15000"/>
              </a:spcAft>
            </a:pPr>
            <a:r>
              <a:rPr lang="en-GB" altLang="en-US" sz="2000">
                <a:latin typeface="Times New Roman" panose="02020603050405020304" pitchFamily="18" charset="0"/>
              </a:rPr>
              <a:t>GOALS!</a:t>
            </a:r>
          </a:p>
          <a:p>
            <a:pPr algn="ctr"/>
            <a:r>
              <a:rPr lang="en-GB" altLang="en-US" sz="2000">
                <a:latin typeface="Times New Roman" panose="02020603050405020304" pitchFamily="18" charset="0"/>
              </a:rPr>
              <a:t>WHAT MAKES THE</a:t>
            </a:r>
          </a:p>
          <a:p>
            <a:pPr algn="ctr"/>
            <a:r>
              <a:rPr lang="en-GB" altLang="en-US" sz="2000">
                <a:latin typeface="Times New Roman" panose="02020603050405020304" pitchFamily="18" charset="0"/>
              </a:rPr>
              <a:t> PROJECT A SUCCESS?</a:t>
            </a:r>
          </a:p>
          <a:p>
            <a:pPr algn="ctr"/>
            <a:endParaRPr lang="en-GB" altLang="en-US" sz="2000">
              <a:latin typeface="Times New Roman" panose="02020603050405020304" pitchFamily="18" charset="0"/>
            </a:endParaRPr>
          </a:p>
        </p:txBody>
      </p:sp>
      <p:sp>
        <p:nvSpPr>
          <p:cNvPr id="249863" name="Rectangle 7">
            <a:extLst>
              <a:ext uri="{FF2B5EF4-FFF2-40B4-BE49-F238E27FC236}">
                <a16:creationId xmlns:a16="http://schemas.microsoft.com/office/drawing/2014/main" id="{7E4297AF-EBF1-4C92-B594-001002661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7466" y="4716830"/>
            <a:ext cx="3514744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GB" altLang="en-US" sz="2000">
                <a:latin typeface="Times New Roman" panose="02020603050405020304" pitchFamily="18" charset="0"/>
              </a:rPr>
              <a:t>WHEN ARE WE FINISHED?</a:t>
            </a:r>
          </a:p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en-GB" altLang="en-US" sz="2000">
                <a:latin typeface="Times New Roman" panose="02020603050405020304" pitchFamily="18" charset="0"/>
              </a:rPr>
              <a:t>WHAT CAN BE MEASURED?</a:t>
            </a:r>
          </a:p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en-GB" altLang="en-US" sz="2000">
                <a:latin typeface="Times New Roman" panose="02020603050405020304" pitchFamily="18" charset="0"/>
              </a:rPr>
              <a:t>HOW DO I </a:t>
            </a:r>
          </a:p>
          <a:p>
            <a:pPr algn="ctr"/>
            <a:r>
              <a:rPr lang="en-GB" altLang="en-US" sz="2000">
                <a:latin typeface="Times New Roman" panose="02020603050405020304" pitchFamily="18" charset="0"/>
              </a:rPr>
              <a:t>MEASURE SUCCESS?</a:t>
            </a:r>
          </a:p>
        </p:txBody>
      </p:sp>
      <p:sp>
        <p:nvSpPr>
          <p:cNvPr id="249864" name="Rectangle 8">
            <a:extLst>
              <a:ext uri="{FF2B5EF4-FFF2-40B4-BE49-F238E27FC236}">
                <a16:creationId xmlns:a16="http://schemas.microsoft.com/office/drawing/2014/main" id="{D877A0C4-F6B6-47A2-8A1A-14415C1D2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0014" y="1268414"/>
            <a:ext cx="663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2000" dirty="0">
                <a:latin typeface="Times New Roman" panose="02020603050405020304" pitchFamily="18" charset="0"/>
              </a:rPr>
              <a:t>TITLE OF PROJECT – SNAPPY ACRONYM DESCRIPTOR</a:t>
            </a:r>
          </a:p>
        </p:txBody>
      </p:sp>
    </p:spTree>
    <p:extLst>
      <p:ext uri="{BB962C8B-B14F-4D97-AF65-F5344CB8AC3E}">
        <p14:creationId xmlns:p14="http://schemas.microsoft.com/office/powerpoint/2010/main" val="404096209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9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9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9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9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9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0" grpId="0" autoUpdateAnimBg="0"/>
      <p:bldP spid="249861" grpId="0" autoUpdateAnimBg="0"/>
      <p:bldP spid="249862" grpId="0" autoUpdateAnimBg="0"/>
      <p:bldP spid="249863" grpId="0" autoUpdateAnimBg="0"/>
      <p:bldP spid="24986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06F0673-EDB8-4EA8-8ACF-10615F342F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5258610"/>
              </p:ext>
            </p:extLst>
          </p:nvPr>
        </p:nvGraphicFramePr>
        <p:xfrm>
          <a:off x="2970142" y="183855"/>
          <a:ext cx="6819902" cy="846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20835" name="Object 3">
            <a:extLst>
              <a:ext uri="{FF2B5EF4-FFF2-40B4-BE49-F238E27FC236}">
                <a16:creationId xmlns:a16="http://schemas.microsoft.com/office/drawing/2014/main" id="{A85E45D1-8F1F-44B3-8BBB-4982774EE6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56834"/>
              </p:ext>
            </p:extLst>
          </p:nvPr>
        </p:nvGraphicFramePr>
        <p:xfrm>
          <a:off x="1828800" y="1219201"/>
          <a:ext cx="8534400" cy="554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Document" r:id="rId9" imgW="10066020" imgH="6541008" progId="Word.Document.8">
                  <p:embed/>
                </p:oleObj>
              </mc:Choice>
              <mc:Fallback>
                <p:oleObj name="Document" r:id="rId9" imgW="10066020" imgH="6541008" progId="Word.Document.8">
                  <p:embed/>
                  <p:pic>
                    <p:nvPicPr>
                      <p:cNvPr id="120835" name="Object 3">
                        <a:extLst>
                          <a:ext uri="{FF2B5EF4-FFF2-40B4-BE49-F238E27FC236}">
                            <a16:creationId xmlns:a16="http://schemas.microsoft.com/office/drawing/2014/main" id="{A85E45D1-8F1F-44B3-8BBB-4982774EE6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219201"/>
                        <a:ext cx="8534400" cy="554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836" name="Text Box 4">
            <a:extLst>
              <a:ext uri="{FF2B5EF4-FFF2-40B4-BE49-F238E27FC236}">
                <a16:creationId xmlns:a16="http://schemas.microsoft.com/office/drawing/2014/main" id="{E5BD1833-C26C-4B1D-A9A9-6B82B3F49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495620"/>
            <a:ext cx="257782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2000">
                <a:latin typeface="+mn-lt"/>
              </a:rPr>
              <a:t>1. To make a cup of tea</a:t>
            </a:r>
          </a:p>
          <a:p>
            <a:endParaRPr lang="en-GB" altLang="en-US" sz="2000">
              <a:latin typeface="+mn-lt"/>
            </a:endParaRPr>
          </a:p>
        </p:txBody>
      </p:sp>
      <p:sp>
        <p:nvSpPr>
          <p:cNvPr id="120837" name="Rectangle 5">
            <a:extLst>
              <a:ext uri="{FF2B5EF4-FFF2-40B4-BE49-F238E27FC236}">
                <a16:creationId xmlns:a16="http://schemas.microsoft.com/office/drawing/2014/main" id="{1FEEA480-FF2C-49F9-808F-7E9483ECA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571820"/>
            <a:ext cx="211692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2000">
                <a:latin typeface="+mn-lt"/>
              </a:rPr>
              <a:t>1. The tea maker</a:t>
            </a:r>
          </a:p>
          <a:p>
            <a:r>
              <a:rPr lang="en-GB" altLang="en-US" sz="2000">
                <a:latin typeface="+mn-lt"/>
              </a:rPr>
              <a:t>2. The tea drinkers</a:t>
            </a:r>
          </a:p>
        </p:txBody>
      </p:sp>
      <p:sp>
        <p:nvSpPr>
          <p:cNvPr id="120838" name="Text Box 6">
            <a:extLst>
              <a:ext uri="{FF2B5EF4-FFF2-40B4-BE49-F238E27FC236}">
                <a16:creationId xmlns:a16="http://schemas.microsoft.com/office/drawing/2014/main" id="{50AEE73F-AC14-4D2E-A612-6316C8FA3C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876620"/>
            <a:ext cx="270586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2000">
                <a:latin typeface="+mn-lt"/>
              </a:rPr>
              <a:t>2. To quench the thirst</a:t>
            </a:r>
          </a:p>
          <a:p>
            <a:r>
              <a:rPr lang="en-GB" altLang="en-US" sz="2000">
                <a:latin typeface="+mn-lt"/>
              </a:rPr>
              <a:t>3. To stimulate the mind</a:t>
            </a:r>
          </a:p>
        </p:txBody>
      </p:sp>
      <p:sp>
        <p:nvSpPr>
          <p:cNvPr id="251911" name="Rectangle 7">
            <a:extLst>
              <a:ext uri="{FF2B5EF4-FFF2-40B4-BE49-F238E27FC236}">
                <a16:creationId xmlns:a16="http://schemas.microsoft.com/office/drawing/2014/main" id="{A49ED3C2-AB13-45E6-A0B7-F13784EE0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098" y="1248847"/>
            <a:ext cx="69346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GB" altLang="en-US" sz="2000" dirty="0">
                <a:latin typeface="+mn-lt"/>
              </a:rPr>
              <a:t>To make a cup of tea to quench the thirst and stimulate the mind</a:t>
            </a:r>
          </a:p>
        </p:txBody>
      </p:sp>
      <p:sp>
        <p:nvSpPr>
          <p:cNvPr id="251912" name="Rectangle 8">
            <a:extLst>
              <a:ext uri="{FF2B5EF4-FFF2-40B4-BE49-F238E27FC236}">
                <a16:creationId xmlns:a16="http://schemas.microsoft.com/office/drawing/2014/main" id="{A5C7A6C2-FC58-42C8-992D-A332423DC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1" y="4995933"/>
            <a:ext cx="36481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2000" dirty="0">
                <a:latin typeface="+mn-lt"/>
              </a:rPr>
              <a:t>1. Made an acceptable cup of tea</a:t>
            </a:r>
          </a:p>
          <a:p>
            <a:r>
              <a:rPr lang="en-GB" altLang="en-US" sz="2000" dirty="0">
                <a:latin typeface="+mn-lt"/>
              </a:rPr>
              <a:t>2. Stimulated the mind</a:t>
            </a:r>
          </a:p>
        </p:txBody>
      </p:sp>
      <p:sp>
        <p:nvSpPr>
          <p:cNvPr id="251913" name="Rectangle 9">
            <a:extLst>
              <a:ext uri="{FF2B5EF4-FFF2-40B4-BE49-F238E27FC236}">
                <a16:creationId xmlns:a16="http://schemas.microsoft.com/office/drawing/2014/main" id="{74B8B275-F4BE-42E7-9C53-5A4800522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8278" y="5469244"/>
            <a:ext cx="4114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2000">
                <a:latin typeface="+mn-lt"/>
              </a:rPr>
              <a:t>2. Increased conversation</a:t>
            </a:r>
          </a:p>
          <a:p>
            <a:r>
              <a:rPr lang="en-GB" altLang="en-US" sz="2000">
                <a:latin typeface="+mn-lt"/>
              </a:rPr>
              <a:t>Absence of snoring or yawning</a:t>
            </a:r>
          </a:p>
          <a:p>
            <a:endParaRPr lang="en-GB" altLang="en-US" sz="2000">
              <a:latin typeface="+mn-lt"/>
            </a:endParaRPr>
          </a:p>
        </p:txBody>
      </p:sp>
      <p:sp>
        <p:nvSpPr>
          <p:cNvPr id="251915" name="Rectangle 11">
            <a:extLst>
              <a:ext uri="{FF2B5EF4-FFF2-40B4-BE49-F238E27FC236}">
                <a16:creationId xmlns:a16="http://schemas.microsoft.com/office/drawing/2014/main" id="{E6B9C43E-73A8-4AD9-8F88-41BA2B514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8278" y="4723119"/>
            <a:ext cx="4114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2000" dirty="0">
                <a:latin typeface="+mn-lt"/>
              </a:rPr>
              <a:t>1. Audible noises of satisfaction from drinkers. Requests for a second cup</a:t>
            </a:r>
          </a:p>
          <a:p>
            <a:endParaRPr lang="en-GB" alt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144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1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1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1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1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11" grpId="0" autoUpdateAnimBg="0"/>
      <p:bldP spid="251912" grpId="0" autoUpdateAnimBg="0"/>
      <p:bldP spid="251913" grpId="0" autoUpdateAnimBg="0"/>
      <p:bldP spid="25191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2B26A4F0-5F74-4795-AE24-75A209B5BA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Your Mission</a:t>
            </a:r>
          </a:p>
        </p:txBody>
      </p:sp>
      <p:sp>
        <p:nvSpPr>
          <p:cNvPr id="403459" name="Rectangle 3">
            <a:extLst>
              <a:ext uri="{FF2B5EF4-FFF2-40B4-BE49-F238E27FC236}">
                <a16:creationId xmlns:a16="http://schemas.microsoft.com/office/drawing/2014/main" id="{C2806121-E933-48DD-818F-17746177CB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09963" y="1892301"/>
            <a:ext cx="9799781" cy="3840163"/>
          </a:xfrm>
        </p:spPr>
        <p:txBody>
          <a:bodyPr rtlCol="0">
            <a:norm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buNone/>
              <a:defRPr/>
            </a:pPr>
            <a:endParaRPr lang="en-US" altLang="en-US" sz="2400" b="1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en-US" altLang="en-US" sz="2400" dirty="0"/>
              <a:t>1. To produce a simple project plan QUAD.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  <a:defRPr/>
            </a:pPr>
            <a:endParaRPr lang="en-US" altLang="en-US" sz="2400" dirty="0"/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en-US" altLang="en-US" sz="2400" dirty="0"/>
              <a:t>2. Do a brainstorm by yourself first and then in groups you will have a go at producing a QUAD chart.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Arial"/>
              <a:buChar char="•"/>
              <a:defRPr/>
            </a:pPr>
            <a:endParaRPr lang="en-US" altLang="en-US" sz="2400" dirty="0"/>
          </a:p>
        </p:txBody>
      </p:sp>
      <p:sp>
        <p:nvSpPr>
          <p:cNvPr id="403460" name="Rectangle 4">
            <a:extLst>
              <a:ext uri="{FF2B5EF4-FFF2-40B4-BE49-F238E27FC236}">
                <a16:creationId xmlns:a16="http://schemas.microsoft.com/office/drawing/2014/main" id="{593D60A9-FA3A-4BBD-82B3-9064C8A32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3147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eaLnBrk="1" hangingPunct="1">
              <a:spcBef>
                <a:spcPct val="20000"/>
              </a:spcBef>
              <a:buFontTx/>
              <a:buChar char="–"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03461" name="Rectangle 5">
            <a:extLst>
              <a:ext uri="{FF2B5EF4-FFF2-40B4-BE49-F238E27FC236}">
                <a16:creationId xmlns:a16="http://schemas.microsoft.com/office/drawing/2014/main" id="{2495D6B8-2B73-4136-BE15-1E09D542A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216400"/>
            <a:ext cx="7772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2" eaLnBrk="1" hangingPunct="1">
              <a:spcBef>
                <a:spcPct val="20000"/>
              </a:spcBef>
              <a:buFontTx/>
              <a:buChar char="•"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58682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3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03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59" grpId="0" build="p" autoUpdateAnimBg="0" advAuto="0"/>
      <p:bldP spid="403460" grpId="0" build="p" bldLvl="2" autoUpdateAnimBg="0"/>
      <p:bldP spid="403461" grpId="0" build="p" bldLvl="2" autoUpdateAnimBg="0" advAuto="150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:a16="http://schemas.microsoft.com/office/drawing/2014/main" id="{515C5D97-C46B-4287-A657-9E88755C1C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19600" y="-15548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Guided Tour</a:t>
            </a:r>
          </a:p>
        </p:txBody>
      </p:sp>
      <p:graphicFrame>
        <p:nvGraphicFramePr>
          <p:cNvPr id="136195" name="Object 2">
            <a:extLst>
              <a:ext uri="{FF2B5EF4-FFF2-40B4-BE49-F238E27FC236}">
                <a16:creationId xmlns:a16="http://schemas.microsoft.com/office/drawing/2014/main" id="{1028358C-4BB3-4F88-B31C-9606655E48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0" y="1219201"/>
          <a:ext cx="8534400" cy="554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Document" r:id="rId4" imgW="10066020" imgH="6541008" progId="Word.Document.8">
                  <p:embed/>
                </p:oleObj>
              </mc:Choice>
              <mc:Fallback>
                <p:oleObj name="Document" r:id="rId4" imgW="10066020" imgH="6541008" progId="Word.Document.8">
                  <p:embed/>
                  <p:pic>
                    <p:nvPicPr>
                      <p:cNvPr id="136195" name="Object 2">
                        <a:extLst>
                          <a:ext uri="{FF2B5EF4-FFF2-40B4-BE49-F238E27FC236}">
                            <a16:creationId xmlns:a16="http://schemas.microsoft.com/office/drawing/2014/main" id="{1028358C-4BB3-4F88-B31C-9606655E48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219201"/>
                        <a:ext cx="8534400" cy="554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3700" name="Text Box 4">
            <a:extLst>
              <a:ext uri="{FF2B5EF4-FFF2-40B4-BE49-F238E27FC236}">
                <a16:creationId xmlns:a16="http://schemas.microsoft.com/office/drawing/2014/main" id="{008CF41B-528B-453F-86EA-616CB3B99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7895" y="2419262"/>
            <a:ext cx="396807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GB" altLang="en-US" sz="2000">
                <a:latin typeface="Times New Roman" panose="02020603050405020304" pitchFamily="18" charset="0"/>
              </a:rPr>
              <a:t>WHY IS PROJECT BEING DONE?</a:t>
            </a:r>
          </a:p>
          <a:p>
            <a:pPr algn="ctr">
              <a:lnSpc>
                <a:spcPct val="120000"/>
              </a:lnSpc>
            </a:pPr>
            <a:r>
              <a:rPr lang="en-GB" altLang="en-US" sz="2000">
                <a:latin typeface="Times New Roman" panose="02020603050405020304" pitchFamily="18" charset="0"/>
              </a:rPr>
              <a:t>WHAT FOR?</a:t>
            </a:r>
          </a:p>
          <a:p>
            <a:pPr algn="ctr">
              <a:lnSpc>
                <a:spcPct val="120000"/>
              </a:lnSpc>
            </a:pPr>
            <a:r>
              <a:rPr lang="en-GB" altLang="en-US" sz="2000">
                <a:latin typeface="Times New Roman" panose="02020603050405020304" pitchFamily="18" charset="0"/>
              </a:rPr>
              <a:t>WHAT IS THE RESULT?</a:t>
            </a:r>
          </a:p>
        </p:txBody>
      </p:sp>
      <p:sp>
        <p:nvSpPr>
          <p:cNvPr id="413701" name="Rectangle 5">
            <a:extLst>
              <a:ext uri="{FF2B5EF4-FFF2-40B4-BE49-F238E27FC236}">
                <a16:creationId xmlns:a16="http://schemas.microsoft.com/office/drawing/2014/main" id="{51D5DADA-3F07-483A-807B-A33E49181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9427" y="2419262"/>
            <a:ext cx="390414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GB" altLang="en-US" sz="2000">
                <a:latin typeface="Times New Roman" panose="02020603050405020304" pitchFamily="18" charset="0"/>
              </a:rPr>
              <a:t>WHO IS PROJECT FOR?</a:t>
            </a:r>
          </a:p>
          <a:p>
            <a:pPr algn="ctr">
              <a:lnSpc>
                <a:spcPct val="120000"/>
              </a:lnSpc>
            </a:pPr>
            <a:r>
              <a:rPr lang="en-GB" altLang="en-US" sz="2000">
                <a:latin typeface="Times New Roman" panose="02020603050405020304" pitchFamily="18" charset="0"/>
              </a:rPr>
              <a:t>WHO WILL BENEFIT (OR NOT)?</a:t>
            </a:r>
          </a:p>
          <a:p>
            <a:pPr algn="ctr">
              <a:lnSpc>
                <a:spcPct val="120000"/>
              </a:lnSpc>
            </a:pPr>
            <a:r>
              <a:rPr lang="en-GB" altLang="en-US" sz="2000">
                <a:latin typeface="Times New Roman" panose="02020603050405020304" pitchFamily="18" charset="0"/>
              </a:rPr>
              <a:t>WHO WILL IT INVOLVE?</a:t>
            </a:r>
          </a:p>
        </p:txBody>
      </p:sp>
      <p:sp>
        <p:nvSpPr>
          <p:cNvPr id="413702" name="Rectangle 6">
            <a:extLst>
              <a:ext uri="{FF2B5EF4-FFF2-40B4-BE49-F238E27FC236}">
                <a16:creationId xmlns:a16="http://schemas.microsoft.com/office/drawing/2014/main" id="{22E0D881-8C9C-4C25-80EF-8797814AF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0951" y="4824414"/>
            <a:ext cx="2849563" cy="141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20000"/>
              </a:lnSpc>
              <a:spcAft>
                <a:spcPct val="15000"/>
              </a:spcAft>
            </a:pPr>
            <a:r>
              <a:rPr lang="en-GB" altLang="en-US" sz="2000">
                <a:latin typeface="Times New Roman" panose="02020603050405020304" pitchFamily="18" charset="0"/>
              </a:rPr>
              <a:t>GOALS!</a:t>
            </a:r>
          </a:p>
          <a:p>
            <a:pPr algn="ctr"/>
            <a:r>
              <a:rPr lang="en-GB" altLang="en-US" sz="2000">
                <a:latin typeface="Times New Roman" panose="02020603050405020304" pitchFamily="18" charset="0"/>
              </a:rPr>
              <a:t>WHAT MAKES THE</a:t>
            </a:r>
          </a:p>
          <a:p>
            <a:pPr algn="ctr"/>
            <a:r>
              <a:rPr lang="en-GB" altLang="en-US" sz="2000">
                <a:latin typeface="Times New Roman" panose="02020603050405020304" pitchFamily="18" charset="0"/>
              </a:rPr>
              <a:t> PROJECT A SUCCESS?</a:t>
            </a:r>
          </a:p>
          <a:p>
            <a:pPr algn="ctr"/>
            <a:endParaRPr lang="en-GB" altLang="en-US" sz="2000">
              <a:latin typeface="Times New Roman" panose="02020603050405020304" pitchFamily="18" charset="0"/>
            </a:endParaRPr>
          </a:p>
        </p:txBody>
      </p:sp>
      <p:sp>
        <p:nvSpPr>
          <p:cNvPr id="413703" name="Rectangle 7">
            <a:extLst>
              <a:ext uri="{FF2B5EF4-FFF2-40B4-BE49-F238E27FC236}">
                <a16:creationId xmlns:a16="http://schemas.microsoft.com/office/drawing/2014/main" id="{2FD4E15A-7269-4204-92B5-61105042B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7466" y="4716830"/>
            <a:ext cx="3514744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GB" altLang="en-US" sz="2000">
                <a:latin typeface="Times New Roman" panose="02020603050405020304" pitchFamily="18" charset="0"/>
              </a:rPr>
              <a:t>WHEN ARE WE FINISHED?</a:t>
            </a:r>
          </a:p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en-GB" altLang="en-US" sz="2000">
                <a:latin typeface="Times New Roman" panose="02020603050405020304" pitchFamily="18" charset="0"/>
              </a:rPr>
              <a:t>WHAT CAN BE MEASURED?</a:t>
            </a:r>
          </a:p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en-GB" altLang="en-US" sz="2000">
                <a:latin typeface="Times New Roman" panose="02020603050405020304" pitchFamily="18" charset="0"/>
              </a:rPr>
              <a:t>HOW DO I </a:t>
            </a:r>
          </a:p>
          <a:p>
            <a:pPr algn="ctr"/>
            <a:r>
              <a:rPr lang="en-GB" altLang="en-US" sz="2000">
                <a:latin typeface="Times New Roman" panose="02020603050405020304" pitchFamily="18" charset="0"/>
              </a:rPr>
              <a:t>MEASURE SUCCESS?</a:t>
            </a:r>
          </a:p>
        </p:txBody>
      </p:sp>
      <p:sp>
        <p:nvSpPr>
          <p:cNvPr id="413704" name="Rectangle 8">
            <a:extLst>
              <a:ext uri="{FF2B5EF4-FFF2-40B4-BE49-F238E27FC236}">
                <a16:creationId xmlns:a16="http://schemas.microsoft.com/office/drawing/2014/main" id="{7F1D73EA-0386-41D2-9E9C-F803B5ADB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1488" y="1219201"/>
            <a:ext cx="4540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2000">
                <a:latin typeface="Times New Roman" panose="02020603050405020304" pitchFamily="18" charset="0"/>
              </a:rPr>
              <a:t>PROJECT NAME SNAPPY ACRONYM </a:t>
            </a:r>
          </a:p>
        </p:txBody>
      </p:sp>
    </p:spTree>
    <p:extLst>
      <p:ext uri="{BB962C8B-B14F-4D97-AF65-F5344CB8AC3E}">
        <p14:creationId xmlns:p14="http://schemas.microsoft.com/office/powerpoint/2010/main" val="287294032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3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3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3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3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3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700" grpId="0" autoUpdateAnimBg="0"/>
      <p:bldP spid="413701" grpId="0" autoUpdateAnimBg="0"/>
      <p:bldP spid="413702" grpId="0" autoUpdateAnimBg="0"/>
      <p:bldP spid="413703" grpId="0" autoUpdateAnimBg="0"/>
      <p:bldP spid="41370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1" descr="A close up of a map&#10;&#10;Description generated with high confidence">
            <a:extLst>
              <a:ext uri="{FF2B5EF4-FFF2-40B4-BE49-F238E27FC236}">
                <a16:creationId xmlns:a16="http://schemas.microsoft.com/office/drawing/2014/main" id="{43BFCED7-C26B-4DEB-83EF-C5AD62D7EF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7705" y="192819"/>
            <a:ext cx="6103176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Rectangle 2">
            <a:extLst>
              <a:ext uri="{FF2B5EF4-FFF2-40B4-BE49-F238E27FC236}">
                <a16:creationId xmlns:a16="http://schemas.microsoft.com/office/drawing/2014/main" id="{ED735C6C-A805-48B1-BB8C-DBDFA8EFDE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6041" y="-411858"/>
            <a:ext cx="3084844" cy="2103875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en-GB" altLang="en-US" sz="3600" dirty="0">
                <a:solidFill>
                  <a:srgbClr val="FFFFFF"/>
                </a:solidFill>
              </a:rPr>
              <a:t>Why do we need PM tools &amp; techniques?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21B18B92-338B-4705-8B46-9D4A563763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6041" y="1948071"/>
            <a:ext cx="3084844" cy="3584049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en-GB" altLang="en-US" sz="1800" dirty="0">
                <a:solidFill>
                  <a:srgbClr val="FFFFFF"/>
                </a:solidFill>
              </a:rPr>
              <a:t>Because we live in a world of limited resources and not enough time.</a:t>
            </a:r>
          </a:p>
          <a:p>
            <a:pPr marL="0" indent="0" eaLnBrk="1" hangingPunct="1">
              <a:buFontTx/>
              <a:buNone/>
            </a:pPr>
            <a:r>
              <a:rPr lang="en-GB" altLang="en-US" sz="1800" dirty="0">
                <a:solidFill>
                  <a:srgbClr val="FFFFFF"/>
                </a:solidFill>
              </a:rPr>
              <a:t>There will always be more to do than time and resources will allow.</a:t>
            </a:r>
          </a:p>
          <a:p>
            <a:pPr marL="0" indent="0" eaLnBrk="1" hangingPunct="1">
              <a:buFontTx/>
              <a:buNone/>
            </a:pPr>
            <a:r>
              <a:rPr lang="en-GB" altLang="en-US" sz="1800" dirty="0">
                <a:solidFill>
                  <a:srgbClr val="FFFFFF"/>
                </a:solidFill>
              </a:rPr>
              <a:t>Project Management tool &amp; techniques, if used regularly &amp; appropriately, help us make more effective use of our time.</a:t>
            </a:r>
          </a:p>
        </p:txBody>
      </p:sp>
    </p:spTree>
    <p:extLst>
      <p:ext uri="{BB962C8B-B14F-4D97-AF65-F5344CB8AC3E}">
        <p14:creationId xmlns:p14="http://schemas.microsoft.com/office/powerpoint/2010/main" val="11876600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B1A7A-F81E-4A6D-AA21-33FCA36F1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2547" y="2507856"/>
            <a:ext cx="2762226" cy="1450757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027650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6" name="Picture 2" descr="BRAIN2J">
            <a:extLst>
              <a:ext uri="{FF2B5EF4-FFF2-40B4-BE49-F238E27FC236}">
                <a16:creationId xmlns:a16="http://schemas.microsoft.com/office/drawing/2014/main" id="{07832C8D-4882-4726-ACE8-85CDD7C7D3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818" y="1974420"/>
            <a:ext cx="2449486" cy="239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907" name="Text Box 3">
            <a:extLst>
              <a:ext uri="{FF2B5EF4-FFF2-40B4-BE49-F238E27FC236}">
                <a16:creationId xmlns:a16="http://schemas.microsoft.com/office/drawing/2014/main" id="{FCBF3FD2-B25F-408C-A37B-57A937C13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6504" y="758952"/>
            <a:ext cx="7319175" cy="356616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8000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TOOL#1  </a:t>
            </a:r>
          </a:p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8000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BRAINSTORMING</a:t>
            </a:r>
          </a:p>
        </p:txBody>
      </p:sp>
    </p:spTree>
    <p:extLst>
      <p:ext uri="{BB962C8B-B14F-4D97-AF65-F5344CB8AC3E}">
        <p14:creationId xmlns:p14="http://schemas.microsoft.com/office/powerpoint/2010/main" val="2252076047"/>
      </p:ext>
    </p:extLst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E313B6B8-ACDB-4DDE-A681-EF0AE3CA62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2507" y="-308609"/>
            <a:ext cx="3888899" cy="1450757"/>
          </a:xfrm>
        </p:spPr>
        <p:txBody>
          <a:bodyPr/>
          <a:lstStyle/>
          <a:p>
            <a:pPr>
              <a:defRPr/>
            </a:pPr>
            <a:r>
              <a:rPr lang="en-GB" altLang="en-US" b="1" dirty="0"/>
              <a:t>Brainstorming</a:t>
            </a:r>
          </a:p>
        </p:txBody>
      </p:sp>
      <p:sp>
        <p:nvSpPr>
          <p:cNvPr id="393219" name="Rectangle 3">
            <a:extLst>
              <a:ext uri="{FF2B5EF4-FFF2-40B4-BE49-F238E27FC236}">
                <a16:creationId xmlns:a16="http://schemas.microsoft.com/office/drawing/2014/main" id="{E957A4C1-015C-4B42-9C41-7146064842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4279" y="1302026"/>
            <a:ext cx="11163346" cy="4790661"/>
          </a:xfrm>
        </p:spPr>
        <p:txBody>
          <a:bodyPr rtlCol="0"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  <a:buFont typeface="Arial"/>
              <a:buChar char="•"/>
              <a:defRPr/>
            </a:pPr>
            <a:r>
              <a:rPr lang="en-GB" altLang="en-US" sz="2400" dirty="0"/>
              <a:t> Brainstorming was coined in the 1940s by Alex Osborne a US advertising executive.</a:t>
            </a:r>
          </a:p>
          <a:p>
            <a:pPr>
              <a:lnSpc>
                <a:spcPct val="140000"/>
              </a:lnSpc>
              <a:spcBef>
                <a:spcPts val="0"/>
              </a:spcBef>
              <a:buFont typeface="Arial"/>
              <a:buChar char="•"/>
              <a:defRPr/>
            </a:pPr>
            <a:r>
              <a:rPr lang="en-GB" altLang="en-US" sz="2400" dirty="0"/>
              <a:t> It works by temporarily removing the  social blocks which we all have which prevent us from being creative blocks such as:</a:t>
            </a:r>
          </a:p>
          <a:p>
            <a:pPr marL="1082675" lvl="1" indent="-277813">
              <a:lnSpc>
                <a:spcPct val="14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en-GB" altLang="en-US" dirty="0"/>
              <a:t>Feeling our ideas will be ridiculed</a:t>
            </a:r>
          </a:p>
          <a:p>
            <a:pPr marL="1082675" lvl="1" indent="-277813">
              <a:lnSpc>
                <a:spcPct val="14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en-GB" altLang="en-US" dirty="0"/>
              <a:t>Feeling we don’t know enough to voice an opinion</a:t>
            </a:r>
          </a:p>
          <a:p>
            <a:pPr marL="1082675" lvl="1" indent="-277813">
              <a:lnSpc>
                <a:spcPct val="14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en-GB" altLang="en-US" dirty="0"/>
              <a:t>Focusing on simple solutions rather than taking a risk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400" dirty="0">
                <a:cs typeface="Times New Roman" panose="02020603050405020304" pitchFamily="18" charset="0"/>
              </a:rPr>
              <a:t> Brainstorming is essentially a method for being creative in groups, particularly useful for creative problem solving.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400" dirty="0">
                <a:cs typeface="Times New Roman" panose="02020603050405020304" pitchFamily="18" charset="0"/>
              </a:rPr>
              <a:t> ‘Popcorning’ is the new name for brainstorming</a:t>
            </a:r>
          </a:p>
          <a:p>
            <a:pPr lvl="1">
              <a:lnSpc>
                <a:spcPct val="14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7630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3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3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3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3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3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3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1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687" name="Rectangle 7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88" name="Rectangle 7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89" name="Rectangle 7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3FD503EB-6F17-432E-8FA1-408D6A3B42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5252936"/>
            <a:ext cx="10058400" cy="102871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GB" altLang="en-US" dirty="0">
                <a:solidFill>
                  <a:srgbClr val="FFFFFF"/>
                </a:solidFill>
              </a:rPr>
              <a:t>The Rules of Brainstorming</a:t>
            </a:r>
          </a:p>
        </p:txBody>
      </p:sp>
      <p:graphicFrame>
        <p:nvGraphicFramePr>
          <p:cNvPr id="71685" name="Rectangl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3852476"/>
              </p:ext>
            </p:extLst>
          </p:nvPr>
        </p:nvGraphicFramePr>
        <p:xfrm>
          <a:off x="643466" y="643467"/>
          <a:ext cx="10900477" cy="3619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2353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" name="Rectangle 7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CC517931-080E-4440-B244-3EADB5EA0E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5252936"/>
            <a:ext cx="10058400" cy="102871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GB" altLang="en-US">
                <a:solidFill>
                  <a:srgbClr val="FFFFFF"/>
                </a:solidFill>
              </a:rPr>
              <a:t>Brainstorming: Step by Step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2ABAAF6D-A25F-429F-BD30-71431E1E2A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482428"/>
              </p:ext>
            </p:extLst>
          </p:nvPr>
        </p:nvGraphicFramePr>
        <p:xfrm>
          <a:off x="643466" y="0"/>
          <a:ext cx="10900477" cy="5778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96274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Text Box 3">
            <a:extLst>
              <a:ext uri="{FF2B5EF4-FFF2-40B4-BE49-F238E27FC236}">
                <a16:creationId xmlns:a16="http://schemas.microsoft.com/office/drawing/2014/main" id="{FCBF3FD2-B25F-408C-A37B-57A937C13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6504" y="758952"/>
            <a:ext cx="7319175" cy="356616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8000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TOOL#2  </a:t>
            </a:r>
          </a:p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8000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QUAD CHART</a:t>
            </a:r>
          </a:p>
        </p:txBody>
      </p:sp>
    </p:spTree>
    <p:extLst>
      <p:ext uri="{BB962C8B-B14F-4D97-AF65-F5344CB8AC3E}">
        <p14:creationId xmlns:p14="http://schemas.microsoft.com/office/powerpoint/2010/main" val="3493775285"/>
      </p:ext>
    </p:extLst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F15E05B5-105D-4589-8D1F-74D1D2459D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altLang="en-US" b="1" dirty="0"/>
              <a:t>The QUAD chart</a:t>
            </a:r>
          </a:p>
        </p:txBody>
      </p:sp>
      <p:graphicFrame>
        <p:nvGraphicFramePr>
          <p:cNvPr id="92165" name="Rectangl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6798444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83070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129E273F-B8B2-4E29-9CF6-85F5A1E959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b="1"/>
              <a:t>Project Management Simulation Exercise</a:t>
            </a:r>
            <a:endParaRPr lang="en-GB" altLang="en-US" b="1"/>
          </a:p>
        </p:txBody>
      </p:sp>
      <p:graphicFrame>
        <p:nvGraphicFramePr>
          <p:cNvPr id="98309" name="Rectangl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9401087"/>
              </p:ext>
            </p:extLst>
          </p:nvPr>
        </p:nvGraphicFramePr>
        <p:xfrm>
          <a:off x="1096962" y="2098515"/>
          <a:ext cx="10459497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9902608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</TotalTime>
  <Words>801</Words>
  <Application>Microsoft Office PowerPoint</Application>
  <PresentationFormat>Widescreen</PresentationFormat>
  <Paragraphs>142</Paragraphs>
  <Slides>20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Retrospect</vt:lpstr>
      <vt:lpstr>Document</vt:lpstr>
      <vt:lpstr>BRAINSTORMING  &amp; QUAD CHART</vt:lpstr>
      <vt:lpstr>Why do we need PM tools &amp; techniques?</vt:lpstr>
      <vt:lpstr>PowerPoint Presentation</vt:lpstr>
      <vt:lpstr>Brainstorming</vt:lpstr>
      <vt:lpstr>The Rules of Brainstorming</vt:lpstr>
      <vt:lpstr>Brainstorming: Step by Step</vt:lpstr>
      <vt:lpstr>PowerPoint Presentation</vt:lpstr>
      <vt:lpstr>The QUAD chart</vt:lpstr>
      <vt:lpstr>Project Management Simulation Exercise</vt:lpstr>
      <vt:lpstr>The Problem</vt:lpstr>
      <vt:lpstr>Let’s make a full cooked English breakfast  </vt:lpstr>
      <vt:lpstr>Class Exercise</vt:lpstr>
      <vt:lpstr>Why a breakfast? </vt:lpstr>
      <vt:lpstr>Attributes of a project</vt:lpstr>
      <vt:lpstr>The Quad Chart</vt:lpstr>
      <vt:lpstr>Guided Tour</vt:lpstr>
      <vt:lpstr>PowerPoint Presentation</vt:lpstr>
      <vt:lpstr>Your Mission</vt:lpstr>
      <vt:lpstr>Guided Tour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 CHART</dc:title>
  <dc:creator>RAM RAM</dc:creator>
  <cp:lastModifiedBy>RAM RAM</cp:lastModifiedBy>
  <cp:revision>5</cp:revision>
  <dcterms:created xsi:type="dcterms:W3CDTF">2017-09-16T14:22:36Z</dcterms:created>
  <dcterms:modified xsi:type="dcterms:W3CDTF">2017-09-16T16:52:29Z</dcterms:modified>
</cp:coreProperties>
</file>