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15"/>
  </p:notesMasterIdLst>
  <p:handoutMasterIdLst>
    <p:handoutMasterId r:id="rId16"/>
  </p:handoutMasterIdLst>
  <p:sldIdLst>
    <p:sldId id="267" r:id="rId2"/>
    <p:sldId id="272" r:id="rId3"/>
    <p:sldId id="285" r:id="rId4"/>
    <p:sldId id="274" r:id="rId5"/>
    <p:sldId id="286" r:id="rId6"/>
    <p:sldId id="279" r:id="rId7"/>
    <p:sldId id="273" r:id="rId8"/>
    <p:sldId id="275" r:id="rId9"/>
    <p:sldId id="276" r:id="rId10"/>
    <p:sldId id="277" r:id="rId11"/>
    <p:sldId id="278" r:id="rId12"/>
    <p:sldId id="280" r:id="rId13"/>
    <p:sldId id="28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5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84030F-FF2C-4016-BAF9-AD3948F1F6A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26BB9E-D2D7-4CA1-81E8-D5EFDCCE3EA9}">
      <dgm:prSet custT="1"/>
      <dgm:spPr/>
      <dgm:t>
        <a:bodyPr/>
        <a:lstStyle/>
        <a:p>
          <a:pPr rtl="0"/>
          <a:r>
            <a:rPr lang="en-US" sz="2400" b="0" dirty="0" smtClean="0">
              <a:latin typeface="Bahnschrift SemiBold" panose="020B0502040204020203" pitchFamily="34" charset="0"/>
            </a:rPr>
            <a:t>Learning from experience: Successes and Failures</a:t>
          </a:r>
          <a:endParaRPr lang="en-US" sz="2400" b="0" dirty="0">
            <a:latin typeface="Bahnschrift SemiBold" panose="020B0502040204020203" pitchFamily="34" charset="0"/>
          </a:endParaRPr>
        </a:p>
      </dgm:t>
    </dgm:pt>
    <dgm:pt modelId="{450DD084-5DAD-4341-BE33-B4205A3BDC36}" type="parTrans" cxnId="{7DC26969-D594-4A67-B20F-CFCD9FF4DC1B}">
      <dgm:prSet/>
      <dgm:spPr/>
      <dgm:t>
        <a:bodyPr/>
        <a:lstStyle/>
        <a:p>
          <a:endParaRPr lang="en-US"/>
        </a:p>
      </dgm:t>
    </dgm:pt>
    <dgm:pt modelId="{4B361486-84A3-4A1A-8C54-D283346D49A1}" type="sibTrans" cxnId="{7DC26969-D594-4A67-B20F-CFCD9FF4DC1B}">
      <dgm:prSet/>
      <dgm:spPr/>
      <dgm:t>
        <a:bodyPr/>
        <a:lstStyle/>
        <a:p>
          <a:endParaRPr lang="en-US"/>
        </a:p>
      </dgm:t>
    </dgm:pt>
    <dgm:pt modelId="{106B246C-2FD7-46AD-89BF-DF582F55C22B}">
      <dgm:prSet custT="1"/>
      <dgm:spPr/>
      <dgm:t>
        <a:bodyPr/>
        <a:lstStyle/>
        <a:p>
          <a:pPr rtl="0"/>
          <a:r>
            <a:rPr lang="en-US" sz="2400" b="0" dirty="0" smtClean="0">
              <a:latin typeface="Bahnschrift SemiBold" panose="020B0502040204020203" pitchFamily="34" charset="0"/>
            </a:rPr>
            <a:t>More Transparency: by reporting to Stakeholders</a:t>
          </a:r>
          <a:endParaRPr lang="en-US" sz="2400" b="0" dirty="0">
            <a:latin typeface="Bahnschrift SemiBold" panose="020B0502040204020203" pitchFamily="34" charset="0"/>
          </a:endParaRPr>
        </a:p>
      </dgm:t>
    </dgm:pt>
    <dgm:pt modelId="{ACC74072-4148-4F39-9884-B0BA2C02B506}" type="parTrans" cxnId="{3C41DFE5-C1A4-43FB-9D66-306F3B4DD55C}">
      <dgm:prSet/>
      <dgm:spPr/>
      <dgm:t>
        <a:bodyPr/>
        <a:lstStyle/>
        <a:p>
          <a:endParaRPr lang="en-US"/>
        </a:p>
      </dgm:t>
    </dgm:pt>
    <dgm:pt modelId="{EADAA045-ADEF-44CC-B06F-5C0D54A57750}" type="sibTrans" cxnId="{3C41DFE5-C1A4-43FB-9D66-306F3B4DD55C}">
      <dgm:prSet/>
      <dgm:spPr/>
      <dgm:t>
        <a:bodyPr/>
        <a:lstStyle/>
        <a:p>
          <a:endParaRPr lang="en-US"/>
        </a:p>
      </dgm:t>
    </dgm:pt>
    <dgm:pt modelId="{88DF5388-A6FB-4E3A-AEA9-E8B006013E2E}">
      <dgm:prSet custT="1"/>
      <dgm:spPr/>
      <dgm:t>
        <a:bodyPr/>
        <a:lstStyle/>
        <a:p>
          <a:pPr rtl="0"/>
          <a:r>
            <a:rPr lang="en-US" sz="2400" b="0" dirty="0" smtClean="0">
              <a:latin typeface="Bahnschrift SemiBold" panose="020B0502040204020203" pitchFamily="34" charset="0"/>
            </a:rPr>
            <a:t>Create a basis for future planning</a:t>
          </a:r>
          <a:endParaRPr lang="en-US" sz="2400" b="0" dirty="0">
            <a:latin typeface="Bahnschrift SemiBold" panose="020B0502040204020203" pitchFamily="34" charset="0"/>
          </a:endParaRPr>
        </a:p>
      </dgm:t>
    </dgm:pt>
    <dgm:pt modelId="{51A28017-1BD9-400B-99CD-CF896C79AC70}" type="parTrans" cxnId="{A2EA8198-FFAF-4CCE-AF67-2BB122F6E245}">
      <dgm:prSet/>
      <dgm:spPr/>
      <dgm:t>
        <a:bodyPr/>
        <a:lstStyle/>
        <a:p>
          <a:endParaRPr lang="en-US"/>
        </a:p>
      </dgm:t>
    </dgm:pt>
    <dgm:pt modelId="{98E93F01-D61E-4580-86F0-3912BA4FC010}" type="sibTrans" cxnId="{A2EA8198-FFAF-4CCE-AF67-2BB122F6E245}">
      <dgm:prSet/>
      <dgm:spPr/>
      <dgm:t>
        <a:bodyPr/>
        <a:lstStyle/>
        <a:p>
          <a:endParaRPr lang="en-US"/>
        </a:p>
      </dgm:t>
    </dgm:pt>
    <dgm:pt modelId="{F9CF0AB4-AAD2-407E-A62F-44781BA20467}">
      <dgm:prSet custT="1"/>
      <dgm:spPr/>
      <dgm:t>
        <a:bodyPr/>
        <a:lstStyle/>
        <a:p>
          <a:pPr rtl="0"/>
          <a:r>
            <a:rPr lang="en-US" sz="2400" b="0" dirty="0" smtClean="0">
              <a:latin typeface="Bahnschrift SemiBold" panose="020B0502040204020203" pitchFamily="34" charset="0"/>
            </a:rPr>
            <a:t>Improved communication: foster communication and understanding within and between the stakeholders</a:t>
          </a:r>
          <a:endParaRPr lang="en-US" sz="2400" b="0" dirty="0">
            <a:latin typeface="Bahnschrift SemiBold" panose="020B0502040204020203" pitchFamily="34" charset="0"/>
          </a:endParaRPr>
        </a:p>
      </dgm:t>
    </dgm:pt>
    <dgm:pt modelId="{32900D47-FBDA-4CBC-BA0E-51ABE52C94FD}" type="parTrans" cxnId="{84049E95-1BE5-4D70-8681-70BEEE7386E2}">
      <dgm:prSet/>
      <dgm:spPr/>
      <dgm:t>
        <a:bodyPr/>
        <a:lstStyle/>
        <a:p>
          <a:endParaRPr lang="en-US"/>
        </a:p>
      </dgm:t>
    </dgm:pt>
    <dgm:pt modelId="{20F23770-C1AE-480C-BF97-D7806A380D62}" type="sibTrans" cxnId="{84049E95-1BE5-4D70-8681-70BEEE7386E2}">
      <dgm:prSet/>
      <dgm:spPr/>
      <dgm:t>
        <a:bodyPr/>
        <a:lstStyle/>
        <a:p>
          <a:endParaRPr lang="en-US"/>
        </a:p>
      </dgm:t>
    </dgm:pt>
    <dgm:pt modelId="{3BC63024-991F-4C0B-942D-31E1FD809224}">
      <dgm:prSet custT="1"/>
      <dgm:spPr/>
      <dgm:t>
        <a:bodyPr/>
        <a:lstStyle/>
        <a:p>
          <a:pPr rtl="0"/>
          <a:r>
            <a:rPr lang="en-US" sz="2400" b="0" dirty="0" smtClean="0">
              <a:latin typeface="Bahnschrift SemiBold" panose="020B0502040204020203" pitchFamily="34" charset="0"/>
            </a:rPr>
            <a:t>Record Learning and share with other stakeholders</a:t>
          </a:r>
          <a:endParaRPr lang="en-US" sz="2400" b="0" dirty="0">
            <a:latin typeface="Bahnschrift SemiBold" panose="020B0502040204020203" pitchFamily="34" charset="0"/>
          </a:endParaRPr>
        </a:p>
      </dgm:t>
    </dgm:pt>
    <dgm:pt modelId="{40110DF5-85C7-4752-B940-550FED056CA8}" type="parTrans" cxnId="{D3C9EB79-A6EA-4C56-ABAB-6FC10382E1F9}">
      <dgm:prSet/>
      <dgm:spPr/>
      <dgm:t>
        <a:bodyPr/>
        <a:lstStyle/>
        <a:p>
          <a:endParaRPr lang="en-US"/>
        </a:p>
      </dgm:t>
    </dgm:pt>
    <dgm:pt modelId="{1A8BC76C-DA04-412C-8E54-7557DE6633AA}" type="sibTrans" cxnId="{D3C9EB79-A6EA-4C56-ABAB-6FC10382E1F9}">
      <dgm:prSet/>
      <dgm:spPr/>
      <dgm:t>
        <a:bodyPr/>
        <a:lstStyle/>
        <a:p>
          <a:endParaRPr lang="en-US"/>
        </a:p>
      </dgm:t>
    </dgm:pt>
    <dgm:pt modelId="{D97BCFA0-E700-4524-897B-50FC93A532C5}">
      <dgm:prSet custT="1"/>
      <dgm:spPr/>
      <dgm:t>
        <a:bodyPr/>
        <a:lstStyle/>
        <a:p>
          <a:pPr rtl="0"/>
          <a:r>
            <a:rPr lang="en-US" sz="2400" b="0" dirty="0" smtClean="0">
              <a:latin typeface="Bahnschrift SemiBold" panose="020B0502040204020203" pitchFamily="34" charset="0"/>
            </a:rPr>
            <a:t>Understanding strengths  &amp; weaknesses of a project</a:t>
          </a:r>
          <a:endParaRPr lang="en-US" sz="2400" b="0" dirty="0">
            <a:latin typeface="Bahnschrift SemiBold" panose="020B0502040204020203" pitchFamily="34" charset="0"/>
          </a:endParaRPr>
        </a:p>
      </dgm:t>
    </dgm:pt>
    <dgm:pt modelId="{2BF93628-83BD-4FA9-B199-71ED41A8F65A}" type="parTrans" cxnId="{C8A50FFD-FA62-4EB8-B447-06FD480BA529}">
      <dgm:prSet/>
      <dgm:spPr/>
      <dgm:t>
        <a:bodyPr/>
        <a:lstStyle/>
        <a:p>
          <a:endParaRPr lang="en-US"/>
        </a:p>
      </dgm:t>
    </dgm:pt>
    <dgm:pt modelId="{5779C5C8-12C5-4561-AC6B-F71042D80D46}" type="sibTrans" cxnId="{C8A50FFD-FA62-4EB8-B447-06FD480BA529}">
      <dgm:prSet/>
      <dgm:spPr/>
      <dgm:t>
        <a:bodyPr/>
        <a:lstStyle/>
        <a:p>
          <a:endParaRPr lang="en-US"/>
        </a:p>
      </dgm:t>
    </dgm:pt>
    <dgm:pt modelId="{7D7D655D-9B8B-4D72-8EFD-6B2FF466A92F}" type="pres">
      <dgm:prSet presAssocID="{D584030F-FF2C-4016-BAF9-AD3948F1F6A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E575B5B-35E8-4BB4-83E7-00D608BBBD7E}" type="pres">
      <dgm:prSet presAssocID="{3226BB9E-D2D7-4CA1-81E8-D5EFDCCE3EA9}" presName="circle1" presStyleLbl="node1" presStyleIdx="0" presStyleCnt="6"/>
      <dgm:spPr/>
    </dgm:pt>
    <dgm:pt modelId="{4EA20D76-61AF-4340-9343-BBD419CBCD26}" type="pres">
      <dgm:prSet presAssocID="{3226BB9E-D2D7-4CA1-81E8-D5EFDCCE3EA9}" presName="space" presStyleCnt="0"/>
      <dgm:spPr/>
    </dgm:pt>
    <dgm:pt modelId="{8558BC41-FA25-4637-887A-B8D9EDA92E2B}" type="pres">
      <dgm:prSet presAssocID="{3226BB9E-D2D7-4CA1-81E8-D5EFDCCE3EA9}" presName="rect1" presStyleLbl="alignAcc1" presStyleIdx="0" presStyleCnt="6"/>
      <dgm:spPr/>
    </dgm:pt>
    <dgm:pt modelId="{7737AE9F-3265-4BF6-B234-1D1C8677898C}" type="pres">
      <dgm:prSet presAssocID="{3BC63024-991F-4C0B-942D-31E1FD809224}" presName="vertSpace2" presStyleLbl="node1" presStyleIdx="0" presStyleCnt="6"/>
      <dgm:spPr/>
    </dgm:pt>
    <dgm:pt modelId="{79101B0A-C4E9-4364-B386-5D3AEA5C3002}" type="pres">
      <dgm:prSet presAssocID="{3BC63024-991F-4C0B-942D-31E1FD809224}" presName="circle2" presStyleLbl="node1" presStyleIdx="1" presStyleCnt="6"/>
      <dgm:spPr/>
    </dgm:pt>
    <dgm:pt modelId="{EFD5723C-C920-48C3-A578-3F043322FBA3}" type="pres">
      <dgm:prSet presAssocID="{3BC63024-991F-4C0B-942D-31E1FD809224}" presName="rect2" presStyleLbl="alignAcc1" presStyleIdx="1" presStyleCnt="6"/>
      <dgm:spPr/>
      <dgm:t>
        <a:bodyPr/>
        <a:lstStyle/>
        <a:p>
          <a:endParaRPr lang="en-US"/>
        </a:p>
      </dgm:t>
    </dgm:pt>
    <dgm:pt modelId="{5F40B66C-ADB6-4AED-A55A-641BCE1CB0F7}" type="pres">
      <dgm:prSet presAssocID="{106B246C-2FD7-46AD-89BF-DF582F55C22B}" presName="vertSpace3" presStyleLbl="node1" presStyleIdx="1" presStyleCnt="6"/>
      <dgm:spPr/>
    </dgm:pt>
    <dgm:pt modelId="{F37D2430-8F67-4AD8-B6EE-412729CEE053}" type="pres">
      <dgm:prSet presAssocID="{106B246C-2FD7-46AD-89BF-DF582F55C22B}" presName="circle3" presStyleLbl="node1" presStyleIdx="2" presStyleCnt="6"/>
      <dgm:spPr/>
    </dgm:pt>
    <dgm:pt modelId="{FBD9434E-9BB6-4F00-9AD7-ED1AE84F3694}" type="pres">
      <dgm:prSet presAssocID="{106B246C-2FD7-46AD-89BF-DF582F55C22B}" presName="rect3" presStyleLbl="alignAcc1" presStyleIdx="2" presStyleCnt="6"/>
      <dgm:spPr/>
      <dgm:t>
        <a:bodyPr/>
        <a:lstStyle/>
        <a:p>
          <a:endParaRPr lang="en-US"/>
        </a:p>
      </dgm:t>
    </dgm:pt>
    <dgm:pt modelId="{670293F1-19E4-4254-97EA-221F6F17B4F6}" type="pres">
      <dgm:prSet presAssocID="{D97BCFA0-E700-4524-897B-50FC93A532C5}" presName="vertSpace4" presStyleLbl="node1" presStyleIdx="2" presStyleCnt="6"/>
      <dgm:spPr/>
    </dgm:pt>
    <dgm:pt modelId="{94766C90-008D-4FCF-A27B-7B4863C3C7A1}" type="pres">
      <dgm:prSet presAssocID="{D97BCFA0-E700-4524-897B-50FC93A532C5}" presName="circle4" presStyleLbl="node1" presStyleIdx="3" presStyleCnt="6"/>
      <dgm:spPr/>
    </dgm:pt>
    <dgm:pt modelId="{36CAB8E6-C321-426F-B80C-CB12DB009184}" type="pres">
      <dgm:prSet presAssocID="{D97BCFA0-E700-4524-897B-50FC93A532C5}" presName="rect4" presStyleLbl="alignAcc1" presStyleIdx="3" presStyleCnt="6"/>
      <dgm:spPr/>
      <dgm:t>
        <a:bodyPr/>
        <a:lstStyle/>
        <a:p>
          <a:endParaRPr lang="en-US"/>
        </a:p>
      </dgm:t>
    </dgm:pt>
    <dgm:pt modelId="{C9EA4915-0493-4735-9060-C8266762A5B8}" type="pres">
      <dgm:prSet presAssocID="{88DF5388-A6FB-4E3A-AEA9-E8B006013E2E}" presName="vertSpace5" presStyleLbl="node1" presStyleIdx="3" presStyleCnt="6"/>
      <dgm:spPr/>
    </dgm:pt>
    <dgm:pt modelId="{E029DE94-E765-42FE-932F-3CD077498AAD}" type="pres">
      <dgm:prSet presAssocID="{88DF5388-A6FB-4E3A-AEA9-E8B006013E2E}" presName="circle5" presStyleLbl="node1" presStyleIdx="4" presStyleCnt="6"/>
      <dgm:spPr/>
    </dgm:pt>
    <dgm:pt modelId="{6E614C2C-A92A-4CA9-83C6-EFA87C83AB15}" type="pres">
      <dgm:prSet presAssocID="{88DF5388-A6FB-4E3A-AEA9-E8B006013E2E}" presName="rect5" presStyleLbl="alignAcc1" presStyleIdx="4" presStyleCnt="6"/>
      <dgm:spPr/>
    </dgm:pt>
    <dgm:pt modelId="{23410335-2F22-4468-A22C-FD2F52CE8085}" type="pres">
      <dgm:prSet presAssocID="{F9CF0AB4-AAD2-407E-A62F-44781BA20467}" presName="vertSpace6" presStyleLbl="node1" presStyleIdx="4" presStyleCnt="6"/>
      <dgm:spPr/>
    </dgm:pt>
    <dgm:pt modelId="{C3FA6DEE-DB31-4F40-A393-01447F6C5560}" type="pres">
      <dgm:prSet presAssocID="{F9CF0AB4-AAD2-407E-A62F-44781BA20467}" presName="circle6" presStyleLbl="node1" presStyleIdx="5" presStyleCnt="6"/>
      <dgm:spPr/>
    </dgm:pt>
    <dgm:pt modelId="{DC2EA828-E6F8-4A93-BADA-772DDAB4CEC9}" type="pres">
      <dgm:prSet presAssocID="{F9CF0AB4-AAD2-407E-A62F-44781BA20467}" presName="rect6" presStyleLbl="alignAcc1" presStyleIdx="5" presStyleCnt="6"/>
      <dgm:spPr/>
    </dgm:pt>
    <dgm:pt modelId="{4AB9C42D-4D89-44DA-A1FC-F2CC397CE57B}" type="pres">
      <dgm:prSet presAssocID="{3226BB9E-D2D7-4CA1-81E8-D5EFDCCE3EA9}" presName="rect1ParTxNoCh" presStyleLbl="alignAcc1" presStyleIdx="5" presStyleCnt="6">
        <dgm:presLayoutVars>
          <dgm:chMax val="1"/>
          <dgm:bulletEnabled val="1"/>
        </dgm:presLayoutVars>
      </dgm:prSet>
      <dgm:spPr/>
    </dgm:pt>
    <dgm:pt modelId="{19F69410-9344-4B01-AA56-D688167AD0B7}" type="pres">
      <dgm:prSet presAssocID="{3BC63024-991F-4C0B-942D-31E1FD809224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58F3CE-0BD6-4CFC-BF75-415E11DA25BC}" type="pres">
      <dgm:prSet presAssocID="{106B246C-2FD7-46AD-89BF-DF582F55C22B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CF206-4FCE-46EE-8EE2-3744DFF54EAD}" type="pres">
      <dgm:prSet presAssocID="{D97BCFA0-E700-4524-897B-50FC93A532C5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B6EC4-9BA8-4E0F-8856-0AAB86FD31CE}" type="pres">
      <dgm:prSet presAssocID="{88DF5388-A6FB-4E3A-AEA9-E8B006013E2E}" presName="rect5ParTxNoCh" presStyleLbl="alignAcc1" presStyleIdx="5" presStyleCnt="6">
        <dgm:presLayoutVars>
          <dgm:chMax val="1"/>
          <dgm:bulletEnabled val="1"/>
        </dgm:presLayoutVars>
      </dgm:prSet>
      <dgm:spPr/>
    </dgm:pt>
    <dgm:pt modelId="{88598DD8-D664-4E00-9884-018D900D92A0}" type="pres">
      <dgm:prSet presAssocID="{F9CF0AB4-AAD2-407E-A62F-44781BA20467}" presName="rect6ParTxNoCh" presStyleLbl="alignAcc1" presStyleIdx="5" presStyleCnt="6">
        <dgm:presLayoutVars>
          <dgm:chMax val="1"/>
          <dgm:bulletEnabled val="1"/>
        </dgm:presLayoutVars>
      </dgm:prSet>
      <dgm:spPr/>
    </dgm:pt>
  </dgm:ptLst>
  <dgm:cxnLst>
    <dgm:cxn modelId="{C8A50FFD-FA62-4EB8-B447-06FD480BA529}" srcId="{D584030F-FF2C-4016-BAF9-AD3948F1F6AD}" destId="{D97BCFA0-E700-4524-897B-50FC93A532C5}" srcOrd="3" destOrd="0" parTransId="{2BF93628-83BD-4FA9-B199-71ED41A8F65A}" sibTransId="{5779C5C8-12C5-4561-AC6B-F71042D80D46}"/>
    <dgm:cxn modelId="{32C46EE9-286A-4FF2-A7D2-562626C473A7}" type="presOf" srcId="{D97BCFA0-E700-4524-897B-50FC93A532C5}" destId="{36CAB8E6-C321-426F-B80C-CB12DB009184}" srcOrd="0" destOrd="0" presId="urn:microsoft.com/office/officeart/2005/8/layout/target3"/>
    <dgm:cxn modelId="{3C41DFE5-C1A4-43FB-9D66-306F3B4DD55C}" srcId="{D584030F-FF2C-4016-BAF9-AD3948F1F6AD}" destId="{106B246C-2FD7-46AD-89BF-DF582F55C22B}" srcOrd="2" destOrd="0" parTransId="{ACC74072-4148-4F39-9884-B0BA2C02B506}" sibTransId="{EADAA045-ADEF-44CC-B06F-5C0D54A57750}"/>
    <dgm:cxn modelId="{DA655A13-1A61-4549-B803-71BD9ACEF812}" type="presOf" srcId="{3226BB9E-D2D7-4CA1-81E8-D5EFDCCE3EA9}" destId="{4AB9C42D-4D89-44DA-A1FC-F2CC397CE57B}" srcOrd="1" destOrd="0" presId="urn:microsoft.com/office/officeart/2005/8/layout/target3"/>
    <dgm:cxn modelId="{91852A77-4630-420C-85F6-03861FD83C1F}" type="presOf" srcId="{3BC63024-991F-4C0B-942D-31E1FD809224}" destId="{19F69410-9344-4B01-AA56-D688167AD0B7}" srcOrd="1" destOrd="0" presId="urn:microsoft.com/office/officeart/2005/8/layout/target3"/>
    <dgm:cxn modelId="{45720B1A-8603-40A1-B18C-3ADF9094B8CF}" type="presOf" srcId="{F9CF0AB4-AAD2-407E-A62F-44781BA20467}" destId="{DC2EA828-E6F8-4A93-BADA-772DDAB4CEC9}" srcOrd="0" destOrd="0" presId="urn:microsoft.com/office/officeart/2005/8/layout/target3"/>
    <dgm:cxn modelId="{7DC26969-D594-4A67-B20F-CFCD9FF4DC1B}" srcId="{D584030F-FF2C-4016-BAF9-AD3948F1F6AD}" destId="{3226BB9E-D2D7-4CA1-81E8-D5EFDCCE3EA9}" srcOrd="0" destOrd="0" parTransId="{450DD084-5DAD-4341-BE33-B4205A3BDC36}" sibTransId="{4B361486-84A3-4A1A-8C54-D283346D49A1}"/>
    <dgm:cxn modelId="{A2EA8198-FFAF-4CCE-AF67-2BB122F6E245}" srcId="{D584030F-FF2C-4016-BAF9-AD3948F1F6AD}" destId="{88DF5388-A6FB-4E3A-AEA9-E8B006013E2E}" srcOrd="4" destOrd="0" parTransId="{51A28017-1BD9-400B-99CD-CF896C79AC70}" sibTransId="{98E93F01-D61E-4580-86F0-3912BA4FC010}"/>
    <dgm:cxn modelId="{183A5BED-37A4-4B0A-9313-011FE666ACFE}" type="presOf" srcId="{3BC63024-991F-4C0B-942D-31E1FD809224}" destId="{EFD5723C-C920-48C3-A578-3F043322FBA3}" srcOrd="0" destOrd="0" presId="urn:microsoft.com/office/officeart/2005/8/layout/target3"/>
    <dgm:cxn modelId="{A5D6286A-C78F-45C5-8CEB-40E844D2526C}" type="presOf" srcId="{3226BB9E-D2D7-4CA1-81E8-D5EFDCCE3EA9}" destId="{8558BC41-FA25-4637-887A-B8D9EDA92E2B}" srcOrd="0" destOrd="0" presId="urn:microsoft.com/office/officeart/2005/8/layout/target3"/>
    <dgm:cxn modelId="{498362DA-2094-4A87-9062-53DAAC8CDAA0}" type="presOf" srcId="{88DF5388-A6FB-4E3A-AEA9-E8B006013E2E}" destId="{6B5B6EC4-9BA8-4E0F-8856-0AAB86FD31CE}" srcOrd="1" destOrd="0" presId="urn:microsoft.com/office/officeart/2005/8/layout/target3"/>
    <dgm:cxn modelId="{26F2511D-9E04-4D5D-B621-477A6C999E32}" type="presOf" srcId="{106B246C-2FD7-46AD-89BF-DF582F55C22B}" destId="{FBD9434E-9BB6-4F00-9AD7-ED1AE84F3694}" srcOrd="0" destOrd="0" presId="urn:microsoft.com/office/officeart/2005/8/layout/target3"/>
    <dgm:cxn modelId="{CD49D43B-0813-4FEB-888C-FBFE9D388E91}" type="presOf" srcId="{88DF5388-A6FB-4E3A-AEA9-E8B006013E2E}" destId="{6E614C2C-A92A-4CA9-83C6-EFA87C83AB15}" srcOrd="0" destOrd="0" presId="urn:microsoft.com/office/officeart/2005/8/layout/target3"/>
    <dgm:cxn modelId="{84049E95-1BE5-4D70-8681-70BEEE7386E2}" srcId="{D584030F-FF2C-4016-BAF9-AD3948F1F6AD}" destId="{F9CF0AB4-AAD2-407E-A62F-44781BA20467}" srcOrd="5" destOrd="0" parTransId="{32900D47-FBDA-4CBC-BA0E-51ABE52C94FD}" sibTransId="{20F23770-C1AE-480C-BF97-D7806A380D62}"/>
    <dgm:cxn modelId="{00BA6463-6582-45BC-AFE6-1D1230DD7BA8}" type="presOf" srcId="{D584030F-FF2C-4016-BAF9-AD3948F1F6AD}" destId="{7D7D655D-9B8B-4D72-8EFD-6B2FF466A92F}" srcOrd="0" destOrd="0" presId="urn:microsoft.com/office/officeart/2005/8/layout/target3"/>
    <dgm:cxn modelId="{D3C9EB79-A6EA-4C56-ABAB-6FC10382E1F9}" srcId="{D584030F-FF2C-4016-BAF9-AD3948F1F6AD}" destId="{3BC63024-991F-4C0B-942D-31E1FD809224}" srcOrd="1" destOrd="0" parTransId="{40110DF5-85C7-4752-B940-550FED056CA8}" sibTransId="{1A8BC76C-DA04-412C-8E54-7557DE6633AA}"/>
    <dgm:cxn modelId="{4C590E2A-4582-47F9-A01A-AB6E89A2DDE5}" type="presOf" srcId="{F9CF0AB4-AAD2-407E-A62F-44781BA20467}" destId="{88598DD8-D664-4E00-9884-018D900D92A0}" srcOrd="1" destOrd="0" presId="urn:microsoft.com/office/officeart/2005/8/layout/target3"/>
    <dgm:cxn modelId="{84FE66B9-91B6-4B8D-BAF1-42AF382E4DAB}" type="presOf" srcId="{106B246C-2FD7-46AD-89BF-DF582F55C22B}" destId="{1E58F3CE-0BD6-4CFC-BF75-415E11DA25BC}" srcOrd="1" destOrd="0" presId="urn:microsoft.com/office/officeart/2005/8/layout/target3"/>
    <dgm:cxn modelId="{D8EE7DC3-A1EF-4E72-83C6-5055BB34C9D4}" type="presOf" srcId="{D97BCFA0-E700-4524-897B-50FC93A532C5}" destId="{968CF206-4FCE-46EE-8EE2-3744DFF54EAD}" srcOrd="1" destOrd="0" presId="urn:microsoft.com/office/officeart/2005/8/layout/target3"/>
    <dgm:cxn modelId="{E6137A6E-29C9-468C-BBE4-E3199B238ED0}" type="presParOf" srcId="{7D7D655D-9B8B-4D72-8EFD-6B2FF466A92F}" destId="{4E575B5B-35E8-4BB4-83E7-00D608BBBD7E}" srcOrd="0" destOrd="0" presId="urn:microsoft.com/office/officeart/2005/8/layout/target3"/>
    <dgm:cxn modelId="{A1D2DBA4-3663-44AE-A955-BC10459FAEC1}" type="presParOf" srcId="{7D7D655D-9B8B-4D72-8EFD-6B2FF466A92F}" destId="{4EA20D76-61AF-4340-9343-BBD419CBCD26}" srcOrd="1" destOrd="0" presId="urn:microsoft.com/office/officeart/2005/8/layout/target3"/>
    <dgm:cxn modelId="{4FECE81C-1C73-413A-9B2E-EB7A2B417912}" type="presParOf" srcId="{7D7D655D-9B8B-4D72-8EFD-6B2FF466A92F}" destId="{8558BC41-FA25-4637-887A-B8D9EDA92E2B}" srcOrd="2" destOrd="0" presId="urn:microsoft.com/office/officeart/2005/8/layout/target3"/>
    <dgm:cxn modelId="{A63D2771-74F2-416F-B6B5-1A6BA2246AC0}" type="presParOf" srcId="{7D7D655D-9B8B-4D72-8EFD-6B2FF466A92F}" destId="{7737AE9F-3265-4BF6-B234-1D1C8677898C}" srcOrd="3" destOrd="0" presId="urn:microsoft.com/office/officeart/2005/8/layout/target3"/>
    <dgm:cxn modelId="{E7BE0E6B-F868-4282-9DCE-7FF2C942BBD2}" type="presParOf" srcId="{7D7D655D-9B8B-4D72-8EFD-6B2FF466A92F}" destId="{79101B0A-C4E9-4364-B386-5D3AEA5C3002}" srcOrd="4" destOrd="0" presId="urn:microsoft.com/office/officeart/2005/8/layout/target3"/>
    <dgm:cxn modelId="{124BF528-630E-48FC-A56F-E607E620001D}" type="presParOf" srcId="{7D7D655D-9B8B-4D72-8EFD-6B2FF466A92F}" destId="{EFD5723C-C920-48C3-A578-3F043322FBA3}" srcOrd="5" destOrd="0" presId="urn:microsoft.com/office/officeart/2005/8/layout/target3"/>
    <dgm:cxn modelId="{08FE6D01-50A5-4744-9CE3-5EA51976933F}" type="presParOf" srcId="{7D7D655D-9B8B-4D72-8EFD-6B2FF466A92F}" destId="{5F40B66C-ADB6-4AED-A55A-641BCE1CB0F7}" srcOrd="6" destOrd="0" presId="urn:microsoft.com/office/officeart/2005/8/layout/target3"/>
    <dgm:cxn modelId="{05C6EE6F-EBB3-4DB9-8320-FF8618980878}" type="presParOf" srcId="{7D7D655D-9B8B-4D72-8EFD-6B2FF466A92F}" destId="{F37D2430-8F67-4AD8-B6EE-412729CEE053}" srcOrd="7" destOrd="0" presId="urn:microsoft.com/office/officeart/2005/8/layout/target3"/>
    <dgm:cxn modelId="{11D8939C-2F9A-4C26-8818-564F7F535ABE}" type="presParOf" srcId="{7D7D655D-9B8B-4D72-8EFD-6B2FF466A92F}" destId="{FBD9434E-9BB6-4F00-9AD7-ED1AE84F3694}" srcOrd="8" destOrd="0" presId="urn:microsoft.com/office/officeart/2005/8/layout/target3"/>
    <dgm:cxn modelId="{F123EA45-6214-4E8D-A570-E823D49EEE4D}" type="presParOf" srcId="{7D7D655D-9B8B-4D72-8EFD-6B2FF466A92F}" destId="{670293F1-19E4-4254-97EA-221F6F17B4F6}" srcOrd="9" destOrd="0" presId="urn:microsoft.com/office/officeart/2005/8/layout/target3"/>
    <dgm:cxn modelId="{95F5A9D8-4337-424A-B876-25BAA76D2E44}" type="presParOf" srcId="{7D7D655D-9B8B-4D72-8EFD-6B2FF466A92F}" destId="{94766C90-008D-4FCF-A27B-7B4863C3C7A1}" srcOrd="10" destOrd="0" presId="urn:microsoft.com/office/officeart/2005/8/layout/target3"/>
    <dgm:cxn modelId="{793C7589-4DCA-4979-B610-8F64C9769A9F}" type="presParOf" srcId="{7D7D655D-9B8B-4D72-8EFD-6B2FF466A92F}" destId="{36CAB8E6-C321-426F-B80C-CB12DB009184}" srcOrd="11" destOrd="0" presId="urn:microsoft.com/office/officeart/2005/8/layout/target3"/>
    <dgm:cxn modelId="{F40A54E0-3A75-4DC9-B8E0-76813C643805}" type="presParOf" srcId="{7D7D655D-9B8B-4D72-8EFD-6B2FF466A92F}" destId="{C9EA4915-0493-4735-9060-C8266762A5B8}" srcOrd="12" destOrd="0" presId="urn:microsoft.com/office/officeart/2005/8/layout/target3"/>
    <dgm:cxn modelId="{F75421E6-491C-44A4-8903-BF98785E5879}" type="presParOf" srcId="{7D7D655D-9B8B-4D72-8EFD-6B2FF466A92F}" destId="{E029DE94-E765-42FE-932F-3CD077498AAD}" srcOrd="13" destOrd="0" presId="urn:microsoft.com/office/officeart/2005/8/layout/target3"/>
    <dgm:cxn modelId="{A836DE02-7751-4DFD-88A3-3A7A609B8DBA}" type="presParOf" srcId="{7D7D655D-9B8B-4D72-8EFD-6B2FF466A92F}" destId="{6E614C2C-A92A-4CA9-83C6-EFA87C83AB15}" srcOrd="14" destOrd="0" presId="urn:microsoft.com/office/officeart/2005/8/layout/target3"/>
    <dgm:cxn modelId="{51458B49-5CBC-4C14-807F-02DF7E405083}" type="presParOf" srcId="{7D7D655D-9B8B-4D72-8EFD-6B2FF466A92F}" destId="{23410335-2F22-4468-A22C-FD2F52CE8085}" srcOrd="15" destOrd="0" presId="urn:microsoft.com/office/officeart/2005/8/layout/target3"/>
    <dgm:cxn modelId="{E0A074A9-59B2-4FCB-A202-E79A44783709}" type="presParOf" srcId="{7D7D655D-9B8B-4D72-8EFD-6B2FF466A92F}" destId="{C3FA6DEE-DB31-4F40-A393-01447F6C5560}" srcOrd="16" destOrd="0" presId="urn:microsoft.com/office/officeart/2005/8/layout/target3"/>
    <dgm:cxn modelId="{A9221B17-4F5B-48EE-B23C-73F04D4DF455}" type="presParOf" srcId="{7D7D655D-9B8B-4D72-8EFD-6B2FF466A92F}" destId="{DC2EA828-E6F8-4A93-BADA-772DDAB4CEC9}" srcOrd="17" destOrd="0" presId="urn:microsoft.com/office/officeart/2005/8/layout/target3"/>
    <dgm:cxn modelId="{A84E059F-D750-4F4B-A00B-BED968B0A07D}" type="presParOf" srcId="{7D7D655D-9B8B-4D72-8EFD-6B2FF466A92F}" destId="{4AB9C42D-4D89-44DA-A1FC-F2CC397CE57B}" srcOrd="18" destOrd="0" presId="urn:microsoft.com/office/officeart/2005/8/layout/target3"/>
    <dgm:cxn modelId="{54CF8C9E-94F9-4DC3-B40A-CC151E40163C}" type="presParOf" srcId="{7D7D655D-9B8B-4D72-8EFD-6B2FF466A92F}" destId="{19F69410-9344-4B01-AA56-D688167AD0B7}" srcOrd="19" destOrd="0" presId="urn:microsoft.com/office/officeart/2005/8/layout/target3"/>
    <dgm:cxn modelId="{2769B818-C9F4-480A-904D-CF75D31D0B33}" type="presParOf" srcId="{7D7D655D-9B8B-4D72-8EFD-6B2FF466A92F}" destId="{1E58F3CE-0BD6-4CFC-BF75-415E11DA25BC}" srcOrd="20" destOrd="0" presId="urn:microsoft.com/office/officeart/2005/8/layout/target3"/>
    <dgm:cxn modelId="{F4F69B3E-BD02-4D8F-B7F3-D7A5E607E96F}" type="presParOf" srcId="{7D7D655D-9B8B-4D72-8EFD-6B2FF466A92F}" destId="{968CF206-4FCE-46EE-8EE2-3744DFF54EAD}" srcOrd="21" destOrd="0" presId="urn:microsoft.com/office/officeart/2005/8/layout/target3"/>
    <dgm:cxn modelId="{FA8D5972-D0BD-4620-A389-6731010F17B8}" type="presParOf" srcId="{7D7D655D-9B8B-4D72-8EFD-6B2FF466A92F}" destId="{6B5B6EC4-9BA8-4E0F-8856-0AAB86FD31CE}" srcOrd="22" destOrd="0" presId="urn:microsoft.com/office/officeart/2005/8/layout/target3"/>
    <dgm:cxn modelId="{31C5B9D9-85CA-4D85-B267-6D5C2E43C810}" type="presParOf" srcId="{7D7D655D-9B8B-4D72-8EFD-6B2FF466A92F}" destId="{88598DD8-D664-4E00-9884-018D900D92A0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689794-6BAF-42FB-BF0C-F0AF5E8FBF7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548026-89FB-4CE9-8C7A-F4380258587F}">
      <dgm:prSet custT="1"/>
      <dgm:spPr/>
      <dgm:t>
        <a:bodyPr/>
        <a:lstStyle/>
        <a:p>
          <a:pPr rtl="0"/>
          <a:r>
            <a:rPr lang="en-US" sz="2400" smtClean="0"/>
            <a:t>Review the Situation</a:t>
          </a:r>
          <a:endParaRPr lang="en-US" sz="2400"/>
        </a:p>
      </dgm:t>
    </dgm:pt>
    <dgm:pt modelId="{85E947F6-8901-47BA-A0D7-2D184CE2871F}" type="parTrans" cxnId="{3C4B44A8-FD86-41C9-83B1-6F0D70BE4817}">
      <dgm:prSet/>
      <dgm:spPr/>
      <dgm:t>
        <a:bodyPr/>
        <a:lstStyle/>
        <a:p>
          <a:endParaRPr lang="en-US"/>
        </a:p>
      </dgm:t>
    </dgm:pt>
    <dgm:pt modelId="{AF1AC79B-549D-4FAB-835B-82BA9C0284B9}" type="sibTrans" cxnId="{3C4B44A8-FD86-41C9-83B1-6F0D70BE4817}">
      <dgm:prSet/>
      <dgm:spPr/>
      <dgm:t>
        <a:bodyPr/>
        <a:lstStyle/>
        <a:p>
          <a:endParaRPr lang="en-US"/>
        </a:p>
      </dgm:t>
    </dgm:pt>
    <dgm:pt modelId="{75349145-3EE6-49D2-B8DB-B6056C4F5EE2}">
      <dgm:prSet/>
      <dgm:spPr/>
      <dgm:t>
        <a:bodyPr/>
        <a:lstStyle/>
        <a:p>
          <a:pPr rtl="0"/>
          <a:r>
            <a:rPr lang="en-US" dirty="0" smtClean="0"/>
            <a:t>Define problem</a:t>
          </a:r>
          <a:endParaRPr lang="en-US" dirty="0"/>
        </a:p>
      </dgm:t>
    </dgm:pt>
    <dgm:pt modelId="{72D7E1F4-B31F-4CAC-9228-00E4275382E4}" type="parTrans" cxnId="{3CA858EE-7894-4452-8291-111F7F09217C}">
      <dgm:prSet/>
      <dgm:spPr/>
      <dgm:t>
        <a:bodyPr/>
        <a:lstStyle/>
        <a:p>
          <a:endParaRPr lang="en-US"/>
        </a:p>
      </dgm:t>
    </dgm:pt>
    <dgm:pt modelId="{8A1BD62B-501D-4472-9D58-495D9EDF542F}" type="sibTrans" cxnId="{3CA858EE-7894-4452-8291-111F7F09217C}">
      <dgm:prSet/>
      <dgm:spPr/>
      <dgm:t>
        <a:bodyPr/>
        <a:lstStyle/>
        <a:p>
          <a:endParaRPr lang="en-US"/>
        </a:p>
      </dgm:t>
    </dgm:pt>
    <dgm:pt modelId="{FFEE335A-602B-47D3-B947-6172D4D3D1B5}">
      <dgm:prSet/>
      <dgm:spPr/>
      <dgm:t>
        <a:bodyPr/>
        <a:lstStyle/>
        <a:p>
          <a:pPr rtl="0"/>
          <a:r>
            <a:rPr lang="en-US" smtClean="0"/>
            <a:t>Clarify objectives </a:t>
          </a:r>
          <a:endParaRPr lang="en-US"/>
        </a:p>
      </dgm:t>
    </dgm:pt>
    <dgm:pt modelId="{5D8A84AC-7D79-4CD1-BB88-4F5252FA6CB0}" type="parTrans" cxnId="{9893C839-A53D-4567-A075-D22D429E5D19}">
      <dgm:prSet/>
      <dgm:spPr/>
      <dgm:t>
        <a:bodyPr/>
        <a:lstStyle/>
        <a:p>
          <a:endParaRPr lang="en-US"/>
        </a:p>
      </dgm:t>
    </dgm:pt>
    <dgm:pt modelId="{2137E245-8BE3-4CB4-B8F4-4A4C3C6C45E5}" type="sibTrans" cxnId="{9893C839-A53D-4567-A075-D22D429E5D19}">
      <dgm:prSet/>
      <dgm:spPr/>
      <dgm:t>
        <a:bodyPr/>
        <a:lstStyle/>
        <a:p>
          <a:endParaRPr lang="en-US"/>
        </a:p>
      </dgm:t>
    </dgm:pt>
    <dgm:pt modelId="{B0FC101C-E7B5-4E7B-BAC4-E032F36C2A15}">
      <dgm:prSet/>
      <dgm:spPr/>
      <dgm:t>
        <a:bodyPr/>
        <a:lstStyle/>
        <a:p>
          <a:pPr rtl="0"/>
          <a:r>
            <a:rPr lang="en-US" dirty="0" smtClean="0"/>
            <a:t>Set strategy</a:t>
          </a:r>
          <a:endParaRPr lang="en-US" dirty="0"/>
        </a:p>
      </dgm:t>
    </dgm:pt>
    <dgm:pt modelId="{7F6EEF17-5C31-4B76-BA0E-4EBD4AF91A89}" type="parTrans" cxnId="{9E3A445D-B688-4E74-9F8F-191616DA3E7A}">
      <dgm:prSet/>
      <dgm:spPr/>
      <dgm:t>
        <a:bodyPr/>
        <a:lstStyle/>
        <a:p>
          <a:endParaRPr lang="en-US"/>
        </a:p>
      </dgm:t>
    </dgm:pt>
    <dgm:pt modelId="{865E5447-7907-4270-9B4E-E35F6FD89C84}" type="sibTrans" cxnId="{9E3A445D-B688-4E74-9F8F-191616DA3E7A}">
      <dgm:prSet/>
      <dgm:spPr/>
      <dgm:t>
        <a:bodyPr/>
        <a:lstStyle/>
        <a:p>
          <a:endParaRPr lang="en-US"/>
        </a:p>
      </dgm:t>
    </dgm:pt>
    <dgm:pt modelId="{C963B85F-A0EF-470F-9D23-BBD59B2EC2EB}">
      <dgm:prSet custT="1"/>
      <dgm:spPr/>
      <dgm:t>
        <a:bodyPr/>
        <a:lstStyle/>
        <a:p>
          <a:pPr rtl="0"/>
          <a:r>
            <a:rPr lang="en-US" sz="2400" dirty="0" smtClean="0"/>
            <a:t>Gather evidence for evaluation</a:t>
          </a:r>
          <a:endParaRPr lang="en-US" sz="2400" dirty="0"/>
        </a:p>
      </dgm:t>
    </dgm:pt>
    <dgm:pt modelId="{8FC4BCBE-12F2-41B7-932A-E7243C24A67B}" type="parTrans" cxnId="{01FA5CF4-DA8C-4967-990F-544F4C373CE6}">
      <dgm:prSet/>
      <dgm:spPr/>
      <dgm:t>
        <a:bodyPr/>
        <a:lstStyle/>
        <a:p>
          <a:endParaRPr lang="en-US"/>
        </a:p>
      </dgm:t>
    </dgm:pt>
    <dgm:pt modelId="{8E3C4B91-5130-48BC-B20E-095187183590}" type="sibTrans" cxnId="{01FA5CF4-DA8C-4967-990F-544F4C373CE6}">
      <dgm:prSet/>
      <dgm:spPr/>
      <dgm:t>
        <a:bodyPr/>
        <a:lstStyle/>
        <a:p>
          <a:endParaRPr lang="en-US"/>
        </a:p>
      </dgm:t>
    </dgm:pt>
    <dgm:pt modelId="{A9BB9DDB-0C3E-40D4-8634-692DDC0DD2A8}">
      <dgm:prSet/>
      <dgm:spPr/>
      <dgm:t>
        <a:bodyPr/>
        <a:lstStyle/>
        <a:p>
          <a:pPr rtl="0"/>
          <a:r>
            <a:rPr lang="en-US" smtClean="0"/>
            <a:t>Establish a baseline</a:t>
          </a:r>
          <a:endParaRPr lang="en-US"/>
        </a:p>
      </dgm:t>
    </dgm:pt>
    <dgm:pt modelId="{10D4DA07-06CC-4422-8005-B6FBD1A94186}" type="parTrans" cxnId="{DA77E51A-C682-4D2F-9910-B74127CAC127}">
      <dgm:prSet/>
      <dgm:spPr/>
      <dgm:t>
        <a:bodyPr/>
        <a:lstStyle/>
        <a:p>
          <a:endParaRPr lang="en-US"/>
        </a:p>
      </dgm:t>
    </dgm:pt>
    <dgm:pt modelId="{7EB7791F-97E9-40FB-A5A4-82F9663CBAED}" type="sibTrans" cxnId="{DA77E51A-C682-4D2F-9910-B74127CAC127}">
      <dgm:prSet/>
      <dgm:spPr/>
      <dgm:t>
        <a:bodyPr/>
        <a:lstStyle/>
        <a:p>
          <a:endParaRPr lang="en-US"/>
        </a:p>
      </dgm:t>
    </dgm:pt>
    <dgm:pt modelId="{A04DCE52-F520-4ADE-8AC6-663230CBC7E9}">
      <dgm:prSet/>
      <dgm:spPr/>
      <dgm:t>
        <a:bodyPr/>
        <a:lstStyle/>
        <a:p>
          <a:pPr rtl="0"/>
          <a:r>
            <a:rPr lang="en-US" smtClean="0"/>
            <a:t>Set up systems for regular data (survey, forms, observation)</a:t>
          </a:r>
          <a:endParaRPr lang="en-US"/>
        </a:p>
      </dgm:t>
    </dgm:pt>
    <dgm:pt modelId="{3EA8591B-0A1D-420E-A695-A40D82F4AA71}" type="parTrans" cxnId="{38AE45AB-0C58-42F9-9B8F-D6F4C210D6E9}">
      <dgm:prSet/>
      <dgm:spPr/>
      <dgm:t>
        <a:bodyPr/>
        <a:lstStyle/>
        <a:p>
          <a:endParaRPr lang="en-US"/>
        </a:p>
      </dgm:t>
    </dgm:pt>
    <dgm:pt modelId="{0130F22A-50E1-40F4-87C8-73475F252ABC}" type="sibTrans" cxnId="{38AE45AB-0C58-42F9-9B8F-D6F4C210D6E9}">
      <dgm:prSet/>
      <dgm:spPr/>
      <dgm:t>
        <a:bodyPr/>
        <a:lstStyle/>
        <a:p>
          <a:endParaRPr lang="en-US"/>
        </a:p>
      </dgm:t>
    </dgm:pt>
    <dgm:pt modelId="{9B4C2B22-11CD-4B1A-A376-439E8C23D35E}">
      <dgm:prSet custT="1"/>
      <dgm:spPr/>
      <dgm:t>
        <a:bodyPr/>
        <a:lstStyle/>
        <a:p>
          <a:pPr rtl="0"/>
          <a:r>
            <a:rPr lang="en-US" sz="2400" dirty="0" smtClean="0"/>
            <a:t>Analyze the evidence</a:t>
          </a:r>
          <a:endParaRPr lang="en-US" sz="2400" dirty="0"/>
        </a:p>
      </dgm:t>
    </dgm:pt>
    <dgm:pt modelId="{086A7200-5DC5-4D22-84A3-247367FBA9B1}" type="parTrans" cxnId="{1F05F7F9-B0D3-48E4-A43B-B1DE8F14FDFD}">
      <dgm:prSet/>
      <dgm:spPr/>
      <dgm:t>
        <a:bodyPr/>
        <a:lstStyle/>
        <a:p>
          <a:endParaRPr lang="en-US"/>
        </a:p>
      </dgm:t>
    </dgm:pt>
    <dgm:pt modelId="{5FCF251B-8960-41C0-8A36-7F23AA72CB13}" type="sibTrans" cxnId="{1F05F7F9-B0D3-48E4-A43B-B1DE8F14FDFD}">
      <dgm:prSet/>
      <dgm:spPr/>
      <dgm:t>
        <a:bodyPr/>
        <a:lstStyle/>
        <a:p>
          <a:endParaRPr lang="en-US"/>
        </a:p>
      </dgm:t>
    </dgm:pt>
    <dgm:pt modelId="{59F861FE-A8FC-4608-82FE-9C7A2FAA91B5}">
      <dgm:prSet custT="1"/>
      <dgm:spPr/>
      <dgm:t>
        <a:bodyPr/>
        <a:lstStyle/>
        <a:p>
          <a:pPr rtl="0"/>
          <a:r>
            <a:rPr lang="en-US" sz="2400" dirty="0" smtClean="0"/>
            <a:t>Make use of the findings</a:t>
          </a:r>
          <a:endParaRPr lang="en-US" sz="2400" dirty="0"/>
        </a:p>
      </dgm:t>
    </dgm:pt>
    <dgm:pt modelId="{08B58418-1865-46B9-8BFB-7960A9E6858D}" type="parTrans" cxnId="{73FDC360-5CDF-47CB-8BB0-59CA7CF396F5}">
      <dgm:prSet/>
      <dgm:spPr/>
      <dgm:t>
        <a:bodyPr/>
        <a:lstStyle/>
        <a:p>
          <a:endParaRPr lang="en-US"/>
        </a:p>
      </dgm:t>
    </dgm:pt>
    <dgm:pt modelId="{BFB64EC0-4621-431A-BF1F-99F5BAED9F9F}" type="sibTrans" cxnId="{73FDC360-5CDF-47CB-8BB0-59CA7CF396F5}">
      <dgm:prSet/>
      <dgm:spPr/>
      <dgm:t>
        <a:bodyPr/>
        <a:lstStyle/>
        <a:p>
          <a:endParaRPr lang="en-US"/>
        </a:p>
      </dgm:t>
    </dgm:pt>
    <dgm:pt modelId="{61D34EBE-C5F6-4005-960C-D3F26BD34A82}">
      <dgm:prSet/>
      <dgm:spPr/>
      <dgm:t>
        <a:bodyPr/>
        <a:lstStyle/>
        <a:p>
          <a:pPr rtl="0"/>
          <a:r>
            <a:rPr lang="en-US" smtClean="0"/>
            <a:t>Problems with external circumstances</a:t>
          </a:r>
          <a:endParaRPr lang="en-US"/>
        </a:p>
      </dgm:t>
    </dgm:pt>
    <dgm:pt modelId="{827C4A5D-AF41-44A6-9380-DC1B1DE3C783}" type="parTrans" cxnId="{32EDBD17-C998-446A-A12F-77F1D6111C42}">
      <dgm:prSet/>
      <dgm:spPr/>
      <dgm:t>
        <a:bodyPr/>
        <a:lstStyle/>
        <a:p>
          <a:endParaRPr lang="en-US"/>
        </a:p>
      </dgm:t>
    </dgm:pt>
    <dgm:pt modelId="{0E1E89C5-8131-44A4-8F51-47737DD17C53}" type="sibTrans" cxnId="{32EDBD17-C998-446A-A12F-77F1D6111C42}">
      <dgm:prSet/>
      <dgm:spPr/>
      <dgm:t>
        <a:bodyPr/>
        <a:lstStyle/>
        <a:p>
          <a:endParaRPr lang="en-US"/>
        </a:p>
      </dgm:t>
    </dgm:pt>
    <dgm:pt modelId="{AF9B4500-AD8C-4CB2-AAE5-8CC5B3481E9A}">
      <dgm:prSet/>
      <dgm:spPr/>
      <dgm:t>
        <a:bodyPr/>
        <a:lstStyle/>
        <a:p>
          <a:pPr rtl="0"/>
          <a:r>
            <a:rPr lang="en-US" dirty="0" smtClean="0"/>
            <a:t>Problems with carrying out your plans</a:t>
          </a:r>
          <a:endParaRPr lang="en-US" dirty="0"/>
        </a:p>
      </dgm:t>
    </dgm:pt>
    <dgm:pt modelId="{D652443E-FF8C-47F9-9FBB-96106FBFD092}" type="parTrans" cxnId="{25F43D47-B2F9-46CE-9F51-43AC59B398FA}">
      <dgm:prSet/>
      <dgm:spPr/>
      <dgm:t>
        <a:bodyPr/>
        <a:lstStyle/>
        <a:p>
          <a:endParaRPr lang="en-US"/>
        </a:p>
      </dgm:t>
    </dgm:pt>
    <dgm:pt modelId="{104A00D8-660E-45E9-92D3-DC64ECD64C90}" type="sibTrans" cxnId="{25F43D47-B2F9-46CE-9F51-43AC59B398FA}">
      <dgm:prSet/>
      <dgm:spPr/>
      <dgm:t>
        <a:bodyPr/>
        <a:lstStyle/>
        <a:p>
          <a:endParaRPr lang="en-US"/>
        </a:p>
      </dgm:t>
    </dgm:pt>
    <dgm:pt modelId="{6B5F97AF-D203-441C-B41A-F2FB52835BDC}">
      <dgm:prSet custT="1"/>
      <dgm:spPr/>
      <dgm:t>
        <a:bodyPr/>
        <a:lstStyle/>
        <a:p>
          <a:pPr rtl="0"/>
          <a:r>
            <a:rPr lang="en-US" sz="2400" dirty="0" smtClean="0"/>
            <a:t>Share findings with others</a:t>
          </a:r>
          <a:endParaRPr lang="en-US" sz="2400" dirty="0"/>
        </a:p>
      </dgm:t>
    </dgm:pt>
    <dgm:pt modelId="{E9DCC5A5-94A0-495A-8069-A39648C74D30}" type="parTrans" cxnId="{7A5DEF0C-F193-4AF5-9DA0-3426748A7713}">
      <dgm:prSet/>
      <dgm:spPr/>
      <dgm:t>
        <a:bodyPr/>
        <a:lstStyle/>
        <a:p>
          <a:endParaRPr lang="en-US"/>
        </a:p>
      </dgm:t>
    </dgm:pt>
    <dgm:pt modelId="{0CBDEE29-F01D-43FD-BD40-630EA4932B83}" type="sibTrans" cxnId="{7A5DEF0C-F193-4AF5-9DA0-3426748A7713}">
      <dgm:prSet/>
      <dgm:spPr/>
      <dgm:t>
        <a:bodyPr/>
        <a:lstStyle/>
        <a:p>
          <a:endParaRPr lang="en-US"/>
        </a:p>
      </dgm:t>
    </dgm:pt>
    <dgm:pt modelId="{299C8F33-E3A4-4E44-B414-DD19D3F42C01}">
      <dgm:prSet/>
      <dgm:spPr/>
      <dgm:t>
        <a:bodyPr/>
        <a:lstStyle/>
        <a:p>
          <a:pPr rtl="0"/>
          <a:r>
            <a:rPr lang="en-US" dirty="0" smtClean="0"/>
            <a:t>Formal/information, written/verbal</a:t>
          </a:r>
          <a:endParaRPr lang="en-US" dirty="0"/>
        </a:p>
      </dgm:t>
    </dgm:pt>
    <dgm:pt modelId="{7F5E9883-89EC-4CA5-A2C7-0CA30726C017}" type="parTrans" cxnId="{49D804DE-1FBC-423C-92E8-F8A7B96C4433}">
      <dgm:prSet/>
      <dgm:spPr/>
      <dgm:t>
        <a:bodyPr/>
        <a:lstStyle/>
        <a:p>
          <a:endParaRPr lang="en-US"/>
        </a:p>
      </dgm:t>
    </dgm:pt>
    <dgm:pt modelId="{25ABA6EC-3A2B-451F-BE06-F3038B59AEDD}" type="sibTrans" cxnId="{49D804DE-1FBC-423C-92E8-F8A7B96C4433}">
      <dgm:prSet/>
      <dgm:spPr/>
      <dgm:t>
        <a:bodyPr/>
        <a:lstStyle/>
        <a:p>
          <a:endParaRPr lang="en-US"/>
        </a:p>
      </dgm:t>
    </dgm:pt>
    <dgm:pt modelId="{741EACE5-9164-4EBA-A446-0CDB7F09274B}">
      <dgm:prSet/>
      <dgm:spPr/>
      <dgm:t>
        <a:bodyPr/>
        <a:lstStyle/>
        <a:p>
          <a:pPr rtl="0"/>
          <a:endParaRPr lang="en-US" dirty="0"/>
        </a:p>
      </dgm:t>
    </dgm:pt>
    <dgm:pt modelId="{EFFA2847-A740-4FB3-A24F-E917BB584813}" type="parTrans" cxnId="{AAD0D222-2EC3-4DC0-B0C8-8FFB37D3F931}">
      <dgm:prSet/>
      <dgm:spPr/>
      <dgm:t>
        <a:bodyPr/>
        <a:lstStyle/>
        <a:p>
          <a:endParaRPr lang="en-US"/>
        </a:p>
      </dgm:t>
    </dgm:pt>
    <dgm:pt modelId="{A60780AE-8885-4658-922B-EAF5BAE74BE4}" type="sibTrans" cxnId="{AAD0D222-2EC3-4DC0-B0C8-8FFB37D3F931}">
      <dgm:prSet/>
      <dgm:spPr/>
      <dgm:t>
        <a:bodyPr/>
        <a:lstStyle/>
        <a:p>
          <a:endParaRPr lang="en-US"/>
        </a:p>
      </dgm:t>
    </dgm:pt>
    <dgm:pt modelId="{7A2D4601-7C20-4F9C-AA70-6A47D58F6888}">
      <dgm:prSet/>
      <dgm:spPr/>
      <dgm:t>
        <a:bodyPr/>
        <a:lstStyle/>
        <a:p>
          <a:pPr rtl="0"/>
          <a:r>
            <a:rPr lang="en-US" dirty="0" smtClean="0"/>
            <a:t>Channels of dissemination</a:t>
          </a:r>
          <a:endParaRPr lang="en-US" dirty="0"/>
        </a:p>
      </dgm:t>
    </dgm:pt>
    <dgm:pt modelId="{4163F771-77B0-40ED-BF73-D960BDD48853}" type="parTrans" cxnId="{155225FF-FE85-4031-B8D2-A4A676159719}">
      <dgm:prSet/>
      <dgm:spPr/>
      <dgm:t>
        <a:bodyPr/>
        <a:lstStyle/>
        <a:p>
          <a:endParaRPr lang="en-US"/>
        </a:p>
      </dgm:t>
    </dgm:pt>
    <dgm:pt modelId="{010D4856-1484-4BC9-BC16-D86241217BE1}" type="sibTrans" cxnId="{155225FF-FE85-4031-B8D2-A4A676159719}">
      <dgm:prSet/>
      <dgm:spPr/>
      <dgm:t>
        <a:bodyPr/>
        <a:lstStyle/>
        <a:p>
          <a:endParaRPr lang="en-US"/>
        </a:p>
      </dgm:t>
    </dgm:pt>
    <dgm:pt modelId="{C2F36825-A064-46C7-B9BC-64174F89A79E}">
      <dgm:prSet/>
      <dgm:spPr/>
      <dgm:t>
        <a:bodyPr/>
        <a:lstStyle/>
        <a:p>
          <a:pPr rtl="0"/>
          <a:r>
            <a:rPr lang="en-US" dirty="0" smtClean="0"/>
            <a:t>Qualitative/Quantitative</a:t>
          </a:r>
          <a:endParaRPr lang="en-US" dirty="0"/>
        </a:p>
      </dgm:t>
    </dgm:pt>
    <dgm:pt modelId="{3516C564-4CC9-4C13-82C1-0C4AC349E791}" type="parTrans" cxnId="{64265A88-A513-4C50-9F2F-55A9E202AE61}">
      <dgm:prSet/>
      <dgm:spPr/>
      <dgm:t>
        <a:bodyPr/>
        <a:lstStyle/>
        <a:p>
          <a:endParaRPr lang="en-US"/>
        </a:p>
      </dgm:t>
    </dgm:pt>
    <dgm:pt modelId="{BEFEC57B-EB18-48F4-838D-34DA431C3D63}" type="sibTrans" cxnId="{64265A88-A513-4C50-9F2F-55A9E202AE61}">
      <dgm:prSet/>
      <dgm:spPr/>
      <dgm:t>
        <a:bodyPr/>
        <a:lstStyle/>
        <a:p>
          <a:endParaRPr lang="en-US"/>
        </a:p>
      </dgm:t>
    </dgm:pt>
    <dgm:pt modelId="{073C6086-D021-4928-85AF-80370EA2FC7B}">
      <dgm:prSet/>
      <dgm:spPr/>
      <dgm:t>
        <a:bodyPr/>
        <a:lstStyle/>
        <a:p>
          <a:pPr rtl="0"/>
          <a:r>
            <a:rPr lang="en-US" dirty="0" smtClean="0"/>
            <a:t>Time limitations</a:t>
          </a:r>
          <a:endParaRPr lang="en-US" dirty="0"/>
        </a:p>
      </dgm:t>
    </dgm:pt>
    <dgm:pt modelId="{2EA65C0A-CE6E-457C-9FCD-8C6896F22999}" type="parTrans" cxnId="{B4C32156-3A0E-40AB-ACC9-516A8B9A18CD}">
      <dgm:prSet/>
      <dgm:spPr/>
      <dgm:t>
        <a:bodyPr/>
        <a:lstStyle/>
        <a:p>
          <a:endParaRPr lang="en-US"/>
        </a:p>
      </dgm:t>
    </dgm:pt>
    <dgm:pt modelId="{E1230F61-AA57-4DE9-8BCE-2167574AE025}" type="sibTrans" cxnId="{B4C32156-3A0E-40AB-ACC9-516A8B9A18CD}">
      <dgm:prSet/>
      <dgm:spPr/>
      <dgm:t>
        <a:bodyPr/>
        <a:lstStyle/>
        <a:p>
          <a:endParaRPr lang="en-US"/>
        </a:p>
      </dgm:t>
    </dgm:pt>
    <dgm:pt modelId="{17DD0FB9-E472-4027-8021-81F4508E41C9}">
      <dgm:prSet/>
      <dgm:spPr/>
      <dgm:t>
        <a:bodyPr/>
        <a:lstStyle/>
        <a:p>
          <a:pPr rtl="0"/>
          <a:r>
            <a:rPr lang="en-US" dirty="0" smtClean="0"/>
            <a:t>Biasness</a:t>
          </a:r>
          <a:endParaRPr lang="en-US" dirty="0"/>
        </a:p>
      </dgm:t>
    </dgm:pt>
    <dgm:pt modelId="{9FEFD933-1A08-4136-93C9-BBD2AEF7954F}" type="parTrans" cxnId="{80AE7DB8-77FE-4DE6-8D1E-36793EBEC982}">
      <dgm:prSet/>
      <dgm:spPr/>
      <dgm:t>
        <a:bodyPr/>
        <a:lstStyle/>
        <a:p>
          <a:endParaRPr lang="en-US"/>
        </a:p>
      </dgm:t>
    </dgm:pt>
    <dgm:pt modelId="{5924A1FF-572A-4F78-936B-256638D40808}" type="sibTrans" cxnId="{80AE7DB8-77FE-4DE6-8D1E-36793EBEC982}">
      <dgm:prSet/>
      <dgm:spPr/>
      <dgm:t>
        <a:bodyPr/>
        <a:lstStyle/>
        <a:p>
          <a:endParaRPr lang="en-US"/>
        </a:p>
      </dgm:t>
    </dgm:pt>
    <dgm:pt modelId="{ED3CA396-CF42-4D95-955F-5FDC5718A0E8}">
      <dgm:prSet/>
      <dgm:spPr/>
      <dgm:t>
        <a:bodyPr/>
        <a:lstStyle/>
        <a:p>
          <a:pPr rtl="0"/>
          <a:r>
            <a:rPr lang="en-US" dirty="0" smtClean="0"/>
            <a:t>Problems with ideas</a:t>
          </a:r>
          <a:endParaRPr lang="en-US" dirty="0"/>
        </a:p>
      </dgm:t>
    </dgm:pt>
    <dgm:pt modelId="{E0E521FB-E5EE-4BC5-B4D0-0DA479030EE4}" type="parTrans" cxnId="{5A3FB8D0-5F61-436E-A15E-A5A5F65A3053}">
      <dgm:prSet/>
      <dgm:spPr/>
      <dgm:t>
        <a:bodyPr/>
        <a:lstStyle/>
        <a:p>
          <a:endParaRPr lang="en-US"/>
        </a:p>
      </dgm:t>
    </dgm:pt>
    <dgm:pt modelId="{3EA85534-C182-4B1A-BB2F-1ABAAD7E4CAB}" type="sibTrans" cxnId="{5A3FB8D0-5F61-436E-A15E-A5A5F65A3053}">
      <dgm:prSet/>
      <dgm:spPr/>
      <dgm:t>
        <a:bodyPr/>
        <a:lstStyle/>
        <a:p>
          <a:endParaRPr lang="en-US"/>
        </a:p>
      </dgm:t>
    </dgm:pt>
    <dgm:pt modelId="{054E0A5F-4843-41DA-B24C-5B5677EBA576}" type="pres">
      <dgm:prSet presAssocID="{B3689794-6BAF-42FB-BF0C-F0AF5E8FBF78}" presName="Name0" presStyleCnt="0">
        <dgm:presLayoutVars>
          <dgm:dir/>
          <dgm:animLvl val="lvl"/>
          <dgm:resizeHandles val="exact"/>
        </dgm:presLayoutVars>
      </dgm:prSet>
      <dgm:spPr/>
    </dgm:pt>
    <dgm:pt modelId="{05518507-FD4E-403A-A367-B3834D51D360}" type="pres">
      <dgm:prSet presAssocID="{FB548026-89FB-4CE9-8C7A-F4380258587F}" presName="linNode" presStyleCnt="0"/>
      <dgm:spPr/>
    </dgm:pt>
    <dgm:pt modelId="{2A186C9B-9BD4-4920-B977-473D6283FB4D}" type="pres">
      <dgm:prSet presAssocID="{FB548026-89FB-4CE9-8C7A-F4380258587F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4F516840-7A82-4563-8623-B36D99E09745}" type="pres">
      <dgm:prSet presAssocID="{FB548026-89FB-4CE9-8C7A-F4380258587F}" presName="descendantText" presStyleLbl="alignAccFollowNode1" presStyleIdx="0" presStyleCnt="5">
        <dgm:presLayoutVars>
          <dgm:bulletEnabled val="1"/>
        </dgm:presLayoutVars>
      </dgm:prSet>
      <dgm:spPr/>
    </dgm:pt>
    <dgm:pt modelId="{33262CC6-1350-4275-BE36-7D57CACADB5C}" type="pres">
      <dgm:prSet presAssocID="{AF1AC79B-549D-4FAB-835B-82BA9C0284B9}" presName="sp" presStyleCnt="0"/>
      <dgm:spPr/>
    </dgm:pt>
    <dgm:pt modelId="{651D8580-D22B-4731-A4DE-F03CAEF529D2}" type="pres">
      <dgm:prSet presAssocID="{C963B85F-A0EF-470F-9D23-BBD59B2EC2EB}" presName="linNode" presStyleCnt="0"/>
      <dgm:spPr/>
    </dgm:pt>
    <dgm:pt modelId="{C020D95D-4CE1-4D9D-9754-B9E4471AE822}" type="pres">
      <dgm:prSet presAssocID="{C963B85F-A0EF-470F-9D23-BBD59B2EC2EB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0B563335-A038-4BE7-9740-1E92519A0759}" type="pres">
      <dgm:prSet presAssocID="{C963B85F-A0EF-470F-9D23-BBD59B2EC2EB}" presName="descendantText" presStyleLbl="alignAccFollowNode1" presStyleIdx="1" presStyleCnt="5">
        <dgm:presLayoutVars>
          <dgm:bulletEnabled val="1"/>
        </dgm:presLayoutVars>
      </dgm:prSet>
      <dgm:spPr/>
    </dgm:pt>
    <dgm:pt modelId="{C42225C1-2E63-4BE5-A401-A328B0175D33}" type="pres">
      <dgm:prSet presAssocID="{8E3C4B91-5130-48BC-B20E-095187183590}" presName="sp" presStyleCnt="0"/>
      <dgm:spPr/>
    </dgm:pt>
    <dgm:pt modelId="{CB6B0E67-493D-423D-9FCC-BAC1EF82560C}" type="pres">
      <dgm:prSet presAssocID="{9B4C2B22-11CD-4B1A-A376-439E8C23D35E}" presName="linNode" presStyleCnt="0"/>
      <dgm:spPr/>
    </dgm:pt>
    <dgm:pt modelId="{FB3A3138-C1A9-4185-846A-E08B052A4695}" type="pres">
      <dgm:prSet presAssocID="{9B4C2B22-11CD-4B1A-A376-439E8C23D35E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A0331755-E1B9-4417-91BA-EC79EF231D1A}" type="pres">
      <dgm:prSet presAssocID="{9B4C2B22-11CD-4B1A-A376-439E8C23D35E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96830-64EF-4A61-BD38-7918BA3AF58C}" type="pres">
      <dgm:prSet presAssocID="{5FCF251B-8960-41C0-8A36-7F23AA72CB13}" presName="sp" presStyleCnt="0"/>
      <dgm:spPr/>
    </dgm:pt>
    <dgm:pt modelId="{DE0ECD94-A6EF-4E39-9DCB-539277D9FD26}" type="pres">
      <dgm:prSet presAssocID="{59F861FE-A8FC-4608-82FE-9C7A2FAA91B5}" presName="linNode" presStyleCnt="0"/>
      <dgm:spPr/>
    </dgm:pt>
    <dgm:pt modelId="{959EE793-D3EE-4983-9615-F7F368E0BAE9}" type="pres">
      <dgm:prSet presAssocID="{59F861FE-A8FC-4608-82FE-9C7A2FAA91B5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0825D39D-DB1B-4076-87F2-02C9E19CC36E}" type="pres">
      <dgm:prSet presAssocID="{59F861FE-A8FC-4608-82FE-9C7A2FAA91B5}" presName="descendantText" presStyleLbl="alignAccFollowNode1" presStyleIdx="3" presStyleCnt="5">
        <dgm:presLayoutVars>
          <dgm:bulletEnabled val="1"/>
        </dgm:presLayoutVars>
      </dgm:prSet>
      <dgm:spPr/>
    </dgm:pt>
    <dgm:pt modelId="{9B8995ED-9304-4228-A5BE-68BD13964555}" type="pres">
      <dgm:prSet presAssocID="{BFB64EC0-4621-431A-BF1F-99F5BAED9F9F}" presName="sp" presStyleCnt="0"/>
      <dgm:spPr/>
    </dgm:pt>
    <dgm:pt modelId="{906D0F75-FE90-4E80-838E-61BAB264F4A4}" type="pres">
      <dgm:prSet presAssocID="{6B5F97AF-D203-441C-B41A-F2FB52835BDC}" presName="linNode" presStyleCnt="0"/>
      <dgm:spPr/>
    </dgm:pt>
    <dgm:pt modelId="{9CE1CDBA-5ACA-488C-A447-2A03E88E64B9}" type="pres">
      <dgm:prSet presAssocID="{6B5F97AF-D203-441C-B41A-F2FB52835BDC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C081FD-5218-4A51-B9FD-F8340881513C}" type="pres">
      <dgm:prSet presAssocID="{6B5F97AF-D203-441C-B41A-F2FB52835BDC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1DBE19-4165-42CA-9D87-C8679A324482}" type="presOf" srcId="{C963B85F-A0EF-470F-9D23-BBD59B2EC2EB}" destId="{C020D95D-4CE1-4D9D-9754-B9E4471AE822}" srcOrd="0" destOrd="0" presId="urn:microsoft.com/office/officeart/2005/8/layout/vList5"/>
    <dgm:cxn modelId="{9E3A445D-B688-4E74-9F8F-191616DA3E7A}" srcId="{FB548026-89FB-4CE9-8C7A-F4380258587F}" destId="{B0FC101C-E7B5-4E7B-BAC4-E032F36C2A15}" srcOrd="2" destOrd="0" parTransId="{7F6EEF17-5C31-4B76-BA0E-4EBD4AF91A89}" sibTransId="{865E5447-7907-4270-9B4E-E35F6FD89C84}"/>
    <dgm:cxn modelId="{25B59397-8A07-46FB-A149-1907EEF5886F}" type="presOf" srcId="{741EACE5-9164-4EBA-A446-0CDB7F09274B}" destId="{A2C081FD-5218-4A51-B9FD-F8340881513C}" srcOrd="0" destOrd="2" presId="urn:microsoft.com/office/officeart/2005/8/layout/vList5"/>
    <dgm:cxn modelId="{73FDC360-5CDF-47CB-8BB0-59CA7CF396F5}" srcId="{B3689794-6BAF-42FB-BF0C-F0AF5E8FBF78}" destId="{59F861FE-A8FC-4608-82FE-9C7A2FAA91B5}" srcOrd="3" destOrd="0" parTransId="{08B58418-1865-46B9-8BFB-7960A9E6858D}" sibTransId="{BFB64EC0-4621-431A-BF1F-99F5BAED9F9F}"/>
    <dgm:cxn modelId="{DA77E51A-C682-4D2F-9910-B74127CAC127}" srcId="{C963B85F-A0EF-470F-9D23-BBD59B2EC2EB}" destId="{A9BB9DDB-0C3E-40D4-8634-692DDC0DD2A8}" srcOrd="0" destOrd="0" parTransId="{10D4DA07-06CC-4422-8005-B6FBD1A94186}" sibTransId="{7EB7791F-97E9-40FB-A5A4-82F9663CBAED}"/>
    <dgm:cxn modelId="{23B3DBF1-53C3-454B-8032-7EE21A65CEC3}" type="presOf" srcId="{6B5F97AF-D203-441C-B41A-F2FB52835BDC}" destId="{9CE1CDBA-5ACA-488C-A447-2A03E88E64B9}" srcOrd="0" destOrd="0" presId="urn:microsoft.com/office/officeart/2005/8/layout/vList5"/>
    <dgm:cxn modelId="{F4A6395F-4B66-4EA7-83BD-4C3C4ED61627}" type="presOf" srcId="{B0FC101C-E7B5-4E7B-BAC4-E032F36C2A15}" destId="{4F516840-7A82-4563-8623-B36D99E09745}" srcOrd="0" destOrd="2" presId="urn:microsoft.com/office/officeart/2005/8/layout/vList5"/>
    <dgm:cxn modelId="{759CA241-1B4B-4C6B-A01E-7C60DFF331B8}" type="presOf" srcId="{299C8F33-E3A4-4E44-B414-DD19D3F42C01}" destId="{A2C081FD-5218-4A51-B9FD-F8340881513C}" srcOrd="0" destOrd="0" presId="urn:microsoft.com/office/officeart/2005/8/layout/vList5"/>
    <dgm:cxn modelId="{80AE7DB8-77FE-4DE6-8D1E-36793EBEC982}" srcId="{9B4C2B22-11CD-4B1A-A376-439E8C23D35E}" destId="{17DD0FB9-E472-4027-8021-81F4508E41C9}" srcOrd="2" destOrd="0" parTransId="{9FEFD933-1A08-4136-93C9-BBD2AEF7954F}" sibTransId="{5924A1FF-572A-4F78-936B-256638D40808}"/>
    <dgm:cxn modelId="{A3CC2092-11D6-4B5E-8CCC-CA2F627822B8}" type="presOf" srcId="{7A2D4601-7C20-4F9C-AA70-6A47D58F6888}" destId="{A2C081FD-5218-4A51-B9FD-F8340881513C}" srcOrd="0" destOrd="1" presId="urn:microsoft.com/office/officeart/2005/8/layout/vList5"/>
    <dgm:cxn modelId="{82B4ECB4-4050-415E-B3F9-F6998C044504}" type="presOf" srcId="{75349145-3EE6-49D2-B8DB-B6056C4F5EE2}" destId="{4F516840-7A82-4563-8623-B36D99E09745}" srcOrd="0" destOrd="0" presId="urn:microsoft.com/office/officeart/2005/8/layout/vList5"/>
    <dgm:cxn modelId="{42E0FCE9-4B66-4B88-B9F1-1CFFD0859F26}" type="presOf" srcId="{9B4C2B22-11CD-4B1A-A376-439E8C23D35E}" destId="{FB3A3138-C1A9-4185-846A-E08B052A4695}" srcOrd="0" destOrd="0" presId="urn:microsoft.com/office/officeart/2005/8/layout/vList5"/>
    <dgm:cxn modelId="{F5C14D1A-A8BE-4BF4-A384-43CB8572FEE7}" type="presOf" srcId="{A04DCE52-F520-4ADE-8AC6-663230CBC7E9}" destId="{0B563335-A038-4BE7-9740-1E92519A0759}" srcOrd="0" destOrd="1" presId="urn:microsoft.com/office/officeart/2005/8/layout/vList5"/>
    <dgm:cxn modelId="{0AF62C94-D267-4A45-97E7-3A0DC43DEB94}" type="presOf" srcId="{073C6086-D021-4928-85AF-80370EA2FC7B}" destId="{A0331755-E1B9-4417-91BA-EC79EF231D1A}" srcOrd="0" destOrd="1" presId="urn:microsoft.com/office/officeart/2005/8/layout/vList5"/>
    <dgm:cxn modelId="{38AE45AB-0C58-42F9-9B8F-D6F4C210D6E9}" srcId="{C963B85F-A0EF-470F-9D23-BBD59B2EC2EB}" destId="{A04DCE52-F520-4ADE-8AC6-663230CBC7E9}" srcOrd="1" destOrd="0" parTransId="{3EA8591B-0A1D-420E-A695-A40D82F4AA71}" sibTransId="{0130F22A-50E1-40F4-87C8-73475F252ABC}"/>
    <dgm:cxn modelId="{9893C839-A53D-4567-A075-D22D429E5D19}" srcId="{FB548026-89FB-4CE9-8C7A-F4380258587F}" destId="{FFEE335A-602B-47D3-B947-6172D4D3D1B5}" srcOrd="1" destOrd="0" parTransId="{5D8A84AC-7D79-4CD1-BB88-4F5252FA6CB0}" sibTransId="{2137E245-8BE3-4CB4-B8F4-4A4C3C6C45E5}"/>
    <dgm:cxn modelId="{49D804DE-1FBC-423C-92E8-F8A7B96C4433}" srcId="{6B5F97AF-D203-441C-B41A-F2FB52835BDC}" destId="{299C8F33-E3A4-4E44-B414-DD19D3F42C01}" srcOrd="0" destOrd="0" parTransId="{7F5E9883-89EC-4CA5-A2C7-0CA30726C017}" sibTransId="{25ABA6EC-3A2B-451F-BE06-F3038B59AEDD}"/>
    <dgm:cxn modelId="{AAD0D222-2EC3-4DC0-B0C8-8FFB37D3F931}" srcId="{6B5F97AF-D203-441C-B41A-F2FB52835BDC}" destId="{741EACE5-9164-4EBA-A446-0CDB7F09274B}" srcOrd="2" destOrd="0" parTransId="{EFFA2847-A740-4FB3-A24F-E917BB584813}" sibTransId="{A60780AE-8885-4658-922B-EAF5BAE74BE4}"/>
    <dgm:cxn modelId="{E118E72D-CA24-4925-B1DB-6D432BE7D07A}" type="presOf" srcId="{B3689794-6BAF-42FB-BF0C-F0AF5E8FBF78}" destId="{054E0A5F-4843-41DA-B24C-5B5677EBA576}" srcOrd="0" destOrd="0" presId="urn:microsoft.com/office/officeart/2005/8/layout/vList5"/>
    <dgm:cxn modelId="{009181DE-D4D6-4F95-9E7C-2C40676963B8}" type="presOf" srcId="{AF9B4500-AD8C-4CB2-AAE5-8CC5B3481E9A}" destId="{0825D39D-DB1B-4076-87F2-02C9E19CC36E}" srcOrd="0" destOrd="1" presId="urn:microsoft.com/office/officeart/2005/8/layout/vList5"/>
    <dgm:cxn modelId="{3D606C08-1871-4D32-B78D-5FBBB3AC3833}" type="presOf" srcId="{A9BB9DDB-0C3E-40D4-8634-692DDC0DD2A8}" destId="{0B563335-A038-4BE7-9740-1E92519A0759}" srcOrd="0" destOrd="0" presId="urn:microsoft.com/office/officeart/2005/8/layout/vList5"/>
    <dgm:cxn modelId="{0AECFC2F-A712-476F-BD88-2311C6A33466}" type="presOf" srcId="{FB548026-89FB-4CE9-8C7A-F4380258587F}" destId="{2A186C9B-9BD4-4920-B977-473D6283FB4D}" srcOrd="0" destOrd="0" presId="urn:microsoft.com/office/officeart/2005/8/layout/vList5"/>
    <dgm:cxn modelId="{C1851682-B32A-4BBC-AA04-79F429EE6611}" type="presOf" srcId="{17DD0FB9-E472-4027-8021-81F4508E41C9}" destId="{A0331755-E1B9-4417-91BA-EC79EF231D1A}" srcOrd="0" destOrd="2" presId="urn:microsoft.com/office/officeart/2005/8/layout/vList5"/>
    <dgm:cxn modelId="{25F43D47-B2F9-46CE-9F51-43AC59B398FA}" srcId="{59F861FE-A8FC-4608-82FE-9C7A2FAA91B5}" destId="{AF9B4500-AD8C-4CB2-AAE5-8CC5B3481E9A}" srcOrd="1" destOrd="0" parTransId="{D652443E-FF8C-47F9-9FBB-96106FBFD092}" sibTransId="{104A00D8-660E-45E9-92D3-DC64ECD64C90}"/>
    <dgm:cxn modelId="{B4C32156-3A0E-40AB-ACC9-516A8B9A18CD}" srcId="{9B4C2B22-11CD-4B1A-A376-439E8C23D35E}" destId="{073C6086-D021-4928-85AF-80370EA2FC7B}" srcOrd="1" destOrd="0" parTransId="{2EA65C0A-CE6E-457C-9FCD-8C6896F22999}" sibTransId="{E1230F61-AA57-4DE9-8BCE-2167574AE025}"/>
    <dgm:cxn modelId="{7A5DEF0C-F193-4AF5-9DA0-3426748A7713}" srcId="{B3689794-6BAF-42FB-BF0C-F0AF5E8FBF78}" destId="{6B5F97AF-D203-441C-B41A-F2FB52835BDC}" srcOrd="4" destOrd="0" parTransId="{E9DCC5A5-94A0-495A-8069-A39648C74D30}" sibTransId="{0CBDEE29-F01D-43FD-BD40-630EA4932B83}"/>
    <dgm:cxn modelId="{01FA5CF4-DA8C-4967-990F-544F4C373CE6}" srcId="{B3689794-6BAF-42FB-BF0C-F0AF5E8FBF78}" destId="{C963B85F-A0EF-470F-9D23-BBD59B2EC2EB}" srcOrd="1" destOrd="0" parTransId="{8FC4BCBE-12F2-41B7-932A-E7243C24A67B}" sibTransId="{8E3C4B91-5130-48BC-B20E-095187183590}"/>
    <dgm:cxn modelId="{5A3FB8D0-5F61-436E-A15E-A5A5F65A3053}" srcId="{59F861FE-A8FC-4608-82FE-9C7A2FAA91B5}" destId="{ED3CA396-CF42-4D95-955F-5FDC5718A0E8}" srcOrd="2" destOrd="0" parTransId="{E0E521FB-E5EE-4BC5-B4D0-0DA479030EE4}" sibTransId="{3EA85534-C182-4B1A-BB2F-1ABAAD7E4CAB}"/>
    <dgm:cxn modelId="{155225FF-FE85-4031-B8D2-A4A676159719}" srcId="{6B5F97AF-D203-441C-B41A-F2FB52835BDC}" destId="{7A2D4601-7C20-4F9C-AA70-6A47D58F6888}" srcOrd="1" destOrd="0" parTransId="{4163F771-77B0-40ED-BF73-D960BDD48853}" sibTransId="{010D4856-1484-4BC9-BC16-D86241217BE1}"/>
    <dgm:cxn modelId="{487265C8-9139-4882-A3A1-642296734EAA}" type="presOf" srcId="{C2F36825-A064-46C7-B9BC-64174F89A79E}" destId="{A0331755-E1B9-4417-91BA-EC79EF231D1A}" srcOrd="0" destOrd="0" presId="urn:microsoft.com/office/officeart/2005/8/layout/vList5"/>
    <dgm:cxn modelId="{1F05F7F9-B0D3-48E4-A43B-B1DE8F14FDFD}" srcId="{B3689794-6BAF-42FB-BF0C-F0AF5E8FBF78}" destId="{9B4C2B22-11CD-4B1A-A376-439E8C23D35E}" srcOrd="2" destOrd="0" parTransId="{086A7200-5DC5-4D22-84A3-247367FBA9B1}" sibTransId="{5FCF251B-8960-41C0-8A36-7F23AA72CB13}"/>
    <dgm:cxn modelId="{32EDBD17-C998-446A-A12F-77F1D6111C42}" srcId="{59F861FE-A8FC-4608-82FE-9C7A2FAA91B5}" destId="{61D34EBE-C5F6-4005-960C-D3F26BD34A82}" srcOrd="0" destOrd="0" parTransId="{827C4A5D-AF41-44A6-9380-DC1B1DE3C783}" sibTransId="{0E1E89C5-8131-44A4-8F51-47737DD17C53}"/>
    <dgm:cxn modelId="{64265A88-A513-4C50-9F2F-55A9E202AE61}" srcId="{9B4C2B22-11CD-4B1A-A376-439E8C23D35E}" destId="{C2F36825-A064-46C7-B9BC-64174F89A79E}" srcOrd="0" destOrd="0" parTransId="{3516C564-4CC9-4C13-82C1-0C4AC349E791}" sibTransId="{BEFEC57B-EB18-48F4-838D-34DA431C3D63}"/>
    <dgm:cxn modelId="{3C4B44A8-FD86-41C9-83B1-6F0D70BE4817}" srcId="{B3689794-6BAF-42FB-BF0C-F0AF5E8FBF78}" destId="{FB548026-89FB-4CE9-8C7A-F4380258587F}" srcOrd="0" destOrd="0" parTransId="{85E947F6-8901-47BA-A0D7-2D184CE2871F}" sibTransId="{AF1AC79B-549D-4FAB-835B-82BA9C0284B9}"/>
    <dgm:cxn modelId="{321C4427-5E14-465B-AF5D-1CBF7F9C13A5}" type="presOf" srcId="{FFEE335A-602B-47D3-B947-6172D4D3D1B5}" destId="{4F516840-7A82-4563-8623-B36D99E09745}" srcOrd="0" destOrd="1" presId="urn:microsoft.com/office/officeart/2005/8/layout/vList5"/>
    <dgm:cxn modelId="{3CA858EE-7894-4452-8291-111F7F09217C}" srcId="{FB548026-89FB-4CE9-8C7A-F4380258587F}" destId="{75349145-3EE6-49D2-B8DB-B6056C4F5EE2}" srcOrd="0" destOrd="0" parTransId="{72D7E1F4-B31F-4CAC-9228-00E4275382E4}" sibTransId="{8A1BD62B-501D-4472-9D58-495D9EDF542F}"/>
    <dgm:cxn modelId="{E9D74381-976E-497F-88A9-08CB37A7AC5F}" type="presOf" srcId="{61D34EBE-C5F6-4005-960C-D3F26BD34A82}" destId="{0825D39D-DB1B-4076-87F2-02C9E19CC36E}" srcOrd="0" destOrd="0" presId="urn:microsoft.com/office/officeart/2005/8/layout/vList5"/>
    <dgm:cxn modelId="{1DCB4B0F-0FC2-4768-86DF-FFEB290A37BB}" type="presOf" srcId="{59F861FE-A8FC-4608-82FE-9C7A2FAA91B5}" destId="{959EE793-D3EE-4983-9615-F7F368E0BAE9}" srcOrd="0" destOrd="0" presId="urn:microsoft.com/office/officeart/2005/8/layout/vList5"/>
    <dgm:cxn modelId="{4A6EC6CE-9650-4A90-A74A-860E7357EEBF}" type="presOf" srcId="{ED3CA396-CF42-4D95-955F-5FDC5718A0E8}" destId="{0825D39D-DB1B-4076-87F2-02C9E19CC36E}" srcOrd="0" destOrd="2" presId="urn:microsoft.com/office/officeart/2005/8/layout/vList5"/>
    <dgm:cxn modelId="{841D5BE0-DA98-4A1D-BD24-B003CF14C7C1}" type="presParOf" srcId="{054E0A5F-4843-41DA-B24C-5B5677EBA576}" destId="{05518507-FD4E-403A-A367-B3834D51D360}" srcOrd="0" destOrd="0" presId="urn:microsoft.com/office/officeart/2005/8/layout/vList5"/>
    <dgm:cxn modelId="{FBF8CD25-C521-4959-B546-52682A6EA8E9}" type="presParOf" srcId="{05518507-FD4E-403A-A367-B3834D51D360}" destId="{2A186C9B-9BD4-4920-B977-473D6283FB4D}" srcOrd="0" destOrd="0" presId="urn:microsoft.com/office/officeart/2005/8/layout/vList5"/>
    <dgm:cxn modelId="{140D6CE3-6BED-48CE-A755-59BE920ADD14}" type="presParOf" srcId="{05518507-FD4E-403A-A367-B3834D51D360}" destId="{4F516840-7A82-4563-8623-B36D99E09745}" srcOrd="1" destOrd="0" presId="urn:microsoft.com/office/officeart/2005/8/layout/vList5"/>
    <dgm:cxn modelId="{313174CB-B274-4B1D-8F8B-045894DD52BF}" type="presParOf" srcId="{054E0A5F-4843-41DA-B24C-5B5677EBA576}" destId="{33262CC6-1350-4275-BE36-7D57CACADB5C}" srcOrd="1" destOrd="0" presId="urn:microsoft.com/office/officeart/2005/8/layout/vList5"/>
    <dgm:cxn modelId="{9909A6A6-7109-4C09-A97A-B404C68D8321}" type="presParOf" srcId="{054E0A5F-4843-41DA-B24C-5B5677EBA576}" destId="{651D8580-D22B-4731-A4DE-F03CAEF529D2}" srcOrd="2" destOrd="0" presId="urn:microsoft.com/office/officeart/2005/8/layout/vList5"/>
    <dgm:cxn modelId="{FE3179D7-2C3B-4F31-887C-4EB2D9C7A1DF}" type="presParOf" srcId="{651D8580-D22B-4731-A4DE-F03CAEF529D2}" destId="{C020D95D-4CE1-4D9D-9754-B9E4471AE822}" srcOrd="0" destOrd="0" presId="urn:microsoft.com/office/officeart/2005/8/layout/vList5"/>
    <dgm:cxn modelId="{3DF835D6-EFF1-4014-89A1-E12F06475AFA}" type="presParOf" srcId="{651D8580-D22B-4731-A4DE-F03CAEF529D2}" destId="{0B563335-A038-4BE7-9740-1E92519A0759}" srcOrd="1" destOrd="0" presId="urn:microsoft.com/office/officeart/2005/8/layout/vList5"/>
    <dgm:cxn modelId="{B91D4063-EDA3-4FAF-B7D7-7F65A1C544B5}" type="presParOf" srcId="{054E0A5F-4843-41DA-B24C-5B5677EBA576}" destId="{C42225C1-2E63-4BE5-A401-A328B0175D33}" srcOrd="3" destOrd="0" presId="urn:microsoft.com/office/officeart/2005/8/layout/vList5"/>
    <dgm:cxn modelId="{F66EE67C-ED2B-46CB-AD45-8FB259D720FA}" type="presParOf" srcId="{054E0A5F-4843-41DA-B24C-5B5677EBA576}" destId="{CB6B0E67-493D-423D-9FCC-BAC1EF82560C}" srcOrd="4" destOrd="0" presId="urn:microsoft.com/office/officeart/2005/8/layout/vList5"/>
    <dgm:cxn modelId="{A0884C3F-7E66-4AA9-9AB2-40A0C7AAC00B}" type="presParOf" srcId="{CB6B0E67-493D-423D-9FCC-BAC1EF82560C}" destId="{FB3A3138-C1A9-4185-846A-E08B052A4695}" srcOrd="0" destOrd="0" presId="urn:microsoft.com/office/officeart/2005/8/layout/vList5"/>
    <dgm:cxn modelId="{3C35640A-0769-4261-ABE6-C512652F9E20}" type="presParOf" srcId="{CB6B0E67-493D-423D-9FCC-BAC1EF82560C}" destId="{A0331755-E1B9-4417-91BA-EC79EF231D1A}" srcOrd="1" destOrd="0" presId="urn:microsoft.com/office/officeart/2005/8/layout/vList5"/>
    <dgm:cxn modelId="{40E1F5B5-6974-4C55-B332-62368F81DC59}" type="presParOf" srcId="{054E0A5F-4843-41DA-B24C-5B5677EBA576}" destId="{4C996830-64EF-4A61-BD38-7918BA3AF58C}" srcOrd="5" destOrd="0" presId="urn:microsoft.com/office/officeart/2005/8/layout/vList5"/>
    <dgm:cxn modelId="{8FE8B3A1-3E3E-4124-A169-D48F79769F45}" type="presParOf" srcId="{054E0A5F-4843-41DA-B24C-5B5677EBA576}" destId="{DE0ECD94-A6EF-4E39-9DCB-539277D9FD26}" srcOrd="6" destOrd="0" presId="urn:microsoft.com/office/officeart/2005/8/layout/vList5"/>
    <dgm:cxn modelId="{C0450BBF-0FDB-4E87-9279-392289EC681E}" type="presParOf" srcId="{DE0ECD94-A6EF-4E39-9DCB-539277D9FD26}" destId="{959EE793-D3EE-4983-9615-F7F368E0BAE9}" srcOrd="0" destOrd="0" presId="urn:microsoft.com/office/officeart/2005/8/layout/vList5"/>
    <dgm:cxn modelId="{0894B940-9893-490B-B3C5-2108D7C3577C}" type="presParOf" srcId="{DE0ECD94-A6EF-4E39-9DCB-539277D9FD26}" destId="{0825D39D-DB1B-4076-87F2-02C9E19CC36E}" srcOrd="1" destOrd="0" presId="urn:microsoft.com/office/officeart/2005/8/layout/vList5"/>
    <dgm:cxn modelId="{A0091DD4-79D5-47D3-B6CE-9EAA7B63A0AF}" type="presParOf" srcId="{054E0A5F-4843-41DA-B24C-5B5677EBA576}" destId="{9B8995ED-9304-4228-A5BE-68BD13964555}" srcOrd="7" destOrd="0" presId="urn:microsoft.com/office/officeart/2005/8/layout/vList5"/>
    <dgm:cxn modelId="{3066C405-C034-4468-88F5-1A5F219ABEA0}" type="presParOf" srcId="{054E0A5F-4843-41DA-B24C-5B5677EBA576}" destId="{906D0F75-FE90-4E80-838E-61BAB264F4A4}" srcOrd="8" destOrd="0" presId="urn:microsoft.com/office/officeart/2005/8/layout/vList5"/>
    <dgm:cxn modelId="{9A9CEB09-BB1C-443C-B989-7F332A6F860C}" type="presParOf" srcId="{906D0F75-FE90-4E80-838E-61BAB264F4A4}" destId="{9CE1CDBA-5ACA-488C-A447-2A03E88E64B9}" srcOrd="0" destOrd="0" presId="urn:microsoft.com/office/officeart/2005/8/layout/vList5"/>
    <dgm:cxn modelId="{ECF591A6-E8BC-48A7-8DC0-8389B70925B5}" type="presParOf" srcId="{906D0F75-FE90-4E80-838E-61BAB264F4A4}" destId="{A2C081FD-5218-4A51-B9FD-F8340881513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AA8F5A-7BCA-40D3-9825-426B85A63FD2}" type="doc">
      <dgm:prSet loTypeId="urn:microsoft.com/office/officeart/2011/layout/Tab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AC3BF0F-10BA-4E35-93EB-5CAADC949D06}">
      <dgm:prSet custT="1"/>
      <dgm:spPr/>
      <dgm:t>
        <a:bodyPr/>
        <a:lstStyle/>
        <a:p>
          <a:pPr rtl="0"/>
          <a:r>
            <a:rPr lang="en-US" sz="3200" dirty="0" smtClean="0">
              <a:latin typeface="Bahnschrift SemiBold" panose="020B0502040204020203" pitchFamily="34" charset="0"/>
            </a:rPr>
            <a:t>Relevance</a:t>
          </a:r>
          <a:endParaRPr lang="en-US" sz="3400" dirty="0">
            <a:latin typeface="Bahnschrift SemiBold" panose="020B0502040204020203" pitchFamily="34" charset="0"/>
          </a:endParaRPr>
        </a:p>
      </dgm:t>
    </dgm:pt>
    <dgm:pt modelId="{DFE6BC70-9E37-4681-800B-CDA10BA777C4}" type="parTrans" cxnId="{51B5B567-E84E-4F59-A1D5-0177A7A126AB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19CFA90E-05BB-4E3C-846F-9F65FF7C494E}" type="sibTrans" cxnId="{51B5B567-E84E-4F59-A1D5-0177A7A126AB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C25505C2-D5F9-4B28-B474-CDD40CE4545A}">
      <dgm:prSet custT="1"/>
      <dgm:spPr/>
      <dgm:t>
        <a:bodyPr/>
        <a:lstStyle/>
        <a:p>
          <a:pPr rtl="0"/>
          <a:r>
            <a:rPr lang="en-US" sz="3200" dirty="0" smtClean="0">
              <a:latin typeface="Bahnschrift SemiBold" panose="020B0502040204020203" pitchFamily="34" charset="0"/>
            </a:rPr>
            <a:t>Effectiveness</a:t>
          </a:r>
          <a:endParaRPr lang="en-US" sz="3400" dirty="0">
            <a:latin typeface="Bahnschrift SemiBold" panose="020B0502040204020203" pitchFamily="34" charset="0"/>
          </a:endParaRPr>
        </a:p>
      </dgm:t>
    </dgm:pt>
    <dgm:pt modelId="{1769098A-B3D7-4A6F-9565-A0D45F3A6004}" type="parTrans" cxnId="{D8661C66-C32F-4CD1-95F1-31FE28A40612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C7EDAD71-9BFB-4B2C-A024-DD4D895CB40C}" type="sibTrans" cxnId="{D8661C66-C32F-4CD1-95F1-31FE28A40612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CF9FB750-06EC-40FC-87CD-E83F10FF88F3}">
      <dgm:prSet custT="1"/>
      <dgm:spPr/>
      <dgm:t>
        <a:bodyPr/>
        <a:lstStyle/>
        <a:p>
          <a:pPr rtl="0"/>
          <a:r>
            <a:rPr lang="en-US" sz="3200" dirty="0" smtClean="0">
              <a:latin typeface="Bahnschrift SemiBold" panose="020B0502040204020203" pitchFamily="34" charset="0"/>
            </a:rPr>
            <a:t>Efficiency</a:t>
          </a:r>
          <a:endParaRPr lang="en-US" sz="3400" dirty="0">
            <a:latin typeface="Bahnschrift SemiBold" panose="020B0502040204020203" pitchFamily="34" charset="0"/>
          </a:endParaRPr>
        </a:p>
      </dgm:t>
    </dgm:pt>
    <dgm:pt modelId="{5195EC76-971B-4CB4-8C96-565BF68AFD66}" type="parTrans" cxnId="{FD8BF8FF-2EFB-4A44-AB11-A8BA4DAED686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C5D81166-1654-480B-8CB5-0F2833177CBF}" type="sibTrans" cxnId="{FD8BF8FF-2EFB-4A44-AB11-A8BA4DAED686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6373F97E-18B3-48C1-8917-16CAC0A62EB3}">
      <dgm:prSet custT="1"/>
      <dgm:spPr/>
      <dgm:t>
        <a:bodyPr/>
        <a:lstStyle/>
        <a:p>
          <a:pPr rtl="0"/>
          <a:r>
            <a:rPr lang="en-US" sz="3200" dirty="0" smtClean="0">
              <a:latin typeface="Bahnschrift SemiBold" panose="020B0502040204020203" pitchFamily="34" charset="0"/>
            </a:rPr>
            <a:t>Impact</a:t>
          </a:r>
          <a:endParaRPr lang="en-US" sz="3400" dirty="0">
            <a:latin typeface="Bahnschrift SemiBold" panose="020B0502040204020203" pitchFamily="34" charset="0"/>
          </a:endParaRPr>
        </a:p>
      </dgm:t>
    </dgm:pt>
    <dgm:pt modelId="{8F23C7E1-36E7-49D5-B322-A33164A73E92}" type="parTrans" cxnId="{FF461344-33FF-4335-B0D1-DC82DFAA1FC3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D98725C7-6AEF-4CED-936F-85A3353A7967}" type="sibTrans" cxnId="{FF461344-33FF-4335-B0D1-DC82DFAA1FC3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BDFCBE14-41CA-4974-B9F5-EB994EB8688C}">
      <dgm:prSet custT="1"/>
      <dgm:spPr/>
      <dgm:t>
        <a:bodyPr/>
        <a:lstStyle/>
        <a:p>
          <a:pPr rtl="0"/>
          <a:r>
            <a:rPr lang="en-US" sz="3200" dirty="0" smtClean="0">
              <a:latin typeface="Bahnschrift SemiBold" panose="020B0502040204020203" pitchFamily="34" charset="0"/>
            </a:rPr>
            <a:t>Sustainability</a:t>
          </a:r>
          <a:endParaRPr lang="en-US" sz="3400" dirty="0">
            <a:latin typeface="Bahnschrift SemiBold" panose="020B0502040204020203" pitchFamily="34" charset="0"/>
          </a:endParaRPr>
        </a:p>
      </dgm:t>
    </dgm:pt>
    <dgm:pt modelId="{A1E17576-4F9B-408C-A9D2-2E003274F6F7}" type="parTrans" cxnId="{CDCE44B2-230E-47DD-A3C0-44515EEB59C6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9512C9B2-C480-4E53-BFD4-2B3777169481}" type="sibTrans" cxnId="{CDCE44B2-230E-47DD-A3C0-44515EEB59C6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AE246072-FAEA-4E5E-A228-4629A43C797D}">
      <dgm:prSet custT="1"/>
      <dgm:spPr/>
      <dgm:t>
        <a:bodyPr/>
        <a:lstStyle/>
        <a:p>
          <a:pPr rtl="0"/>
          <a:r>
            <a:rPr lang="en-US" sz="2400" dirty="0" smtClean="0">
              <a:latin typeface="Bahnschrift SemiBold" panose="020B0502040204020203" pitchFamily="34" charset="0"/>
            </a:rPr>
            <a:t>significance of the intervention; priorities</a:t>
          </a:r>
          <a:endParaRPr lang="en-US" sz="2400" dirty="0">
            <a:latin typeface="Bahnschrift SemiBold" panose="020B0502040204020203" pitchFamily="34" charset="0"/>
          </a:endParaRPr>
        </a:p>
      </dgm:t>
    </dgm:pt>
    <dgm:pt modelId="{F4824023-CA80-4F6A-BFF8-A204434B2538}" type="parTrans" cxnId="{0D7F98AA-8514-4174-A215-D8A6523245C1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DA97CC94-CDB5-438E-977D-1F33AFF7813E}" type="sibTrans" cxnId="{0D7F98AA-8514-4174-A215-D8A6523245C1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B2C0F913-74E7-4D24-85D6-8834F0379F39}">
      <dgm:prSet custT="1"/>
      <dgm:spPr/>
      <dgm:t>
        <a:bodyPr/>
        <a:lstStyle/>
        <a:p>
          <a:pPr rtl="0"/>
          <a:r>
            <a:rPr lang="en-US" sz="2400" dirty="0" smtClean="0">
              <a:latin typeface="Bahnschrift SemiBold" panose="020B0502040204020203" pitchFamily="34" charset="0"/>
            </a:rPr>
            <a:t>achievement of objectives</a:t>
          </a:r>
          <a:endParaRPr lang="en-US" sz="2400" dirty="0">
            <a:latin typeface="Bahnschrift SemiBold" panose="020B0502040204020203" pitchFamily="34" charset="0"/>
          </a:endParaRPr>
        </a:p>
      </dgm:t>
    </dgm:pt>
    <dgm:pt modelId="{AA16BC96-C15E-4B71-9B09-DA0E230A2FBB}" type="parTrans" cxnId="{2DBDDDC7-BD26-4553-BEEE-1B3BCA26C307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174C680E-0707-4967-BE83-31818856454A}" type="sibTrans" cxnId="{2DBDDDC7-BD26-4553-BEEE-1B3BCA26C307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477987D6-0602-471C-B2DC-3C2F5E141552}">
      <dgm:prSet custT="1"/>
      <dgm:spPr/>
      <dgm:t>
        <a:bodyPr/>
        <a:lstStyle/>
        <a:p>
          <a:pPr rtl="0"/>
          <a:r>
            <a:rPr lang="en-US" sz="2400" b="1" dirty="0" smtClean="0">
              <a:latin typeface="Bahnschrift SemiBold" panose="020B0502040204020203" pitchFamily="34" charset="0"/>
            </a:rPr>
            <a:t>utilization</a:t>
          </a:r>
          <a:r>
            <a:rPr lang="en-US" sz="2400" dirty="0" smtClean="0">
              <a:latin typeface="Bahnschrift SemiBold" panose="020B0502040204020203" pitchFamily="34" charset="0"/>
            </a:rPr>
            <a:t> </a:t>
          </a:r>
          <a:r>
            <a:rPr lang="en-US" sz="2400" b="1" dirty="0" smtClean="0">
              <a:latin typeface="Bahnschrift SemiBold" panose="020B0502040204020203" pitchFamily="34" charset="0"/>
            </a:rPr>
            <a:t>ratio </a:t>
          </a:r>
          <a:r>
            <a:rPr lang="en-US" sz="2400" dirty="0" smtClean="0">
              <a:latin typeface="Bahnschrift SemiBold" panose="020B0502040204020203" pitchFamily="34" charset="0"/>
            </a:rPr>
            <a:t>of the resources</a:t>
          </a:r>
          <a:endParaRPr lang="en-US" sz="2400" dirty="0">
            <a:latin typeface="Bahnschrift SemiBold" panose="020B0502040204020203" pitchFamily="34" charset="0"/>
          </a:endParaRPr>
        </a:p>
      </dgm:t>
    </dgm:pt>
    <dgm:pt modelId="{C76B58A7-4513-49B3-B9E0-B33A9DFEFB55}" type="parTrans" cxnId="{CB337694-83B6-4B17-918C-902D1E98577F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3BF491A5-0462-4A9F-ABDB-8A2CBDA3E5B7}" type="sibTrans" cxnId="{CB337694-83B6-4B17-918C-902D1E98577F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468C578D-7D48-455A-8929-D1E1D42C431D}">
      <dgm:prSet custT="1"/>
      <dgm:spPr/>
      <dgm:t>
        <a:bodyPr/>
        <a:lstStyle/>
        <a:p>
          <a:pPr rtl="0"/>
          <a:r>
            <a:rPr lang="en-US" sz="2400" b="1" dirty="0" smtClean="0">
              <a:latin typeface="Bahnschrift SemiBold" panose="020B0502040204020203" pitchFamily="34" charset="0"/>
            </a:rPr>
            <a:t>effect </a:t>
          </a:r>
          <a:r>
            <a:rPr lang="en-US" sz="2400" dirty="0" smtClean="0">
              <a:latin typeface="Bahnschrift SemiBold" panose="020B0502040204020203" pitchFamily="34" charset="0"/>
            </a:rPr>
            <a:t>of the intervention to the target group</a:t>
          </a:r>
          <a:endParaRPr lang="en-US" sz="1200" dirty="0">
            <a:latin typeface="Bahnschrift SemiBold" panose="020B0502040204020203" pitchFamily="34" charset="0"/>
          </a:endParaRPr>
        </a:p>
      </dgm:t>
    </dgm:pt>
    <dgm:pt modelId="{D55D3989-9E0C-4720-8B10-331EEE00C45E}" type="parTrans" cxnId="{C2875369-79BB-4853-8DB2-9433A8E665FA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2C4B530F-A713-444D-B357-018209212CBF}" type="sibTrans" cxnId="{C2875369-79BB-4853-8DB2-9433A8E665FA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9E228608-C1DE-4637-AD11-1606CC5F4FB6}">
      <dgm:prSet custT="1"/>
      <dgm:spPr/>
      <dgm:t>
        <a:bodyPr/>
        <a:lstStyle/>
        <a:p>
          <a:pPr rtl="0"/>
          <a:r>
            <a:rPr lang="en-US" sz="2400" dirty="0" smtClean="0">
              <a:latin typeface="Bahnschrift SemiBold" panose="020B0502040204020203" pitchFamily="34" charset="0"/>
            </a:rPr>
            <a:t>probability of long-term benefits</a:t>
          </a:r>
          <a:endParaRPr lang="en-US" sz="2400" dirty="0">
            <a:latin typeface="Bahnschrift SemiBold" panose="020B0502040204020203" pitchFamily="34" charset="0"/>
          </a:endParaRPr>
        </a:p>
      </dgm:t>
    </dgm:pt>
    <dgm:pt modelId="{B445ACF3-F15C-45C1-8470-67D73E9A6B60}" type="parTrans" cxnId="{D70F4DD2-7C8A-4CC6-9341-38D794A6BB0F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3D85FD96-22F5-49A3-B063-698FEB9F9A22}" type="sibTrans" cxnId="{D70F4DD2-7C8A-4CC6-9341-38D794A6BB0F}">
      <dgm:prSet/>
      <dgm:spPr/>
      <dgm:t>
        <a:bodyPr/>
        <a:lstStyle/>
        <a:p>
          <a:endParaRPr lang="en-US">
            <a:latin typeface="Bahnschrift SemiBold" panose="020B0502040204020203" pitchFamily="34" charset="0"/>
          </a:endParaRPr>
        </a:p>
      </dgm:t>
    </dgm:pt>
    <dgm:pt modelId="{0CF5D0D4-524C-4E10-B541-6F830B2D383C}" type="pres">
      <dgm:prSet presAssocID="{E8AA8F5A-7BCA-40D3-9825-426B85A63FD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7B1B5665-0B0C-4DBE-AC25-A1F6B52FF985}" type="pres">
      <dgm:prSet presAssocID="{0AC3BF0F-10BA-4E35-93EB-5CAADC949D06}" presName="composite" presStyleCnt="0"/>
      <dgm:spPr/>
    </dgm:pt>
    <dgm:pt modelId="{485D9DE8-B050-4AD4-BC7D-1D6C156AA4F6}" type="pres">
      <dgm:prSet presAssocID="{0AC3BF0F-10BA-4E35-93EB-5CAADC949D06}" presName="FirstChild" presStyleLbl="revTx" presStyleIdx="0" presStyleCnt="5" custScaleY="71819" custLinFactNeighborX="1367" custLinFactNeighborY="-117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5B22B-89F1-44EF-87CB-831D062D3400}" type="pres">
      <dgm:prSet presAssocID="{0AC3BF0F-10BA-4E35-93EB-5CAADC949D06}" presName="Parent" presStyleLbl="alignNode1" presStyleIdx="0" presStyleCnt="5">
        <dgm:presLayoutVars>
          <dgm:chMax val="3"/>
          <dgm:chPref val="3"/>
          <dgm:bulletEnabled val="1"/>
        </dgm:presLayoutVars>
      </dgm:prSet>
      <dgm:spPr/>
    </dgm:pt>
    <dgm:pt modelId="{9F591A3B-6B3C-4CCC-9ECA-7598BF0F657D}" type="pres">
      <dgm:prSet presAssocID="{0AC3BF0F-10BA-4E35-93EB-5CAADC949D06}" presName="Accent" presStyleLbl="parChTrans1D1" presStyleIdx="0" presStyleCnt="5"/>
      <dgm:spPr/>
    </dgm:pt>
    <dgm:pt modelId="{FE7BD824-C902-4F6F-B278-9958CD969A3F}" type="pres">
      <dgm:prSet presAssocID="{19CFA90E-05BB-4E3C-846F-9F65FF7C494E}" presName="sibTrans" presStyleCnt="0"/>
      <dgm:spPr/>
    </dgm:pt>
    <dgm:pt modelId="{B7390EA3-75CA-4B27-8FF1-4DC73A6C7F71}" type="pres">
      <dgm:prSet presAssocID="{C25505C2-D5F9-4B28-B474-CDD40CE4545A}" presName="composite" presStyleCnt="0"/>
      <dgm:spPr/>
    </dgm:pt>
    <dgm:pt modelId="{2C25F094-AD00-40D1-A696-3516B07C7770}" type="pres">
      <dgm:prSet presAssocID="{C25505C2-D5F9-4B28-B474-CDD40CE4545A}" presName="FirstChild" presStyleLbl="revTx" presStyleIdx="1" presStyleCnt="5" custLinFactNeighborX="1367" custLinFactNeighborY="-275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65EBD2-AA66-4B76-B521-CE6422C1BE8C}" type="pres">
      <dgm:prSet presAssocID="{C25505C2-D5F9-4B28-B474-CDD40CE4545A}" presName="Parent" presStyleLbl="alignNode1" presStyleIdx="1" presStyleCnt="5">
        <dgm:presLayoutVars>
          <dgm:chMax val="3"/>
          <dgm:chPref val="3"/>
          <dgm:bulletEnabled val="1"/>
        </dgm:presLayoutVars>
      </dgm:prSet>
      <dgm:spPr/>
    </dgm:pt>
    <dgm:pt modelId="{A1D8947B-42F2-40DA-86CD-C806817C0F56}" type="pres">
      <dgm:prSet presAssocID="{C25505C2-D5F9-4B28-B474-CDD40CE4545A}" presName="Accent" presStyleLbl="parChTrans1D1" presStyleIdx="1" presStyleCnt="5"/>
      <dgm:spPr/>
    </dgm:pt>
    <dgm:pt modelId="{1E111BF1-BC08-4301-9179-AEE2B9F2C2F8}" type="pres">
      <dgm:prSet presAssocID="{C7EDAD71-9BFB-4B2C-A024-DD4D895CB40C}" presName="sibTrans" presStyleCnt="0"/>
      <dgm:spPr/>
    </dgm:pt>
    <dgm:pt modelId="{F2F84584-4927-44DB-8428-D2829373EAD1}" type="pres">
      <dgm:prSet presAssocID="{CF9FB750-06EC-40FC-87CD-E83F10FF88F3}" presName="composite" presStyleCnt="0"/>
      <dgm:spPr/>
    </dgm:pt>
    <dgm:pt modelId="{19DA57C0-DD6E-479E-B556-5FBF5E70B14C}" type="pres">
      <dgm:prSet presAssocID="{CF9FB750-06EC-40FC-87CD-E83F10FF88F3}" presName="FirstChild" presStyleLbl="revTx" presStyleIdx="2" presStyleCnt="5" custScaleY="55411" custLinFactNeighborX="1367" custLinFactNeighborY="-27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20B1B-9E94-4298-9EF9-2D9EF2BD67DB}" type="pres">
      <dgm:prSet presAssocID="{CF9FB750-06EC-40FC-87CD-E83F10FF88F3}" presName="Parent" presStyleLbl="alignNode1" presStyleIdx="2" presStyleCnt="5">
        <dgm:presLayoutVars>
          <dgm:chMax val="3"/>
          <dgm:chPref val="3"/>
          <dgm:bulletEnabled val="1"/>
        </dgm:presLayoutVars>
      </dgm:prSet>
      <dgm:spPr/>
    </dgm:pt>
    <dgm:pt modelId="{5AA0FA40-5B2B-46CD-95D0-9685C87C0ADB}" type="pres">
      <dgm:prSet presAssocID="{CF9FB750-06EC-40FC-87CD-E83F10FF88F3}" presName="Accent" presStyleLbl="parChTrans1D1" presStyleIdx="2" presStyleCnt="5"/>
      <dgm:spPr/>
    </dgm:pt>
    <dgm:pt modelId="{E9B97A4A-6081-4859-B87E-AF71F7C7A508}" type="pres">
      <dgm:prSet presAssocID="{C5D81166-1654-480B-8CB5-0F2833177CBF}" presName="sibTrans" presStyleCnt="0"/>
      <dgm:spPr/>
    </dgm:pt>
    <dgm:pt modelId="{71299F7E-523E-46DC-9E50-8E873625B519}" type="pres">
      <dgm:prSet presAssocID="{6373F97E-18B3-48C1-8917-16CAC0A62EB3}" presName="composite" presStyleCnt="0"/>
      <dgm:spPr/>
    </dgm:pt>
    <dgm:pt modelId="{978CA0E9-98C1-49F7-B48A-B444AC769D77}" type="pres">
      <dgm:prSet presAssocID="{6373F97E-18B3-48C1-8917-16CAC0A62EB3}" presName="FirstChild" presStyleLbl="revTx" presStyleIdx="3" presStyleCnt="5" custLinFactNeighborX="855" custLinFactNeighborY="-234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B328F-EBA3-445E-9384-71057BB71CAE}" type="pres">
      <dgm:prSet presAssocID="{6373F97E-18B3-48C1-8917-16CAC0A62EB3}" presName="Parent" presStyleLbl="alignNode1" presStyleIdx="3" presStyleCnt="5">
        <dgm:presLayoutVars>
          <dgm:chMax val="3"/>
          <dgm:chPref val="3"/>
          <dgm:bulletEnabled val="1"/>
        </dgm:presLayoutVars>
      </dgm:prSet>
      <dgm:spPr/>
    </dgm:pt>
    <dgm:pt modelId="{8FFA912C-3057-46C7-8D4E-B887B47762CD}" type="pres">
      <dgm:prSet presAssocID="{6373F97E-18B3-48C1-8917-16CAC0A62EB3}" presName="Accent" presStyleLbl="parChTrans1D1" presStyleIdx="3" presStyleCnt="5"/>
      <dgm:spPr/>
    </dgm:pt>
    <dgm:pt modelId="{BD5FAC24-A71B-4376-9D20-950E19FBEDBB}" type="pres">
      <dgm:prSet presAssocID="{D98725C7-6AEF-4CED-936F-85A3353A7967}" presName="sibTrans" presStyleCnt="0"/>
      <dgm:spPr/>
    </dgm:pt>
    <dgm:pt modelId="{D736061D-59D9-4862-8E95-FEF17DE2226D}" type="pres">
      <dgm:prSet presAssocID="{BDFCBE14-41CA-4974-B9F5-EB994EB8688C}" presName="composite" presStyleCnt="0"/>
      <dgm:spPr/>
    </dgm:pt>
    <dgm:pt modelId="{ED1A4ADC-F3F2-4422-B201-3D1F9F0D1109}" type="pres">
      <dgm:prSet presAssocID="{BDFCBE14-41CA-4974-B9F5-EB994EB8688C}" presName="FirstChild" presStyleLbl="revTx" presStyleIdx="4" presStyleCnt="5" custLinFactNeighborY="-270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330FB-BAB0-4A84-A9E9-5FC980354768}" type="pres">
      <dgm:prSet presAssocID="{BDFCBE14-41CA-4974-B9F5-EB994EB8688C}" presName="Parent" presStyleLbl="alignNode1" presStyleIdx="4" presStyleCnt="5">
        <dgm:presLayoutVars>
          <dgm:chMax val="3"/>
          <dgm:chPref val="3"/>
          <dgm:bulletEnabled val="1"/>
        </dgm:presLayoutVars>
      </dgm:prSet>
      <dgm:spPr/>
    </dgm:pt>
    <dgm:pt modelId="{0D8FC84D-81CF-4BF5-9BC3-D6045992C1B9}" type="pres">
      <dgm:prSet presAssocID="{BDFCBE14-41CA-4974-B9F5-EB994EB8688C}" presName="Accent" presStyleLbl="parChTrans1D1" presStyleIdx="4" presStyleCnt="5"/>
      <dgm:spPr/>
    </dgm:pt>
  </dgm:ptLst>
  <dgm:cxnLst>
    <dgm:cxn modelId="{FD8BF8FF-2EFB-4A44-AB11-A8BA4DAED686}" srcId="{E8AA8F5A-7BCA-40D3-9825-426B85A63FD2}" destId="{CF9FB750-06EC-40FC-87CD-E83F10FF88F3}" srcOrd="2" destOrd="0" parTransId="{5195EC76-971B-4CB4-8C96-565BF68AFD66}" sibTransId="{C5D81166-1654-480B-8CB5-0F2833177CBF}"/>
    <dgm:cxn modelId="{2714ABA7-ACDD-40F6-87DA-B979F6CBDFED}" type="presOf" srcId="{E8AA8F5A-7BCA-40D3-9825-426B85A63FD2}" destId="{0CF5D0D4-524C-4E10-B541-6F830B2D383C}" srcOrd="0" destOrd="0" presId="urn:microsoft.com/office/officeart/2011/layout/TabList"/>
    <dgm:cxn modelId="{2DBDDDC7-BD26-4553-BEEE-1B3BCA26C307}" srcId="{C25505C2-D5F9-4B28-B474-CDD40CE4545A}" destId="{B2C0F913-74E7-4D24-85D6-8834F0379F39}" srcOrd="0" destOrd="0" parTransId="{AA16BC96-C15E-4B71-9B09-DA0E230A2FBB}" sibTransId="{174C680E-0707-4967-BE83-31818856454A}"/>
    <dgm:cxn modelId="{B0F74EE0-EB12-4C4E-9B65-31EEADE8119E}" type="presOf" srcId="{0AC3BF0F-10BA-4E35-93EB-5CAADC949D06}" destId="{EF35B22B-89F1-44EF-87CB-831D062D3400}" srcOrd="0" destOrd="0" presId="urn:microsoft.com/office/officeart/2011/layout/TabList"/>
    <dgm:cxn modelId="{CDCE44B2-230E-47DD-A3C0-44515EEB59C6}" srcId="{E8AA8F5A-7BCA-40D3-9825-426B85A63FD2}" destId="{BDFCBE14-41CA-4974-B9F5-EB994EB8688C}" srcOrd="4" destOrd="0" parTransId="{A1E17576-4F9B-408C-A9D2-2E003274F6F7}" sibTransId="{9512C9B2-C480-4E53-BFD4-2B3777169481}"/>
    <dgm:cxn modelId="{51B5B567-E84E-4F59-A1D5-0177A7A126AB}" srcId="{E8AA8F5A-7BCA-40D3-9825-426B85A63FD2}" destId="{0AC3BF0F-10BA-4E35-93EB-5CAADC949D06}" srcOrd="0" destOrd="0" parTransId="{DFE6BC70-9E37-4681-800B-CDA10BA777C4}" sibTransId="{19CFA90E-05BB-4E3C-846F-9F65FF7C494E}"/>
    <dgm:cxn modelId="{550DB03B-7A67-4567-9BBC-3AD6E5A953B9}" type="presOf" srcId="{B2C0F913-74E7-4D24-85D6-8834F0379F39}" destId="{2C25F094-AD00-40D1-A696-3516B07C7770}" srcOrd="0" destOrd="0" presId="urn:microsoft.com/office/officeart/2011/layout/TabList"/>
    <dgm:cxn modelId="{CB337694-83B6-4B17-918C-902D1E98577F}" srcId="{CF9FB750-06EC-40FC-87CD-E83F10FF88F3}" destId="{477987D6-0602-471C-B2DC-3C2F5E141552}" srcOrd="0" destOrd="0" parTransId="{C76B58A7-4513-49B3-B9E0-B33A9DFEFB55}" sibTransId="{3BF491A5-0462-4A9F-ABDB-8A2CBDA3E5B7}"/>
    <dgm:cxn modelId="{636B77FF-AC9D-4FB4-9CD6-BD939E00ADFB}" type="presOf" srcId="{AE246072-FAEA-4E5E-A228-4629A43C797D}" destId="{485D9DE8-B050-4AD4-BC7D-1D6C156AA4F6}" srcOrd="0" destOrd="0" presId="urn:microsoft.com/office/officeart/2011/layout/TabList"/>
    <dgm:cxn modelId="{60403B0E-F3EE-4972-9EBA-DA46FC58B184}" type="presOf" srcId="{CF9FB750-06EC-40FC-87CD-E83F10FF88F3}" destId="{75820B1B-9E94-4298-9EF9-2D9EF2BD67DB}" srcOrd="0" destOrd="0" presId="urn:microsoft.com/office/officeart/2011/layout/TabList"/>
    <dgm:cxn modelId="{44C6040E-C98E-4F7C-B345-8582A093E09E}" type="presOf" srcId="{468C578D-7D48-455A-8929-D1E1D42C431D}" destId="{978CA0E9-98C1-49F7-B48A-B444AC769D77}" srcOrd="0" destOrd="0" presId="urn:microsoft.com/office/officeart/2011/layout/TabList"/>
    <dgm:cxn modelId="{FF461344-33FF-4335-B0D1-DC82DFAA1FC3}" srcId="{E8AA8F5A-7BCA-40D3-9825-426B85A63FD2}" destId="{6373F97E-18B3-48C1-8917-16CAC0A62EB3}" srcOrd="3" destOrd="0" parTransId="{8F23C7E1-36E7-49D5-B322-A33164A73E92}" sibTransId="{D98725C7-6AEF-4CED-936F-85A3353A7967}"/>
    <dgm:cxn modelId="{C2875369-79BB-4853-8DB2-9433A8E665FA}" srcId="{6373F97E-18B3-48C1-8917-16CAC0A62EB3}" destId="{468C578D-7D48-455A-8929-D1E1D42C431D}" srcOrd="0" destOrd="0" parTransId="{D55D3989-9E0C-4720-8B10-331EEE00C45E}" sibTransId="{2C4B530F-A713-444D-B357-018209212CBF}"/>
    <dgm:cxn modelId="{D70F4DD2-7C8A-4CC6-9341-38D794A6BB0F}" srcId="{BDFCBE14-41CA-4974-B9F5-EB994EB8688C}" destId="{9E228608-C1DE-4637-AD11-1606CC5F4FB6}" srcOrd="0" destOrd="0" parTransId="{B445ACF3-F15C-45C1-8470-67D73E9A6B60}" sibTransId="{3D85FD96-22F5-49A3-B063-698FEB9F9A22}"/>
    <dgm:cxn modelId="{2C787D85-D8EA-4D2E-846D-4B981FD5AADA}" type="presOf" srcId="{477987D6-0602-471C-B2DC-3C2F5E141552}" destId="{19DA57C0-DD6E-479E-B556-5FBF5E70B14C}" srcOrd="0" destOrd="0" presId="urn:microsoft.com/office/officeart/2011/layout/TabList"/>
    <dgm:cxn modelId="{844D9D32-3028-4E9C-9C48-23E8B4127263}" type="presOf" srcId="{BDFCBE14-41CA-4974-B9F5-EB994EB8688C}" destId="{5F9330FB-BAB0-4A84-A9E9-5FC980354768}" srcOrd="0" destOrd="0" presId="urn:microsoft.com/office/officeart/2011/layout/TabList"/>
    <dgm:cxn modelId="{20FD30C4-D622-43AB-9FA3-8CAFE1137C01}" type="presOf" srcId="{C25505C2-D5F9-4B28-B474-CDD40CE4545A}" destId="{7C65EBD2-AA66-4B76-B521-CE6422C1BE8C}" srcOrd="0" destOrd="0" presId="urn:microsoft.com/office/officeart/2011/layout/TabList"/>
    <dgm:cxn modelId="{D8661C66-C32F-4CD1-95F1-31FE28A40612}" srcId="{E8AA8F5A-7BCA-40D3-9825-426B85A63FD2}" destId="{C25505C2-D5F9-4B28-B474-CDD40CE4545A}" srcOrd="1" destOrd="0" parTransId="{1769098A-B3D7-4A6F-9565-A0D45F3A6004}" sibTransId="{C7EDAD71-9BFB-4B2C-A024-DD4D895CB40C}"/>
    <dgm:cxn modelId="{8399DE61-45AC-4C3C-B807-2A8E0560A31C}" type="presOf" srcId="{9E228608-C1DE-4637-AD11-1606CC5F4FB6}" destId="{ED1A4ADC-F3F2-4422-B201-3D1F9F0D1109}" srcOrd="0" destOrd="0" presId="urn:microsoft.com/office/officeart/2011/layout/TabList"/>
    <dgm:cxn modelId="{691DEE13-C80C-4690-B698-BA824113262B}" type="presOf" srcId="{6373F97E-18B3-48C1-8917-16CAC0A62EB3}" destId="{03CB328F-EBA3-445E-9384-71057BB71CAE}" srcOrd="0" destOrd="0" presId="urn:microsoft.com/office/officeart/2011/layout/TabList"/>
    <dgm:cxn modelId="{0D7F98AA-8514-4174-A215-D8A6523245C1}" srcId="{0AC3BF0F-10BA-4E35-93EB-5CAADC949D06}" destId="{AE246072-FAEA-4E5E-A228-4629A43C797D}" srcOrd="0" destOrd="0" parTransId="{F4824023-CA80-4F6A-BFF8-A204434B2538}" sibTransId="{DA97CC94-CDB5-438E-977D-1F33AFF7813E}"/>
    <dgm:cxn modelId="{A3355E93-E104-415F-ACA3-097DDB2744F4}" type="presParOf" srcId="{0CF5D0D4-524C-4E10-B541-6F830B2D383C}" destId="{7B1B5665-0B0C-4DBE-AC25-A1F6B52FF985}" srcOrd="0" destOrd="0" presId="urn:microsoft.com/office/officeart/2011/layout/TabList"/>
    <dgm:cxn modelId="{DA3FEFFF-5967-4B29-BB56-E233E371F1F2}" type="presParOf" srcId="{7B1B5665-0B0C-4DBE-AC25-A1F6B52FF985}" destId="{485D9DE8-B050-4AD4-BC7D-1D6C156AA4F6}" srcOrd="0" destOrd="0" presId="urn:microsoft.com/office/officeart/2011/layout/TabList"/>
    <dgm:cxn modelId="{32F004B6-86F0-4A9C-8D27-B3017CB4518E}" type="presParOf" srcId="{7B1B5665-0B0C-4DBE-AC25-A1F6B52FF985}" destId="{EF35B22B-89F1-44EF-87CB-831D062D3400}" srcOrd="1" destOrd="0" presId="urn:microsoft.com/office/officeart/2011/layout/TabList"/>
    <dgm:cxn modelId="{6878087D-057B-4F8A-AE62-1BC050B0D5FE}" type="presParOf" srcId="{7B1B5665-0B0C-4DBE-AC25-A1F6B52FF985}" destId="{9F591A3B-6B3C-4CCC-9ECA-7598BF0F657D}" srcOrd="2" destOrd="0" presId="urn:microsoft.com/office/officeart/2011/layout/TabList"/>
    <dgm:cxn modelId="{639A0228-697C-493A-9140-F92552A87CAA}" type="presParOf" srcId="{0CF5D0D4-524C-4E10-B541-6F830B2D383C}" destId="{FE7BD824-C902-4F6F-B278-9958CD969A3F}" srcOrd="1" destOrd="0" presId="urn:microsoft.com/office/officeart/2011/layout/TabList"/>
    <dgm:cxn modelId="{95B27874-1068-47B9-BFC0-DE3B7853BD74}" type="presParOf" srcId="{0CF5D0D4-524C-4E10-B541-6F830B2D383C}" destId="{B7390EA3-75CA-4B27-8FF1-4DC73A6C7F71}" srcOrd="2" destOrd="0" presId="urn:microsoft.com/office/officeart/2011/layout/TabList"/>
    <dgm:cxn modelId="{0AA2D1E5-88D8-4DE1-8E4F-37E6C872AE33}" type="presParOf" srcId="{B7390EA3-75CA-4B27-8FF1-4DC73A6C7F71}" destId="{2C25F094-AD00-40D1-A696-3516B07C7770}" srcOrd="0" destOrd="0" presId="urn:microsoft.com/office/officeart/2011/layout/TabList"/>
    <dgm:cxn modelId="{72B3C861-764B-4C32-A87F-DCE05E83F44F}" type="presParOf" srcId="{B7390EA3-75CA-4B27-8FF1-4DC73A6C7F71}" destId="{7C65EBD2-AA66-4B76-B521-CE6422C1BE8C}" srcOrd="1" destOrd="0" presId="urn:microsoft.com/office/officeart/2011/layout/TabList"/>
    <dgm:cxn modelId="{6AB9F3E0-D4F4-49F2-9AA1-4691D29BB683}" type="presParOf" srcId="{B7390EA3-75CA-4B27-8FF1-4DC73A6C7F71}" destId="{A1D8947B-42F2-40DA-86CD-C806817C0F56}" srcOrd="2" destOrd="0" presId="urn:microsoft.com/office/officeart/2011/layout/TabList"/>
    <dgm:cxn modelId="{7DDF3DE3-85B7-460C-979E-EFA2080ADF1C}" type="presParOf" srcId="{0CF5D0D4-524C-4E10-B541-6F830B2D383C}" destId="{1E111BF1-BC08-4301-9179-AEE2B9F2C2F8}" srcOrd="3" destOrd="0" presId="urn:microsoft.com/office/officeart/2011/layout/TabList"/>
    <dgm:cxn modelId="{160496AF-D0DC-4D88-81D8-942A280C9EE3}" type="presParOf" srcId="{0CF5D0D4-524C-4E10-B541-6F830B2D383C}" destId="{F2F84584-4927-44DB-8428-D2829373EAD1}" srcOrd="4" destOrd="0" presId="urn:microsoft.com/office/officeart/2011/layout/TabList"/>
    <dgm:cxn modelId="{477ED58C-4B76-4B9A-857D-3A4822B524A7}" type="presParOf" srcId="{F2F84584-4927-44DB-8428-D2829373EAD1}" destId="{19DA57C0-DD6E-479E-B556-5FBF5E70B14C}" srcOrd="0" destOrd="0" presId="urn:microsoft.com/office/officeart/2011/layout/TabList"/>
    <dgm:cxn modelId="{5A9F180C-170B-4E08-B0A4-F17657DC8113}" type="presParOf" srcId="{F2F84584-4927-44DB-8428-D2829373EAD1}" destId="{75820B1B-9E94-4298-9EF9-2D9EF2BD67DB}" srcOrd="1" destOrd="0" presId="urn:microsoft.com/office/officeart/2011/layout/TabList"/>
    <dgm:cxn modelId="{90921897-C6B0-4265-B403-1FFA6AAA68C1}" type="presParOf" srcId="{F2F84584-4927-44DB-8428-D2829373EAD1}" destId="{5AA0FA40-5B2B-46CD-95D0-9685C87C0ADB}" srcOrd="2" destOrd="0" presId="urn:microsoft.com/office/officeart/2011/layout/TabList"/>
    <dgm:cxn modelId="{3AE1640C-0FA4-4BA4-AB6A-A9F19BB4E174}" type="presParOf" srcId="{0CF5D0D4-524C-4E10-B541-6F830B2D383C}" destId="{E9B97A4A-6081-4859-B87E-AF71F7C7A508}" srcOrd="5" destOrd="0" presId="urn:microsoft.com/office/officeart/2011/layout/TabList"/>
    <dgm:cxn modelId="{DCAFE26F-D77A-499D-BD55-A70023883C82}" type="presParOf" srcId="{0CF5D0D4-524C-4E10-B541-6F830B2D383C}" destId="{71299F7E-523E-46DC-9E50-8E873625B519}" srcOrd="6" destOrd="0" presId="urn:microsoft.com/office/officeart/2011/layout/TabList"/>
    <dgm:cxn modelId="{2F90168D-ECD7-4211-8B5F-56E9E75A683B}" type="presParOf" srcId="{71299F7E-523E-46DC-9E50-8E873625B519}" destId="{978CA0E9-98C1-49F7-B48A-B444AC769D77}" srcOrd="0" destOrd="0" presId="urn:microsoft.com/office/officeart/2011/layout/TabList"/>
    <dgm:cxn modelId="{47055D30-202B-4F41-8B97-CB08D6986B49}" type="presParOf" srcId="{71299F7E-523E-46DC-9E50-8E873625B519}" destId="{03CB328F-EBA3-445E-9384-71057BB71CAE}" srcOrd="1" destOrd="0" presId="urn:microsoft.com/office/officeart/2011/layout/TabList"/>
    <dgm:cxn modelId="{46F6AE3A-C89E-4F21-A0AC-2D83E07B8938}" type="presParOf" srcId="{71299F7E-523E-46DC-9E50-8E873625B519}" destId="{8FFA912C-3057-46C7-8D4E-B887B47762CD}" srcOrd="2" destOrd="0" presId="urn:microsoft.com/office/officeart/2011/layout/TabList"/>
    <dgm:cxn modelId="{B7612F97-0F60-459A-9A69-8DE3F1E01FA6}" type="presParOf" srcId="{0CF5D0D4-524C-4E10-B541-6F830B2D383C}" destId="{BD5FAC24-A71B-4376-9D20-950E19FBEDBB}" srcOrd="7" destOrd="0" presId="urn:microsoft.com/office/officeart/2011/layout/TabList"/>
    <dgm:cxn modelId="{88DEF672-BD52-43F6-8A7D-2A8EDBFB4D14}" type="presParOf" srcId="{0CF5D0D4-524C-4E10-B541-6F830B2D383C}" destId="{D736061D-59D9-4862-8E95-FEF17DE2226D}" srcOrd="8" destOrd="0" presId="urn:microsoft.com/office/officeart/2011/layout/TabList"/>
    <dgm:cxn modelId="{1C48E84B-B174-472A-84AF-FECF207BE35A}" type="presParOf" srcId="{D736061D-59D9-4862-8E95-FEF17DE2226D}" destId="{ED1A4ADC-F3F2-4422-B201-3D1F9F0D1109}" srcOrd="0" destOrd="0" presId="urn:microsoft.com/office/officeart/2011/layout/TabList"/>
    <dgm:cxn modelId="{0EB61F49-32F1-4CB8-B9E8-97B6B2FEC1A1}" type="presParOf" srcId="{D736061D-59D9-4862-8E95-FEF17DE2226D}" destId="{5F9330FB-BAB0-4A84-A9E9-5FC980354768}" srcOrd="1" destOrd="0" presId="urn:microsoft.com/office/officeart/2011/layout/TabList"/>
    <dgm:cxn modelId="{7995CE5D-CEB3-479F-A9FC-4E487769F731}" type="presParOf" srcId="{D736061D-59D9-4862-8E95-FEF17DE2226D}" destId="{0D8FC84D-81CF-4BF5-9BC3-D6045992C1B9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75B5B-35E8-4BB4-83E7-00D608BBBD7E}">
      <dsp:nvSpPr>
        <dsp:cNvPr id="0" name=""/>
        <dsp:cNvSpPr/>
      </dsp:nvSpPr>
      <dsp:spPr>
        <a:xfrm>
          <a:off x="0" y="0"/>
          <a:ext cx="5043038" cy="50430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8BC41-FA25-4637-887A-B8D9EDA92E2B}">
      <dsp:nvSpPr>
        <dsp:cNvPr id="0" name=""/>
        <dsp:cNvSpPr/>
      </dsp:nvSpPr>
      <dsp:spPr>
        <a:xfrm>
          <a:off x="2521519" y="0"/>
          <a:ext cx="8941293" cy="50430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Bahnschrift SemiBold" panose="020B0502040204020203" pitchFamily="34" charset="0"/>
            </a:rPr>
            <a:t>Learning from experience: Successes and Failures</a:t>
          </a:r>
          <a:endParaRPr lang="en-US" sz="2400" b="0" kern="1200" dirty="0">
            <a:latin typeface="Bahnschrift SemiBold" panose="020B0502040204020203" pitchFamily="34" charset="0"/>
          </a:endParaRPr>
        </a:p>
      </dsp:txBody>
      <dsp:txXfrm>
        <a:off x="2521519" y="0"/>
        <a:ext cx="8941293" cy="630381"/>
      </dsp:txXfrm>
    </dsp:sp>
    <dsp:sp modelId="{79101B0A-C4E9-4364-B386-5D3AEA5C3002}">
      <dsp:nvSpPr>
        <dsp:cNvPr id="0" name=""/>
        <dsp:cNvSpPr/>
      </dsp:nvSpPr>
      <dsp:spPr>
        <a:xfrm>
          <a:off x="441266" y="630381"/>
          <a:ext cx="4160504" cy="416050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5723C-C920-48C3-A578-3F043322FBA3}">
      <dsp:nvSpPr>
        <dsp:cNvPr id="0" name=""/>
        <dsp:cNvSpPr/>
      </dsp:nvSpPr>
      <dsp:spPr>
        <a:xfrm>
          <a:off x="2521519" y="630381"/>
          <a:ext cx="8941293" cy="41605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Bahnschrift SemiBold" panose="020B0502040204020203" pitchFamily="34" charset="0"/>
            </a:rPr>
            <a:t>Record Learning and share with other stakeholders</a:t>
          </a:r>
          <a:endParaRPr lang="en-US" sz="2400" b="0" kern="1200" dirty="0">
            <a:latin typeface="Bahnschrift SemiBold" panose="020B0502040204020203" pitchFamily="34" charset="0"/>
          </a:endParaRPr>
        </a:p>
      </dsp:txBody>
      <dsp:txXfrm>
        <a:off x="2521519" y="630381"/>
        <a:ext cx="8941293" cy="630381"/>
      </dsp:txXfrm>
    </dsp:sp>
    <dsp:sp modelId="{F37D2430-8F67-4AD8-B6EE-412729CEE053}">
      <dsp:nvSpPr>
        <dsp:cNvPr id="0" name=""/>
        <dsp:cNvSpPr/>
      </dsp:nvSpPr>
      <dsp:spPr>
        <a:xfrm>
          <a:off x="882533" y="1260762"/>
          <a:ext cx="3277971" cy="327797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9434E-9BB6-4F00-9AD7-ED1AE84F3694}">
      <dsp:nvSpPr>
        <dsp:cNvPr id="0" name=""/>
        <dsp:cNvSpPr/>
      </dsp:nvSpPr>
      <dsp:spPr>
        <a:xfrm>
          <a:off x="2521519" y="1260762"/>
          <a:ext cx="8941293" cy="32779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Bahnschrift SemiBold" panose="020B0502040204020203" pitchFamily="34" charset="0"/>
            </a:rPr>
            <a:t>More Transparency: by reporting to Stakeholders</a:t>
          </a:r>
          <a:endParaRPr lang="en-US" sz="2400" b="0" kern="1200" dirty="0">
            <a:latin typeface="Bahnschrift SemiBold" panose="020B0502040204020203" pitchFamily="34" charset="0"/>
          </a:endParaRPr>
        </a:p>
      </dsp:txBody>
      <dsp:txXfrm>
        <a:off x="2521519" y="1260762"/>
        <a:ext cx="8941293" cy="630376"/>
      </dsp:txXfrm>
    </dsp:sp>
    <dsp:sp modelId="{94766C90-008D-4FCF-A27B-7B4863C3C7A1}">
      <dsp:nvSpPr>
        <dsp:cNvPr id="0" name=""/>
        <dsp:cNvSpPr/>
      </dsp:nvSpPr>
      <dsp:spPr>
        <a:xfrm>
          <a:off x="1323797" y="1891139"/>
          <a:ext cx="2395443" cy="23954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AB8E6-C321-426F-B80C-CB12DB009184}">
      <dsp:nvSpPr>
        <dsp:cNvPr id="0" name=""/>
        <dsp:cNvSpPr/>
      </dsp:nvSpPr>
      <dsp:spPr>
        <a:xfrm>
          <a:off x="2521519" y="1891139"/>
          <a:ext cx="8941293" cy="23954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Bahnschrift SemiBold" panose="020B0502040204020203" pitchFamily="34" charset="0"/>
            </a:rPr>
            <a:t>Understanding strengths  &amp; weaknesses of a project</a:t>
          </a:r>
          <a:endParaRPr lang="en-US" sz="2400" b="0" kern="1200" dirty="0">
            <a:latin typeface="Bahnschrift SemiBold" panose="020B0502040204020203" pitchFamily="34" charset="0"/>
          </a:endParaRPr>
        </a:p>
      </dsp:txBody>
      <dsp:txXfrm>
        <a:off x="2521519" y="1891139"/>
        <a:ext cx="8941293" cy="630381"/>
      </dsp:txXfrm>
    </dsp:sp>
    <dsp:sp modelId="{E029DE94-E765-42FE-932F-3CD077498AAD}">
      <dsp:nvSpPr>
        <dsp:cNvPr id="0" name=""/>
        <dsp:cNvSpPr/>
      </dsp:nvSpPr>
      <dsp:spPr>
        <a:xfrm>
          <a:off x="1765064" y="2521520"/>
          <a:ext cx="1512909" cy="151290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14C2C-A92A-4CA9-83C6-EFA87C83AB15}">
      <dsp:nvSpPr>
        <dsp:cNvPr id="0" name=""/>
        <dsp:cNvSpPr/>
      </dsp:nvSpPr>
      <dsp:spPr>
        <a:xfrm>
          <a:off x="2521519" y="2521520"/>
          <a:ext cx="8941293" cy="15129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Bahnschrift SemiBold" panose="020B0502040204020203" pitchFamily="34" charset="0"/>
            </a:rPr>
            <a:t>Create a basis for future planning</a:t>
          </a:r>
          <a:endParaRPr lang="en-US" sz="2400" b="0" kern="1200" dirty="0">
            <a:latin typeface="Bahnschrift SemiBold" panose="020B0502040204020203" pitchFamily="34" charset="0"/>
          </a:endParaRPr>
        </a:p>
      </dsp:txBody>
      <dsp:txXfrm>
        <a:off x="2521519" y="2521520"/>
        <a:ext cx="8941293" cy="630381"/>
      </dsp:txXfrm>
    </dsp:sp>
    <dsp:sp modelId="{C3FA6DEE-DB31-4F40-A393-01447F6C5560}">
      <dsp:nvSpPr>
        <dsp:cNvPr id="0" name=""/>
        <dsp:cNvSpPr/>
      </dsp:nvSpPr>
      <dsp:spPr>
        <a:xfrm>
          <a:off x="2206330" y="3151902"/>
          <a:ext cx="630376" cy="63037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2EA828-E6F8-4A93-BADA-772DDAB4CEC9}">
      <dsp:nvSpPr>
        <dsp:cNvPr id="0" name=""/>
        <dsp:cNvSpPr/>
      </dsp:nvSpPr>
      <dsp:spPr>
        <a:xfrm>
          <a:off x="2521519" y="3151902"/>
          <a:ext cx="8941293" cy="6303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Bahnschrift SemiBold" panose="020B0502040204020203" pitchFamily="34" charset="0"/>
            </a:rPr>
            <a:t>Improved communication: foster communication and understanding within and between the stakeholders</a:t>
          </a:r>
          <a:endParaRPr lang="en-US" sz="2400" b="0" kern="1200" dirty="0">
            <a:latin typeface="Bahnschrift SemiBold" panose="020B0502040204020203" pitchFamily="34" charset="0"/>
          </a:endParaRPr>
        </a:p>
      </dsp:txBody>
      <dsp:txXfrm>
        <a:off x="2521519" y="3151902"/>
        <a:ext cx="8941293" cy="630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16840-7A82-4563-8623-B36D99E09745}">
      <dsp:nvSpPr>
        <dsp:cNvPr id="0" name=""/>
        <dsp:cNvSpPr/>
      </dsp:nvSpPr>
      <dsp:spPr>
        <a:xfrm rot="5400000">
          <a:off x="6965833" y="-2957506"/>
          <a:ext cx="816509" cy="694031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Define problem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Clarify objectives 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Set strategy</a:t>
          </a:r>
          <a:endParaRPr lang="en-US" sz="1500" kern="1200" dirty="0"/>
        </a:p>
      </dsp:txBody>
      <dsp:txXfrm rot="-5400000">
        <a:off x="3903929" y="144257"/>
        <a:ext cx="6900459" cy="736791"/>
      </dsp:txXfrm>
    </dsp:sp>
    <dsp:sp modelId="{2A186C9B-9BD4-4920-B977-473D6283FB4D}">
      <dsp:nvSpPr>
        <dsp:cNvPr id="0" name=""/>
        <dsp:cNvSpPr/>
      </dsp:nvSpPr>
      <dsp:spPr>
        <a:xfrm>
          <a:off x="0" y="2334"/>
          <a:ext cx="3903928" cy="10206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Review the Situation</a:t>
          </a:r>
          <a:endParaRPr lang="en-US" sz="2400" kern="1200"/>
        </a:p>
      </dsp:txBody>
      <dsp:txXfrm>
        <a:off x="49823" y="52157"/>
        <a:ext cx="3804282" cy="920990"/>
      </dsp:txXfrm>
    </dsp:sp>
    <dsp:sp modelId="{0B563335-A038-4BE7-9740-1E92519A0759}">
      <dsp:nvSpPr>
        <dsp:cNvPr id="0" name=""/>
        <dsp:cNvSpPr/>
      </dsp:nvSpPr>
      <dsp:spPr>
        <a:xfrm rot="5400000">
          <a:off x="6965833" y="-1885837"/>
          <a:ext cx="816509" cy="694031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Establish a baseline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Set up systems for regular data (survey, forms, observation)</a:t>
          </a:r>
          <a:endParaRPr lang="en-US" sz="1500" kern="1200"/>
        </a:p>
      </dsp:txBody>
      <dsp:txXfrm rot="-5400000">
        <a:off x="3903929" y="1215926"/>
        <a:ext cx="6900459" cy="736791"/>
      </dsp:txXfrm>
    </dsp:sp>
    <dsp:sp modelId="{C020D95D-4CE1-4D9D-9754-B9E4471AE822}">
      <dsp:nvSpPr>
        <dsp:cNvPr id="0" name=""/>
        <dsp:cNvSpPr/>
      </dsp:nvSpPr>
      <dsp:spPr>
        <a:xfrm>
          <a:off x="0" y="1074002"/>
          <a:ext cx="3903928" cy="102063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Gather evidence for evaluation</a:t>
          </a:r>
          <a:endParaRPr lang="en-US" sz="2400" kern="1200" dirty="0"/>
        </a:p>
      </dsp:txBody>
      <dsp:txXfrm>
        <a:off x="49823" y="1123825"/>
        <a:ext cx="3804282" cy="920990"/>
      </dsp:txXfrm>
    </dsp:sp>
    <dsp:sp modelId="{A0331755-E1B9-4417-91BA-EC79EF231D1A}">
      <dsp:nvSpPr>
        <dsp:cNvPr id="0" name=""/>
        <dsp:cNvSpPr/>
      </dsp:nvSpPr>
      <dsp:spPr>
        <a:xfrm rot="5400000">
          <a:off x="6965833" y="-814169"/>
          <a:ext cx="816509" cy="694031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Qualitative/Quantitative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Time limitations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Biasness</a:t>
          </a:r>
          <a:endParaRPr lang="en-US" sz="1500" kern="1200" dirty="0"/>
        </a:p>
      </dsp:txBody>
      <dsp:txXfrm rot="-5400000">
        <a:off x="3903929" y="2287594"/>
        <a:ext cx="6900459" cy="736791"/>
      </dsp:txXfrm>
    </dsp:sp>
    <dsp:sp modelId="{FB3A3138-C1A9-4185-846A-E08B052A4695}">
      <dsp:nvSpPr>
        <dsp:cNvPr id="0" name=""/>
        <dsp:cNvSpPr/>
      </dsp:nvSpPr>
      <dsp:spPr>
        <a:xfrm>
          <a:off x="0" y="2145671"/>
          <a:ext cx="3903928" cy="102063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Analyze the evidence</a:t>
          </a:r>
          <a:endParaRPr lang="en-US" sz="2400" kern="1200" dirty="0"/>
        </a:p>
      </dsp:txBody>
      <dsp:txXfrm>
        <a:off x="49823" y="2195494"/>
        <a:ext cx="3804282" cy="920990"/>
      </dsp:txXfrm>
    </dsp:sp>
    <dsp:sp modelId="{0825D39D-DB1B-4076-87F2-02C9E19CC36E}">
      <dsp:nvSpPr>
        <dsp:cNvPr id="0" name=""/>
        <dsp:cNvSpPr/>
      </dsp:nvSpPr>
      <dsp:spPr>
        <a:xfrm rot="5400000">
          <a:off x="6965833" y="257498"/>
          <a:ext cx="816509" cy="694031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Problems with external circumstances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Problems with carrying out your plans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Problems with ideas</a:t>
          </a:r>
          <a:endParaRPr lang="en-US" sz="1500" kern="1200" dirty="0"/>
        </a:p>
      </dsp:txBody>
      <dsp:txXfrm rot="-5400000">
        <a:off x="3903929" y="3359262"/>
        <a:ext cx="6900459" cy="736791"/>
      </dsp:txXfrm>
    </dsp:sp>
    <dsp:sp modelId="{959EE793-D3EE-4983-9615-F7F368E0BAE9}">
      <dsp:nvSpPr>
        <dsp:cNvPr id="0" name=""/>
        <dsp:cNvSpPr/>
      </dsp:nvSpPr>
      <dsp:spPr>
        <a:xfrm>
          <a:off x="0" y="3217339"/>
          <a:ext cx="3903928" cy="102063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Make use of the findings</a:t>
          </a:r>
          <a:endParaRPr lang="en-US" sz="2400" kern="1200" dirty="0"/>
        </a:p>
      </dsp:txBody>
      <dsp:txXfrm>
        <a:off x="49823" y="3267162"/>
        <a:ext cx="3804282" cy="920990"/>
      </dsp:txXfrm>
    </dsp:sp>
    <dsp:sp modelId="{A2C081FD-5218-4A51-B9FD-F8340881513C}">
      <dsp:nvSpPr>
        <dsp:cNvPr id="0" name=""/>
        <dsp:cNvSpPr/>
      </dsp:nvSpPr>
      <dsp:spPr>
        <a:xfrm rot="5400000">
          <a:off x="6965833" y="1329167"/>
          <a:ext cx="816509" cy="6940318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Formal/information, written/verbal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Channels of dissemination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/>
        </a:p>
      </dsp:txBody>
      <dsp:txXfrm rot="-5400000">
        <a:off x="3903929" y="4430931"/>
        <a:ext cx="6900459" cy="736791"/>
      </dsp:txXfrm>
    </dsp:sp>
    <dsp:sp modelId="{9CE1CDBA-5ACA-488C-A447-2A03E88E64B9}">
      <dsp:nvSpPr>
        <dsp:cNvPr id="0" name=""/>
        <dsp:cNvSpPr/>
      </dsp:nvSpPr>
      <dsp:spPr>
        <a:xfrm>
          <a:off x="0" y="4289008"/>
          <a:ext cx="3903928" cy="102063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Share findings with others</a:t>
          </a:r>
          <a:endParaRPr lang="en-US" sz="2400" kern="1200" dirty="0"/>
        </a:p>
      </dsp:txBody>
      <dsp:txXfrm>
        <a:off x="49823" y="4338831"/>
        <a:ext cx="3804282" cy="9209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FC84D-81CF-4BF5-9BC3-D6045992C1B9}">
      <dsp:nvSpPr>
        <dsp:cNvPr id="0" name=""/>
        <dsp:cNvSpPr/>
      </dsp:nvSpPr>
      <dsp:spPr>
        <a:xfrm>
          <a:off x="0" y="5486180"/>
          <a:ext cx="11481489" cy="0"/>
        </a:xfrm>
        <a:prstGeom prst="line">
          <a:avLst/>
        </a:pr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A912C-3057-46C7-8D4E-B887B47762CD}">
      <dsp:nvSpPr>
        <dsp:cNvPr id="0" name=""/>
        <dsp:cNvSpPr/>
      </dsp:nvSpPr>
      <dsp:spPr>
        <a:xfrm>
          <a:off x="0" y="4379171"/>
          <a:ext cx="11481489" cy="0"/>
        </a:xfrm>
        <a:prstGeom prst="line">
          <a:avLst/>
        </a:pr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0FA40-5B2B-46CD-95D0-9685C87C0ADB}">
      <dsp:nvSpPr>
        <dsp:cNvPr id="0" name=""/>
        <dsp:cNvSpPr/>
      </dsp:nvSpPr>
      <dsp:spPr>
        <a:xfrm>
          <a:off x="0" y="3272161"/>
          <a:ext cx="11481489" cy="0"/>
        </a:xfrm>
        <a:prstGeom prst="line">
          <a:avLst/>
        </a:pr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8947B-42F2-40DA-86CD-C806817C0F56}">
      <dsp:nvSpPr>
        <dsp:cNvPr id="0" name=""/>
        <dsp:cNvSpPr/>
      </dsp:nvSpPr>
      <dsp:spPr>
        <a:xfrm>
          <a:off x="0" y="2165152"/>
          <a:ext cx="11481489" cy="0"/>
        </a:xfrm>
        <a:prstGeom prst="line">
          <a:avLst/>
        </a:pr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91A3B-6B3C-4CCC-9ECA-7598BF0F657D}">
      <dsp:nvSpPr>
        <dsp:cNvPr id="0" name=""/>
        <dsp:cNvSpPr/>
      </dsp:nvSpPr>
      <dsp:spPr>
        <a:xfrm>
          <a:off x="0" y="1058143"/>
          <a:ext cx="11481489" cy="0"/>
        </a:xfrm>
        <a:prstGeom prst="line">
          <a:avLst/>
        </a:pr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D9DE8-B050-4AD4-BC7D-1D6C156AA4F6}">
      <dsp:nvSpPr>
        <dsp:cNvPr id="0" name=""/>
        <dsp:cNvSpPr/>
      </dsp:nvSpPr>
      <dsp:spPr>
        <a:xfrm>
          <a:off x="2985187" y="29030"/>
          <a:ext cx="8496301" cy="757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Bahnschrift SemiBold" panose="020B0502040204020203" pitchFamily="34" charset="0"/>
            </a:rPr>
            <a:t>significance of the intervention; priorities</a:t>
          </a:r>
          <a:endParaRPr lang="en-US" sz="2400" kern="1200" dirty="0">
            <a:latin typeface="Bahnschrift SemiBold" panose="020B0502040204020203" pitchFamily="34" charset="0"/>
          </a:endParaRPr>
        </a:p>
      </dsp:txBody>
      <dsp:txXfrm>
        <a:off x="2985187" y="29030"/>
        <a:ext cx="8496301" cy="757183"/>
      </dsp:txXfrm>
    </dsp:sp>
    <dsp:sp modelId="{EF35B22B-89F1-44EF-87CB-831D062D3400}">
      <dsp:nvSpPr>
        <dsp:cNvPr id="0" name=""/>
        <dsp:cNvSpPr/>
      </dsp:nvSpPr>
      <dsp:spPr>
        <a:xfrm>
          <a:off x="0" y="3848"/>
          <a:ext cx="2985187" cy="10542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Bahnschrift SemiBold" panose="020B0502040204020203" pitchFamily="34" charset="0"/>
            </a:rPr>
            <a:t>Relevance</a:t>
          </a:r>
          <a:endParaRPr lang="en-US" sz="3400" kern="1200" dirty="0">
            <a:latin typeface="Bahnschrift SemiBold" panose="020B0502040204020203" pitchFamily="34" charset="0"/>
          </a:endParaRPr>
        </a:p>
      </dsp:txBody>
      <dsp:txXfrm>
        <a:off x="51476" y="55324"/>
        <a:ext cx="2882235" cy="1002818"/>
      </dsp:txXfrm>
    </dsp:sp>
    <dsp:sp modelId="{2C25F094-AD00-40D1-A696-3516B07C7770}">
      <dsp:nvSpPr>
        <dsp:cNvPr id="0" name=""/>
        <dsp:cNvSpPr/>
      </dsp:nvSpPr>
      <dsp:spPr>
        <a:xfrm>
          <a:off x="2985187" y="820568"/>
          <a:ext cx="8496301" cy="1054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Bahnschrift SemiBold" panose="020B0502040204020203" pitchFamily="34" charset="0"/>
            </a:rPr>
            <a:t>achievement of objectives</a:t>
          </a:r>
          <a:endParaRPr lang="en-US" sz="2400" kern="1200" dirty="0">
            <a:latin typeface="Bahnschrift SemiBold" panose="020B0502040204020203" pitchFamily="34" charset="0"/>
          </a:endParaRPr>
        </a:p>
      </dsp:txBody>
      <dsp:txXfrm>
        <a:off x="2985187" y="820568"/>
        <a:ext cx="8496301" cy="1054294"/>
      </dsp:txXfrm>
    </dsp:sp>
    <dsp:sp modelId="{7C65EBD2-AA66-4B76-B521-CE6422C1BE8C}">
      <dsp:nvSpPr>
        <dsp:cNvPr id="0" name=""/>
        <dsp:cNvSpPr/>
      </dsp:nvSpPr>
      <dsp:spPr>
        <a:xfrm>
          <a:off x="0" y="1110857"/>
          <a:ext cx="2985187" cy="10542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Bahnschrift SemiBold" panose="020B0502040204020203" pitchFamily="34" charset="0"/>
            </a:rPr>
            <a:t>Effectiveness</a:t>
          </a:r>
          <a:endParaRPr lang="en-US" sz="3400" kern="1200" dirty="0">
            <a:latin typeface="Bahnschrift SemiBold" panose="020B0502040204020203" pitchFamily="34" charset="0"/>
          </a:endParaRPr>
        </a:p>
      </dsp:txBody>
      <dsp:txXfrm>
        <a:off x="51476" y="1162333"/>
        <a:ext cx="2882235" cy="1002818"/>
      </dsp:txXfrm>
    </dsp:sp>
    <dsp:sp modelId="{19DA57C0-DD6E-479E-B556-5FBF5E70B14C}">
      <dsp:nvSpPr>
        <dsp:cNvPr id="0" name=""/>
        <dsp:cNvSpPr/>
      </dsp:nvSpPr>
      <dsp:spPr>
        <a:xfrm>
          <a:off x="2985187" y="2423881"/>
          <a:ext cx="8496301" cy="584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Bahnschrift SemiBold" panose="020B0502040204020203" pitchFamily="34" charset="0"/>
            </a:rPr>
            <a:t>utilization</a:t>
          </a:r>
          <a:r>
            <a:rPr lang="en-US" sz="2400" kern="1200" dirty="0" smtClean="0">
              <a:latin typeface="Bahnschrift SemiBold" panose="020B0502040204020203" pitchFamily="34" charset="0"/>
            </a:rPr>
            <a:t> </a:t>
          </a:r>
          <a:r>
            <a:rPr lang="en-US" sz="2400" b="1" kern="1200" dirty="0" smtClean="0">
              <a:latin typeface="Bahnschrift SemiBold" panose="020B0502040204020203" pitchFamily="34" charset="0"/>
            </a:rPr>
            <a:t>ratio </a:t>
          </a:r>
          <a:r>
            <a:rPr lang="en-US" sz="2400" kern="1200" dirty="0" smtClean="0">
              <a:latin typeface="Bahnschrift SemiBold" panose="020B0502040204020203" pitchFamily="34" charset="0"/>
            </a:rPr>
            <a:t>of the resources</a:t>
          </a:r>
          <a:endParaRPr lang="en-US" sz="2400" kern="1200" dirty="0">
            <a:latin typeface="Bahnschrift SemiBold" panose="020B0502040204020203" pitchFamily="34" charset="0"/>
          </a:endParaRPr>
        </a:p>
      </dsp:txBody>
      <dsp:txXfrm>
        <a:off x="2985187" y="2423881"/>
        <a:ext cx="8496301" cy="584195"/>
      </dsp:txXfrm>
    </dsp:sp>
    <dsp:sp modelId="{75820B1B-9E94-4298-9EF9-2D9EF2BD67DB}">
      <dsp:nvSpPr>
        <dsp:cNvPr id="0" name=""/>
        <dsp:cNvSpPr/>
      </dsp:nvSpPr>
      <dsp:spPr>
        <a:xfrm>
          <a:off x="0" y="2217867"/>
          <a:ext cx="2985187" cy="10542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Bahnschrift SemiBold" panose="020B0502040204020203" pitchFamily="34" charset="0"/>
            </a:rPr>
            <a:t>Efficiency</a:t>
          </a:r>
          <a:endParaRPr lang="en-US" sz="3400" kern="1200" dirty="0">
            <a:latin typeface="Bahnschrift SemiBold" panose="020B0502040204020203" pitchFamily="34" charset="0"/>
          </a:endParaRPr>
        </a:p>
      </dsp:txBody>
      <dsp:txXfrm>
        <a:off x="51476" y="2269343"/>
        <a:ext cx="2882235" cy="1002818"/>
      </dsp:txXfrm>
    </dsp:sp>
    <dsp:sp modelId="{978CA0E9-98C1-49F7-B48A-B444AC769D77}">
      <dsp:nvSpPr>
        <dsp:cNvPr id="0" name=""/>
        <dsp:cNvSpPr/>
      </dsp:nvSpPr>
      <dsp:spPr>
        <a:xfrm>
          <a:off x="2985187" y="3078129"/>
          <a:ext cx="8496301" cy="1054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Bahnschrift SemiBold" panose="020B0502040204020203" pitchFamily="34" charset="0"/>
            </a:rPr>
            <a:t>effect </a:t>
          </a:r>
          <a:r>
            <a:rPr lang="en-US" sz="2400" kern="1200" dirty="0" smtClean="0">
              <a:latin typeface="Bahnschrift SemiBold" panose="020B0502040204020203" pitchFamily="34" charset="0"/>
            </a:rPr>
            <a:t>of the intervention to the target group</a:t>
          </a:r>
          <a:endParaRPr lang="en-US" sz="1200" kern="1200" dirty="0">
            <a:latin typeface="Bahnschrift SemiBold" panose="020B0502040204020203" pitchFamily="34" charset="0"/>
          </a:endParaRPr>
        </a:p>
      </dsp:txBody>
      <dsp:txXfrm>
        <a:off x="2985187" y="3078129"/>
        <a:ext cx="8496301" cy="1054294"/>
      </dsp:txXfrm>
    </dsp:sp>
    <dsp:sp modelId="{03CB328F-EBA3-445E-9384-71057BB71CAE}">
      <dsp:nvSpPr>
        <dsp:cNvPr id="0" name=""/>
        <dsp:cNvSpPr/>
      </dsp:nvSpPr>
      <dsp:spPr>
        <a:xfrm>
          <a:off x="0" y="3324876"/>
          <a:ext cx="2985187" cy="10542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Bahnschrift SemiBold" panose="020B0502040204020203" pitchFamily="34" charset="0"/>
            </a:rPr>
            <a:t>Impact</a:t>
          </a:r>
          <a:endParaRPr lang="en-US" sz="3400" kern="1200" dirty="0">
            <a:latin typeface="Bahnschrift SemiBold" panose="020B0502040204020203" pitchFamily="34" charset="0"/>
          </a:endParaRPr>
        </a:p>
      </dsp:txBody>
      <dsp:txXfrm>
        <a:off x="51476" y="3376352"/>
        <a:ext cx="2882235" cy="1002818"/>
      </dsp:txXfrm>
    </dsp:sp>
    <dsp:sp modelId="{ED1A4ADC-F3F2-4422-B201-3D1F9F0D1109}">
      <dsp:nvSpPr>
        <dsp:cNvPr id="0" name=""/>
        <dsp:cNvSpPr/>
      </dsp:nvSpPr>
      <dsp:spPr>
        <a:xfrm>
          <a:off x="2985187" y="4146994"/>
          <a:ext cx="8496301" cy="1054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Bahnschrift SemiBold" panose="020B0502040204020203" pitchFamily="34" charset="0"/>
            </a:rPr>
            <a:t>probability of long-term benefits</a:t>
          </a:r>
          <a:endParaRPr lang="en-US" sz="2400" kern="1200" dirty="0">
            <a:latin typeface="Bahnschrift SemiBold" panose="020B0502040204020203" pitchFamily="34" charset="0"/>
          </a:endParaRPr>
        </a:p>
      </dsp:txBody>
      <dsp:txXfrm>
        <a:off x="2985187" y="4146994"/>
        <a:ext cx="8496301" cy="1054294"/>
      </dsp:txXfrm>
    </dsp:sp>
    <dsp:sp modelId="{5F9330FB-BAB0-4A84-A9E9-5FC980354768}">
      <dsp:nvSpPr>
        <dsp:cNvPr id="0" name=""/>
        <dsp:cNvSpPr/>
      </dsp:nvSpPr>
      <dsp:spPr>
        <a:xfrm>
          <a:off x="0" y="4431885"/>
          <a:ext cx="2985187" cy="10542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Bahnschrift SemiBold" panose="020B0502040204020203" pitchFamily="34" charset="0"/>
            </a:rPr>
            <a:t>Sustainability</a:t>
          </a:r>
          <a:endParaRPr lang="en-US" sz="3400" kern="1200" dirty="0">
            <a:latin typeface="Bahnschrift SemiBold" panose="020B0502040204020203" pitchFamily="34" charset="0"/>
          </a:endParaRPr>
        </a:p>
      </dsp:txBody>
      <dsp:txXfrm>
        <a:off x="51476" y="4483361"/>
        <a:ext cx="2882235" cy="1002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16-Jul-18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16-Jul-18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6631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619128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98352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89679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8897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0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07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27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6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69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4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2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0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16-Jul-18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77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16-Jul-18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604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718" y="1175655"/>
            <a:ext cx="10013576" cy="3083767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Bahnschrift SemiBold" panose="020B0502040204020203" pitchFamily="34" charset="0"/>
              </a:rPr>
              <a:t>PROJECT EVALUATION</a:t>
            </a:r>
            <a:endParaRPr lang="en-US" b="1" dirty="0">
              <a:solidFill>
                <a:srgbClr val="FFFF00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648" y="265176"/>
            <a:ext cx="8229600" cy="877824"/>
          </a:xfrm>
        </p:spPr>
        <p:txBody>
          <a:bodyPr/>
          <a:lstStyle/>
          <a:p>
            <a:r>
              <a:rPr lang="en-US" dirty="0" smtClean="0">
                <a:latin typeface="Bahnschrift SemiBold" panose="020B0502040204020203" pitchFamily="34" charset="0"/>
              </a:rPr>
              <a:t>4. Impact</a:t>
            </a:r>
            <a:endParaRPr lang="en-US" dirty="0">
              <a:latin typeface="Bahnschrift SemiBold" panose="020B0502040204020203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6776" y="1290527"/>
            <a:ext cx="10844247" cy="50430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What </a:t>
            </a:r>
            <a:r>
              <a:rPr lang="en-US" sz="2200" dirty="0">
                <a:latin typeface="Bahnschrift SemiBold" panose="020B0502040204020203" pitchFamily="34" charset="0"/>
              </a:rPr>
              <a:t>has happened as a result of the </a:t>
            </a:r>
            <a:r>
              <a:rPr lang="en-US" sz="2200" dirty="0" err="1">
                <a:latin typeface="Bahnschrift SemiBold" panose="020B0502040204020203" pitchFamily="34" charset="0"/>
              </a:rPr>
              <a:t>programme</a:t>
            </a:r>
            <a:r>
              <a:rPr lang="en-US" sz="2200" dirty="0">
                <a:latin typeface="Bahnschrift SemiBold" panose="020B0502040204020203" pitchFamily="34" charset="0"/>
              </a:rPr>
              <a:t> or </a:t>
            </a:r>
            <a:r>
              <a:rPr lang="en-US" sz="2200" dirty="0" smtClean="0">
                <a:latin typeface="Bahnschrift SemiBold" panose="020B0502040204020203" pitchFamily="34" charset="0"/>
              </a:rPr>
              <a:t>project?</a:t>
            </a:r>
            <a:endParaRPr lang="en-US" sz="2200" dirty="0">
              <a:latin typeface="Bahnschrift SemiBold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What </a:t>
            </a:r>
            <a:r>
              <a:rPr lang="en-US" sz="2200" dirty="0">
                <a:latin typeface="Bahnschrift SemiBold" panose="020B0502040204020203" pitchFamily="34" charset="0"/>
              </a:rPr>
              <a:t>real difference hast the activity made to the </a:t>
            </a:r>
            <a:r>
              <a:rPr lang="en-US" sz="2200" dirty="0" smtClean="0">
                <a:latin typeface="Bahnschrift SemiBold" panose="020B0502040204020203" pitchFamily="34" charset="0"/>
              </a:rPr>
              <a:t>beneficiaries?</a:t>
            </a:r>
            <a:endParaRPr lang="en-US" sz="2200" dirty="0">
              <a:latin typeface="Bahnschrift SemiBold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How </a:t>
            </a:r>
            <a:r>
              <a:rPr lang="en-US" sz="2200" dirty="0">
                <a:latin typeface="Bahnschrift SemiBold" panose="020B0502040204020203" pitchFamily="34" charset="0"/>
              </a:rPr>
              <a:t>many people have been affected?</a:t>
            </a:r>
            <a:br>
              <a:rPr lang="en-US" sz="2200" dirty="0">
                <a:latin typeface="Bahnschrift SemiBold" panose="020B0502040204020203" pitchFamily="34" charset="0"/>
              </a:rPr>
            </a:br>
            <a:endParaRPr lang="en-US" sz="2200" dirty="0" smtClean="0">
              <a:latin typeface="Bahnschrift SemiBold" panose="020B0502040204020203" pitchFamily="34" charset="0"/>
            </a:endParaRPr>
          </a:p>
          <a:p>
            <a:endParaRPr lang="en-US" sz="2200" b="1" dirty="0" smtClean="0">
              <a:latin typeface="Bahnschrift SemiBold" panose="020B0502040204020203" pitchFamily="34" charset="0"/>
            </a:endParaRPr>
          </a:p>
          <a:p>
            <a:r>
              <a:rPr lang="en-US" sz="2200" b="1" dirty="0" smtClean="0">
                <a:latin typeface="Bahnschrift SemiBold" panose="020B0502040204020203" pitchFamily="34" charset="0"/>
              </a:rPr>
              <a:t>Impact(s</a:t>
            </a:r>
            <a:r>
              <a:rPr lang="en-US" sz="2200" b="1" dirty="0">
                <a:latin typeface="Bahnschrift SemiBold" panose="020B0502040204020203" pitchFamily="34" charset="0"/>
              </a:rPr>
              <a:t>)/effects </a:t>
            </a:r>
            <a:r>
              <a:rPr lang="en-US" sz="2200" dirty="0">
                <a:latin typeface="Bahnschrift SemiBold" panose="020B0502040204020203" pitchFamily="34" charset="0"/>
              </a:rPr>
              <a:t>of the intervention compared to the total situation of the target</a:t>
            </a:r>
            <a:br>
              <a:rPr lang="en-US" sz="2200" dirty="0">
                <a:latin typeface="Bahnschrift SemiBold" panose="020B0502040204020203" pitchFamily="34" charset="0"/>
              </a:rPr>
            </a:br>
            <a:r>
              <a:rPr lang="en-US" sz="2200" dirty="0">
                <a:latin typeface="Bahnschrift SemiBold" panose="020B0502040204020203" pitchFamily="34" charset="0"/>
              </a:rPr>
              <a:t>group or those affected</a:t>
            </a:r>
            <a:r>
              <a:rPr lang="en-US" sz="2200" dirty="0" smtClean="0">
                <a:latin typeface="Bahnschrift SemiBold" panose="020B0502040204020203" pitchFamily="34" charset="0"/>
              </a:rPr>
              <a:t>:</a:t>
            </a:r>
            <a:endParaRPr lang="en-US" sz="2200" dirty="0">
              <a:latin typeface="Bahnschrift SemiBold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positive </a:t>
            </a:r>
            <a:r>
              <a:rPr lang="en-US" sz="2200" dirty="0">
                <a:latin typeface="Bahnschrift SemiBold" panose="020B0502040204020203" pitchFamily="34" charset="0"/>
              </a:rPr>
              <a:t>and negative, intended and unintended </a:t>
            </a:r>
            <a:r>
              <a:rPr lang="en-US" sz="2200" dirty="0" smtClean="0">
                <a:latin typeface="Bahnschrift SemiBold" panose="020B0502040204020203" pitchFamily="34" charset="0"/>
              </a:rPr>
              <a:t>effects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technical</a:t>
            </a:r>
            <a:r>
              <a:rPr lang="en-US" sz="2200" dirty="0">
                <a:latin typeface="Bahnschrift SemiBold" panose="020B0502040204020203" pitchFamily="34" charset="0"/>
              </a:rPr>
              <a:t>, economic, social, cultural, political, ecological effects – disaggregated</a:t>
            </a:r>
            <a:br>
              <a:rPr lang="en-US" sz="2200" dirty="0">
                <a:latin typeface="Bahnschrift SemiBold" panose="020B0502040204020203" pitchFamily="34" charset="0"/>
              </a:rPr>
            </a:br>
            <a:r>
              <a:rPr lang="en-US" sz="2200" dirty="0">
                <a:latin typeface="Bahnschrift SemiBold" panose="020B0502040204020203" pitchFamily="34" charset="0"/>
              </a:rPr>
              <a:t>by sex or other relevant social groups, such as minorities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13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648" y="265176"/>
            <a:ext cx="8229600" cy="877824"/>
          </a:xfrm>
        </p:spPr>
        <p:txBody>
          <a:bodyPr/>
          <a:lstStyle/>
          <a:p>
            <a:r>
              <a:rPr lang="en-US" dirty="0" smtClean="0">
                <a:latin typeface="Bahnschrift SemiBold" panose="020B0502040204020203" pitchFamily="34" charset="0"/>
              </a:rPr>
              <a:t>5. Sustainability</a:t>
            </a:r>
            <a:endParaRPr lang="en-US" dirty="0">
              <a:latin typeface="Bahnschrift SemiBold" panose="020B0502040204020203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6776" y="1290527"/>
            <a:ext cx="10844247" cy="504303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To </a:t>
            </a:r>
            <a:r>
              <a:rPr lang="en-US" sz="2200" dirty="0">
                <a:latin typeface="Bahnschrift SemiBold" panose="020B0502040204020203" pitchFamily="34" charset="0"/>
              </a:rPr>
              <a:t>what extent will activities, results and effects be expected to continue </a:t>
            </a:r>
            <a:r>
              <a:rPr lang="en-US" sz="2200" dirty="0" smtClean="0">
                <a:latin typeface="Bahnschrift SemiBold" panose="020B0502040204020203" pitchFamily="34" charset="0"/>
              </a:rPr>
              <a:t>after donor </a:t>
            </a:r>
            <a:r>
              <a:rPr lang="en-US" sz="2200" dirty="0">
                <a:latin typeface="Bahnschrift SemiBold" panose="020B0502040204020203" pitchFamily="34" charset="0"/>
              </a:rPr>
              <a:t>intervention has ended?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To </a:t>
            </a:r>
            <a:r>
              <a:rPr lang="en-US" sz="2200" dirty="0">
                <a:latin typeface="Bahnschrift SemiBold" panose="020B0502040204020203" pitchFamily="34" charset="0"/>
              </a:rPr>
              <a:t>what extent does the intervention reflect on and take into account </a:t>
            </a:r>
            <a:r>
              <a:rPr lang="en-US" sz="2200" dirty="0" smtClean="0">
                <a:latin typeface="Bahnschrift SemiBold" panose="020B0502040204020203" pitchFamily="34" charset="0"/>
              </a:rPr>
              <a:t>factors which</a:t>
            </a:r>
            <a:r>
              <a:rPr lang="en-US" sz="2200" dirty="0">
                <a:latin typeface="Bahnschrift SemiBold" panose="020B0502040204020203" pitchFamily="34" charset="0"/>
              </a:rPr>
              <a:t>, by experience, have a major influence on sustainability like e.g. </a:t>
            </a:r>
            <a:r>
              <a:rPr lang="en-US" sz="2200" dirty="0" smtClean="0">
                <a:latin typeface="Bahnschrift SemiBold" panose="020B0502040204020203" pitchFamily="34" charset="0"/>
              </a:rPr>
              <a:t>economic, ecological</a:t>
            </a:r>
            <a:r>
              <a:rPr lang="en-US" sz="2200" dirty="0">
                <a:latin typeface="Bahnschrift SemiBold" panose="020B0502040204020203" pitchFamily="34" charset="0"/>
              </a:rPr>
              <a:t>, social and cultural aspects?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 </a:t>
            </a:r>
            <a:r>
              <a:rPr lang="en-US" sz="2200" dirty="0">
                <a:latin typeface="Bahnschrift SemiBold" panose="020B0502040204020203" pitchFamily="34" charset="0"/>
              </a:rPr>
              <a:t>How self-supporting in particular is the assisted local counterpart?</a:t>
            </a:r>
            <a:endParaRPr lang="en-US" sz="22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08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0261" y="117259"/>
            <a:ext cx="8229600" cy="87782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Bahnschrift SemiBold" panose="020B0502040204020203" pitchFamily="34" charset="0"/>
              </a:rPr>
              <a:t>Challenges of Evaluation</a:t>
            </a:r>
            <a:endParaRPr lang="en-US" dirty="0">
              <a:solidFill>
                <a:srgbClr val="FFFF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30261" y="1519128"/>
            <a:ext cx="11274552" cy="520652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smtClean="0">
                <a:latin typeface="Bahnschrift SemiBold" panose="020B0502040204020203" pitchFamily="34" charset="0"/>
              </a:rPr>
              <a:t>Different </a:t>
            </a:r>
            <a:r>
              <a:rPr lang="en-US" dirty="0">
                <a:latin typeface="Bahnschrift SemiBold" panose="020B0502040204020203" pitchFamily="34" charset="0"/>
              </a:rPr>
              <a:t>persons have different expectations from an evaluation</a:t>
            </a:r>
            <a:r>
              <a:rPr lang="en-US" dirty="0" smtClean="0">
                <a:latin typeface="Bahnschrift SemiBold" panose="020B0502040204020203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dirty="0" smtClean="0">
                <a:latin typeface="Bahnschrift SemiBold" panose="020B0502040204020203" pitchFamily="34" charset="0"/>
              </a:rPr>
              <a:t>Some </a:t>
            </a:r>
            <a:r>
              <a:rPr lang="en-US" dirty="0">
                <a:latin typeface="Bahnschrift SemiBold" panose="020B0502040204020203" pitchFamily="34" charset="0"/>
              </a:rPr>
              <a:t>evaluations are too complex and overloaded with too many </a:t>
            </a:r>
            <a:r>
              <a:rPr lang="en-US" dirty="0" smtClean="0">
                <a:latin typeface="Bahnschrift SemiBold" panose="020B0502040204020203" pitchFamily="34" charset="0"/>
              </a:rPr>
              <a:t>questions</a:t>
            </a:r>
          </a:p>
          <a:p>
            <a:pPr marL="457200" indent="-457200"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A lack of interest or resistance against the </a:t>
            </a:r>
            <a:r>
              <a:rPr lang="en-US" dirty="0" smtClean="0">
                <a:latin typeface="Bahnschrift SemiBold" panose="020B0502040204020203" pitchFamily="34" charset="0"/>
              </a:rPr>
              <a:t>evaluation</a:t>
            </a:r>
          </a:p>
          <a:p>
            <a:pPr marL="457200" indent="-457200"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The contact between the evaluators and the employees </a:t>
            </a:r>
            <a:r>
              <a:rPr lang="en-US" dirty="0" smtClean="0">
                <a:latin typeface="Bahnschrift SemiBold" panose="020B0502040204020203" pitchFamily="34" charset="0"/>
              </a:rPr>
              <a:t>is </a:t>
            </a:r>
            <a:r>
              <a:rPr lang="en-US" dirty="0">
                <a:latin typeface="Bahnschrift SemiBold" panose="020B0502040204020203" pitchFamily="34" charset="0"/>
              </a:rPr>
              <a:t>too close or too little</a:t>
            </a:r>
            <a:r>
              <a:rPr lang="en-US" dirty="0" smtClean="0">
                <a:latin typeface="Bahnschrift SemiBold" panose="020B0502040204020203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dirty="0" smtClean="0">
                <a:latin typeface="Bahnschrift SemiBold" panose="020B0502040204020203" pitchFamily="34" charset="0"/>
              </a:rPr>
              <a:t>Expectation </a:t>
            </a:r>
            <a:r>
              <a:rPr lang="en-US" dirty="0">
                <a:latin typeface="Bahnschrift SemiBold" panose="020B0502040204020203" pitchFamily="34" charset="0"/>
              </a:rPr>
              <a:t>that an evaluation will solve </a:t>
            </a:r>
            <a:r>
              <a:rPr lang="en-US" dirty="0" smtClean="0">
                <a:latin typeface="Bahnschrift SemiBold" panose="020B0502040204020203" pitchFamily="34" charset="0"/>
              </a:rPr>
              <a:t>all problems (</a:t>
            </a:r>
            <a:r>
              <a:rPr lang="en-US" dirty="0">
                <a:latin typeface="Bahnschrift SemiBold" panose="020B0502040204020203" pitchFamily="34" charset="0"/>
              </a:rPr>
              <a:t>crisis </a:t>
            </a:r>
            <a:r>
              <a:rPr lang="en-US" dirty="0" smtClean="0">
                <a:latin typeface="Bahnschrift SemiBold" panose="020B0502040204020203" pitchFamily="34" charset="0"/>
              </a:rPr>
              <a:t>intervention)</a:t>
            </a:r>
          </a:p>
          <a:p>
            <a:pPr marL="457200" indent="-457200">
              <a:buAutoNum type="arabicPeriod"/>
            </a:pPr>
            <a:r>
              <a:rPr lang="en-US" dirty="0" smtClean="0">
                <a:latin typeface="Bahnschrift SemiBold" panose="020B0502040204020203" pitchFamily="34" charset="0"/>
              </a:rPr>
              <a:t>When the </a:t>
            </a:r>
            <a:r>
              <a:rPr lang="en-US" dirty="0">
                <a:latin typeface="Bahnschrift SemiBold" panose="020B0502040204020203" pitchFamily="34" charset="0"/>
              </a:rPr>
              <a:t>evaluation is </a:t>
            </a:r>
            <a:r>
              <a:rPr lang="en-US" dirty="0" smtClean="0">
                <a:latin typeface="Bahnschrift SemiBold" panose="020B0502040204020203" pitchFamily="34" charset="0"/>
              </a:rPr>
              <a:t>only </a:t>
            </a:r>
            <a:r>
              <a:rPr lang="en-US" dirty="0">
                <a:latin typeface="Bahnschrift SemiBold" panose="020B0502040204020203" pitchFamily="34" charset="0"/>
              </a:rPr>
              <a:t>to </a:t>
            </a:r>
            <a:r>
              <a:rPr lang="en-US" dirty="0" smtClean="0">
                <a:latin typeface="Bahnschrift SemiBold" panose="020B0502040204020203" pitchFamily="34" charset="0"/>
              </a:rPr>
              <a:t>legitimize </a:t>
            </a:r>
            <a:r>
              <a:rPr lang="en-US" dirty="0">
                <a:latin typeface="Bahnschrift SemiBold" panose="020B0502040204020203" pitchFamily="34" charset="0"/>
              </a:rPr>
              <a:t>the end or the continuation </a:t>
            </a:r>
            <a:r>
              <a:rPr lang="en-US" dirty="0" smtClean="0">
                <a:latin typeface="Bahnschrift SemiBold" panose="020B0502040204020203" pitchFamily="34" charset="0"/>
              </a:rPr>
              <a:t>of </a:t>
            </a:r>
            <a:r>
              <a:rPr lang="en-US" dirty="0">
                <a:latin typeface="Bahnschrift SemiBold" panose="020B0502040204020203" pitchFamily="34" charset="0"/>
              </a:rPr>
              <a:t>a </a:t>
            </a:r>
            <a:r>
              <a:rPr lang="en-US" dirty="0" smtClean="0">
                <a:latin typeface="Bahnschrift SemiBold" panose="020B0502040204020203" pitchFamily="34" charset="0"/>
              </a:rPr>
              <a:t>project</a:t>
            </a:r>
          </a:p>
          <a:p>
            <a:pPr marL="457200" indent="-457200">
              <a:buAutoNum type="arabicPeriod"/>
            </a:pPr>
            <a:r>
              <a:rPr lang="en-US" dirty="0" smtClean="0">
                <a:latin typeface="Bahnschrift SemiBold" panose="020B0502040204020203" pitchFamily="34" charset="0"/>
              </a:rPr>
              <a:t>Lack </a:t>
            </a:r>
            <a:r>
              <a:rPr lang="en-US" dirty="0">
                <a:latin typeface="Bahnschrift SemiBold" panose="020B0502040204020203" pitchFamily="34" charset="0"/>
              </a:rPr>
              <a:t>of participation of the project stakeholders in the </a:t>
            </a:r>
            <a:r>
              <a:rPr lang="en-US" dirty="0" smtClean="0">
                <a:latin typeface="Bahnschrift SemiBold" panose="020B0502040204020203" pitchFamily="34" charset="0"/>
              </a:rPr>
              <a:t>evaluation process</a:t>
            </a:r>
          </a:p>
          <a:p>
            <a:pPr marL="457200" indent="-457200"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Evaluators have to write too many reports, e.g. monthly activity reports</a:t>
            </a:r>
            <a:r>
              <a:rPr lang="en-US" dirty="0" smtClean="0">
                <a:latin typeface="Bahnschrift SemiBold" panose="020B0502040204020203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Evaluation results are forgotten in the daily routine of the </a:t>
            </a:r>
            <a:r>
              <a:rPr lang="en-US" dirty="0" smtClean="0">
                <a:latin typeface="Bahnschrift SemiBold" panose="020B0502040204020203" pitchFamily="34" charset="0"/>
              </a:rPr>
              <a:t>project</a:t>
            </a:r>
          </a:p>
          <a:p>
            <a:pPr marL="457200" indent="-457200"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Evaluation results are not taken into consideration in the next project </a:t>
            </a:r>
            <a:r>
              <a:rPr lang="en-US" dirty="0" smtClean="0">
                <a:latin typeface="Bahnschrift SemiBold" panose="020B0502040204020203" pitchFamily="34" charset="0"/>
              </a:rPr>
              <a:t>planning</a:t>
            </a:r>
            <a:endParaRPr lang="en-US" dirty="0">
              <a:latin typeface="Bahnschrift SemiBold" panose="020B0502040204020203" pitchFamily="34" charset="0"/>
            </a:endParaRPr>
          </a:p>
          <a:p>
            <a:pPr marL="457200" indent="-457200">
              <a:buAutoNum type="arabicPeriod"/>
            </a:pPr>
            <a:endParaRPr lang="en-US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97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37484" y="2833564"/>
            <a:ext cx="2533964" cy="877824"/>
          </a:xfrm>
        </p:spPr>
        <p:txBody>
          <a:bodyPr/>
          <a:lstStyle/>
          <a:p>
            <a:r>
              <a:rPr lang="en-US" dirty="0" smtClean="0">
                <a:latin typeface="Bahnschrift SemiBold" panose="020B0502040204020203" pitchFamily="34" charset="0"/>
              </a:rPr>
              <a:t>Thank You</a:t>
            </a:r>
            <a:endParaRPr lang="en-US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02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7303" y="166455"/>
            <a:ext cx="8229600" cy="877824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Bahnschrift SemiBold" panose="020B0502040204020203" pitchFamily="34" charset="0"/>
              </a:rPr>
              <a:t>Understanding Project Evaluation</a:t>
            </a:r>
            <a:endParaRPr lang="en-US" b="1" dirty="0">
              <a:solidFill>
                <a:srgbClr val="FFFF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37302" y="1254777"/>
            <a:ext cx="11462812" cy="5043038"/>
          </a:xfrm>
        </p:spPr>
        <p:txBody>
          <a:bodyPr>
            <a:normAutofit lnSpcReduction="10000"/>
          </a:bodyPr>
          <a:lstStyle/>
          <a:p>
            <a:pPr marL="222250" indent="-22225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Bahnschrift SemiBold" panose="020B0502040204020203" pitchFamily="34" charset="0"/>
              </a:rPr>
              <a:t>Evaluation is the systematic </a:t>
            </a:r>
            <a:r>
              <a:rPr lang="en-US" sz="2600" dirty="0">
                <a:latin typeface="Bahnschrift SemiBold" panose="020B0502040204020203" pitchFamily="34" charset="0"/>
              </a:rPr>
              <a:t>and objective assessment of an on-going or </a:t>
            </a:r>
            <a:r>
              <a:rPr lang="en-US" sz="2600" dirty="0" smtClean="0">
                <a:latin typeface="Bahnschrift SemiBold" panose="020B0502040204020203" pitchFamily="34" charset="0"/>
              </a:rPr>
              <a:t>completed project, </a:t>
            </a:r>
            <a:r>
              <a:rPr lang="en-US" sz="2600" dirty="0">
                <a:latin typeface="Bahnschrift SemiBold" panose="020B0502040204020203" pitchFamily="34" charset="0"/>
              </a:rPr>
              <a:t>its design, implementation and results</a:t>
            </a:r>
            <a:r>
              <a:rPr lang="en-US" sz="2600" dirty="0" smtClean="0">
                <a:latin typeface="Bahnschrift SemiBold" panose="020B0502040204020203" pitchFamily="34" charset="0"/>
              </a:rPr>
              <a:t>.</a:t>
            </a:r>
          </a:p>
          <a:p>
            <a:pPr marL="222250" indent="-22225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Bahnschrift SemiBold" panose="020B0502040204020203" pitchFamily="34" charset="0"/>
              </a:rPr>
              <a:t>Generally </a:t>
            </a:r>
            <a:r>
              <a:rPr lang="en-US" sz="2600" dirty="0">
                <a:latin typeface="Bahnschrift SemiBold" panose="020B0502040204020203" pitchFamily="34" charset="0"/>
              </a:rPr>
              <a:t>conducted by independent, external experts</a:t>
            </a:r>
            <a:r>
              <a:rPr lang="en-US" sz="2600" dirty="0" smtClean="0">
                <a:latin typeface="Bahnschrift SemiBold" panose="020B0502040204020203" pitchFamily="34" charset="0"/>
              </a:rPr>
              <a:t>.</a:t>
            </a:r>
          </a:p>
          <a:p>
            <a:pPr marL="222250" indent="-22225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Bahnschrift SemiBold" panose="020B0502040204020203" pitchFamily="34" charset="0"/>
              </a:rPr>
              <a:t>Evaluations </a:t>
            </a:r>
            <a:r>
              <a:rPr lang="en-US" sz="2600" dirty="0">
                <a:latin typeface="Bahnschrift SemiBold" panose="020B0502040204020203" pitchFamily="34" charset="0"/>
              </a:rPr>
              <a:t>investigate the reasons why certain aspects of a project </a:t>
            </a:r>
            <a:r>
              <a:rPr lang="en-US" sz="2600" dirty="0" smtClean="0">
                <a:latin typeface="Bahnschrift SemiBold" panose="020B0502040204020203" pitchFamily="34" charset="0"/>
              </a:rPr>
              <a:t>or have </a:t>
            </a:r>
            <a:r>
              <a:rPr lang="en-US" sz="2600" dirty="0">
                <a:latin typeface="Bahnschrift SemiBold" panose="020B0502040204020203" pitchFamily="34" charset="0"/>
              </a:rPr>
              <a:t>or have not been implemented as </a:t>
            </a:r>
            <a:r>
              <a:rPr lang="en-US" sz="2600" dirty="0" smtClean="0">
                <a:latin typeface="Bahnschrift SemiBold" panose="020B0502040204020203" pitchFamily="34" charset="0"/>
              </a:rPr>
              <a:t>planned</a:t>
            </a:r>
          </a:p>
          <a:p>
            <a:pPr marL="222250" indent="-222250">
              <a:buFont typeface="Arial" panose="020B0604020202020204" pitchFamily="34" charset="0"/>
              <a:buChar char="•"/>
            </a:pPr>
            <a:r>
              <a:rPr lang="en-US" sz="2600" dirty="0">
                <a:latin typeface="Bahnschrift SemiBold" panose="020B0502040204020203" pitchFamily="34" charset="0"/>
              </a:rPr>
              <a:t>An evaluation should provide information that is credible and useful, enabling </a:t>
            </a:r>
            <a:r>
              <a:rPr lang="en-US" sz="2600" dirty="0" smtClean="0">
                <a:latin typeface="Bahnschrift SemiBold" panose="020B0502040204020203" pitchFamily="34" charset="0"/>
              </a:rPr>
              <a:t>the incorporation </a:t>
            </a:r>
            <a:r>
              <a:rPr lang="en-US" sz="2600" dirty="0">
                <a:latin typeface="Bahnschrift SemiBold" panose="020B0502040204020203" pitchFamily="34" charset="0"/>
              </a:rPr>
              <a:t>of lessons learned into the decision making process </a:t>
            </a:r>
            <a:endParaRPr lang="en-US" sz="2600" dirty="0" smtClean="0">
              <a:latin typeface="Bahnschrift SemiBold" panose="020B0502040204020203" pitchFamily="34" charset="0"/>
            </a:endParaRPr>
          </a:p>
          <a:p>
            <a:pPr marL="222250" indent="-22225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Bahnschrift SemiBold" panose="020B0502040204020203" pitchFamily="34" charset="0"/>
              </a:rPr>
              <a:t>Evaluations </a:t>
            </a:r>
            <a:r>
              <a:rPr lang="en-US" sz="2600" dirty="0">
                <a:latin typeface="Bahnschrift SemiBold" panose="020B0502040204020203" pitchFamily="34" charset="0"/>
              </a:rPr>
              <a:t>are carried out either during the project cycle (Mid-term </a:t>
            </a:r>
            <a:r>
              <a:rPr lang="en-US" sz="2600" dirty="0" smtClean="0">
                <a:latin typeface="Bahnschrift SemiBold" panose="020B0502040204020203" pitchFamily="34" charset="0"/>
              </a:rPr>
              <a:t>Evaluation, Formative </a:t>
            </a:r>
            <a:r>
              <a:rPr lang="en-US" sz="2600" dirty="0">
                <a:latin typeface="Bahnschrift SemiBold" panose="020B0502040204020203" pitchFamily="34" charset="0"/>
              </a:rPr>
              <a:t>Evaluation) or at the end of a project or </a:t>
            </a:r>
            <a:r>
              <a:rPr lang="en-US" sz="2600" dirty="0" err="1">
                <a:latin typeface="Bahnschrift SemiBold" panose="020B0502040204020203" pitchFamily="34" charset="0"/>
              </a:rPr>
              <a:t>programme</a:t>
            </a:r>
            <a:r>
              <a:rPr lang="en-US" sz="2600" dirty="0">
                <a:latin typeface="Bahnschrift SemiBold" panose="020B0502040204020203" pitchFamily="34" charset="0"/>
              </a:rPr>
              <a:t> (Ex-post </a:t>
            </a:r>
            <a:r>
              <a:rPr lang="en-US" sz="2600" dirty="0" smtClean="0">
                <a:latin typeface="Bahnschrift SemiBold" panose="020B0502040204020203" pitchFamily="34" charset="0"/>
              </a:rPr>
              <a:t>Evaluation, Final </a:t>
            </a:r>
            <a:r>
              <a:rPr lang="en-US" sz="2600" dirty="0">
                <a:latin typeface="Bahnschrift SemiBold" panose="020B0502040204020203" pitchFamily="34" charset="0"/>
              </a:rPr>
              <a:t>Evaluation, Impact Evaluation, Summative Evaluation)</a:t>
            </a:r>
            <a:endParaRPr lang="en-US" sz="2600" dirty="0" smtClean="0">
              <a:latin typeface="Bahnschrift SemiBold" panose="020B0502040204020203" pitchFamily="34" charset="0"/>
            </a:endParaRPr>
          </a:p>
          <a:p>
            <a:endParaRPr lang="en-US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5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02988" y="0"/>
            <a:ext cx="8229600" cy="877824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Bahnschrift SemiBold" panose="020B0502040204020203" pitchFamily="34" charset="0"/>
              </a:rPr>
              <a:t>Purpose of Project Evaluation</a:t>
            </a:r>
            <a:endParaRPr lang="en-US" b="1" dirty="0">
              <a:solidFill>
                <a:srgbClr val="FFFF00"/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93987561"/>
              </p:ext>
            </p:extLst>
          </p:nvPr>
        </p:nvGraphicFramePr>
        <p:xfrm>
          <a:off x="216987" y="1206651"/>
          <a:ext cx="11462812" cy="5043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74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647" y="265176"/>
            <a:ext cx="8675731" cy="877824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Bahnschrift SemiBold" panose="020B0502040204020203" pitchFamily="34" charset="0"/>
              </a:rPr>
              <a:t>International Evaluation Principles</a:t>
            </a:r>
            <a:endParaRPr lang="en-US" b="1" dirty="0">
              <a:solidFill>
                <a:srgbClr val="FFFF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12647" y="1507095"/>
            <a:ext cx="11579353" cy="504303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Objectivity: fact-based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Independence of evaluators: no intervention from staffs or other parties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Participation of all stakeholders: joint decision-making, comment on the reports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Transparency and focus: central questions, methodologies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Reliability : credibility, comprehensible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Completeness : well-structured, answer all questions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Fairness &amp; projection of interests: dignity, security, rights must be projected 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Utility: guaranteed feedback, implementation of recommendations</a:t>
            </a:r>
            <a:endParaRPr lang="en-US" sz="22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72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647" y="265176"/>
            <a:ext cx="8675731" cy="877824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Bahnschrift SemiBold" panose="020B0502040204020203" pitchFamily="34" charset="0"/>
              </a:rPr>
              <a:t>Evaluation is most effective when…</a:t>
            </a:r>
            <a:endParaRPr lang="en-US" b="1" dirty="0">
              <a:solidFill>
                <a:srgbClr val="FFFF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12647" y="1507095"/>
            <a:ext cx="11579353" cy="504303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It is a continuous not just one-off process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Involves those who are interested and answer their questions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Uses imaginative and creative approaches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Challenge discriminatory and oppressive policy of inequality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Highlights and celebrates successes and achievements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Bahnschrift SemiBold" panose="020B0502040204020203" pitchFamily="34" charset="0"/>
              </a:rPr>
              <a:t>Done with honesty.</a:t>
            </a:r>
            <a:endParaRPr lang="en-US" sz="22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52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26295" y="0"/>
            <a:ext cx="8229600" cy="87782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Bahnschrift SemiBold" panose="020B0502040204020203" pitchFamily="34" charset="0"/>
              </a:rPr>
              <a:t>Five Step Process of Evaluation</a:t>
            </a:r>
            <a:endParaRPr lang="en-US" b="1" dirty="0">
              <a:solidFill>
                <a:srgbClr val="FFFF00"/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1602701"/>
              </p:ext>
            </p:extLst>
          </p:nvPr>
        </p:nvGraphicFramePr>
        <p:xfrm>
          <a:off x="626094" y="1169503"/>
          <a:ext cx="10844247" cy="5311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77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2932" y="-116115"/>
            <a:ext cx="10781067" cy="87782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Bahnschrift SemiBold" panose="020B0502040204020203" pitchFamily="34" charset="0"/>
              </a:rPr>
              <a:t>Five Major Characteristics of Project Evaluation</a:t>
            </a:r>
            <a:endParaRPr lang="en-US" b="1" dirty="0">
              <a:solidFill>
                <a:srgbClr val="FFFF00"/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63908020"/>
              </p:ext>
            </p:extLst>
          </p:nvPr>
        </p:nvGraphicFramePr>
        <p:xfrm>
          <a:off x="378549" y="1055915"/>
          <a:ext cx="11481489" cy="5490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074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648" y="265176"/>
            <a:ext cx="8229600" cy="877824"/>
          </a:xfrm>
        </p:spPr>
        <p:txBody>
          <a:bodyPr/>
          <a:lstStyle/>
          <a:p>
            <a:r>
              <a:rPr lang="en-US" dirty="0" smtClean="0">
                <a:latin typeface="Bahnschrift SemiBold" panose="020B0502040204020203" pitchFamily="34" charset="0"/>
              </a:rPr>
              <a:t>1. Relevance</a:t>
            </a:r>
            <a:endParaRPr lang="en-US" dirty="0">
              <a:latin typeface="Bahnschrift SemiBold" panose="020B0502040204020203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6776" y="1290527"/>
            <a:ext cx="10844247" cy="504303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SemiBold" panose="020B0502040204020203" pitchFamily="34" charset="0"/>
              </a:rPr>
              <a:t> To what extent does the intervention comply with development policy </a:t>
            </a:r>
            <a:r>
              <a:rPr lang="en-US" sz="2200" dirty="0" smtClean="0">
                <a:latin typeface="Bahnschrift SemiBold" panose="020B0502040204020203" pitchFamily="34" charset="0"/>
              </a:rPr>
              <a:t>and planning </a:t>
            </a:r>
            <a:r>
              <a:rPr lang="en-US" sz="2200" dirty="0">
                <a:latin typeface="Bahnschrift SemiBold" panose="020B0502040204020203" pitchFamily="34" charset="0"/>
              </a:rPr>
              <a:t>of the recipient country or the partner government?</a:t>
            </a:r>
          </a:p>
          <a:p>
            <a:r>
              <a:rPr lang="en-US" sz="2200" dirty="0" smtClean="0">
                <a:latin typeface="Bahnschrift SemiBold" panose="020B0502040204020203" pitchFamily="34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How </a:t>
            </a:r>
            <a:r>
              <a:rPr lang="en-US" sz="2200" dirty="0">
                <a:latin typeface="Bahnschrift SemiBold" panose="020B0502040204020203" pitchFamily="34" charset="0"/>
              </a:rPr>
              <a:t>important is the intervention for the target group and subgroups (</a:t>
            </a:r>
            <a:r>
              <a:rPr lang="en-US" sz="2200" dirty="0" smtClean="0">
                <a:latin typeface="Bahnschrift SemiBold" panose="020B0502040204020203" pitchFamily="34" charset="0"/>
              </a:rPr>
              <a:t>e.g. women</a:t>
            </a:r>
            <a:r>
              <a:rPr lang="en-US" sz="2200" dirty="0">
                <a:latin typeface="Bahnschrift SemiBold" panose="020B0502040204020203" pitchFamily="34" charset="0"/>
              </a:rPr>
              <a:t>), and to what extent does it address their needs and interests?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latin typeface="Bahnschrift SemiBold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 </a:t>
            </a:r>
            <a:r>
              <a:rPr lang="en-US" sz="2200" dirty="0">
                <a:latin typeface="Bahnschrift SemiBold" panose="020B0502040204020203" pitchFamily="34" charset="0"/>
              </a:rPr>
              <a:t>To what extent do the basic principles of </a:t>
            </a:r>
            <a:r>
              <a:rPr lang="en-US" sz="2200" dirty="0" smtClean="0">
                <a:latin typeface="Bahnschrift SemiBold" panose="020B0502040204020203" pitchFamily="34" charset="0"/>
              </a:rPr>
              <a:t>development </a:t>
            </a:r>
            <a:r>
              <a:rPr lang="en-US" sz="2200" dirty="0">
                <a:latin typeface="Bahnschrift SemiBold" panose="020B0502040204020203" pitchFamily="34" charset="0"/>
              </a:rPr>
              <a:t>policy – </a:t>
            </a:r>
            <a:r>
              <a:rPr lang="en-US" sz="2200" dirty="0" smtClean="0">
                <a:latin typeface="Bahnschrift SemiBold" panose="020B0502040204020203" pitchFamily="34" charset="0"/>
              </a:rPr>
              <a:t>poverty reduction</a:t>
            </a:r>
            <a:r>
              <a:rPr lang="en-US" sz="2200" dirty="0">
                <a:latin typeface="Bahnschrift SemiBold" panose="020B0502040204020203" pitchFamily="34" charset="0"/>
              </a:rPr>
              <a:t>, promotion of democracy and human rights, gender equality, </a:t>
            </a:r>
            <a:r>
              <a:rPr lang="en-US" sz="2200" dirty="0" smtClean="0">
                <a:latin typeface="Bahnschrift SemiBold" panose="020B0502040204020203" pitchFamily="34" charset="0"/>
              </a:rPr>
              <a:t>respect for </a:t>
            </a:r>
            <a:r>
              <a:rPr lang="en-US" sz="2200" dirty="0">
                <a:latin typeface="Bahnschrift SemiBold" panose="020B0502040204020203" pitchFamily="34" charset="0"/>
              </a:rPr>
              <a:t>the cultural background and ecology – correspond with the </a:t>
            </a:r>
            <a:r>
              <a:rPr lang="en-US" sz="2200" dirty="0" smtClean="0">
                <a:latin typeface="Bahnschrift SemiBold" panose="020B0502040204020203" pitchFamily="34" charset="0"/>
              </a:rPr>
              <a:t>respective strategic </a:t>
            </a:r>
            <a:r>
              <a:rPr lang="en-US" sz="2200" dirty="0">
                <a:latin typeface="Bahnschrift SemiBold" panose="020B0502040204020203" pitchFamily="34" charset="0"/>
              </a:rPr>
              <a:t>goals and programmatic targets?</a:t>
            </a:r>
          </a:p>
          <a:p>
            <a:endParaRPr lang="en-US" sz="22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43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648" y="265176"/>
            <a:ext cx="8229600" cy="87782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ahnschrift SemiBold" panose="020B0502040204020203" pitchFamily="34" charset="0"/>
              </a:rPr>
              <a:t>2. </a:t>
            </a:r>
            <a:r>
              <a:rPr lang="en-US" dirty="0" smtClean="0"/>
              <a:t>Effectiveness</a:t>
            </a:r>
            <a:endParaRPr lang="en-US" dirty="0">
              <a:latin typeface="Bahnschrift SemiBold" panose="020B0502040204020203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6777" y="1290527"/>
            <a:ext cx="9135056" cy="1212041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To </a:t>
            </a:r>
            <a:r>
              <a:rPr lang="en-US" sz="2200" dirty="0">
                <a:latin typeface="Bahnschrift SemiBold" panose="020B0502040204020203" pitchFamily="34" charset="0"/>
              </a:rPr>
              <a:t>what extent will the objectives of the intervention be </a:t>
            </a:r>
            <a:r>
              <a:rPr lang="en-US" sz="2200" dirty="0" smtClean="0">
                <a:latin typeface="Bahnschrift SemiBold" panose="020B0502040204020203" pitchFamily="34" charset="0"/>
              </a:rPr>
              <a:t>achieved?</a:t>
            </a:r>
            <a:endParaRPr lang="en-US" sz="2200" dirty="0">
              <a:latin typeface="Bahnschrift SemiBold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To </a:t>
            </a:r>
            <a:r>
              <a:rPr lang="en-US" sz="2200" dirty="0">
                <a:latin typeface="Bahnschrift SemiBold" panose="020B0502040204020203" pitchFamily="34" charset="0"/>
              </a:rPr>
              <a:t>what extent is the target group reached?</a:t>
            </a:r>
            <a:br>
              <a:rPr lang="en-US" sz="2200" dirty="0">
                <a:latin typeface="Bahnschrift SemiBold" panose="020B0502040204020203" pitchFamily="34" charset="0"/>
              </a:rPr>
            </a:br>
            <a:endParaRPr lang="en-US" sz="2200" dirty="0">
              <a:latin typeface="Bahnschrift SemiBold" panose="020B0502040204020203" pitchFamily="34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706776" y="2502568"/>
            <a:ext cx="8229600" cy="8778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Bahnschrift SemiBold" panose="020B0502040204020203" pitchFamily="34" charset="0"/>
              </a:rPr>
              <a:t>3. </a:t>
            </a:r>
            <a:r>
              <a:rPr lang="en-US" dirty="0" smtClean="0"/>
              <a:t>Efficiency</a:t>
            </a:r>
            <a:endParaRPr lang="en-US" dirty="0">
              <a:latin typeface="Bahnschrift SemiBold" panose="020B0502040204020203" pitchFamily="34" charset="0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706776" y="3642418"/>
            <a:ext cx="11011982" cy="20124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Is </a:t>
            </a:r>
            <a:r>
              <a:rPr lang="en-US" sz="2200" dirty="0">
                <a:latin typeface="Bahnschrift SemiBold" panose="020B0502040204020203" pitchFamily="34" charset="0"/>
              </a:rPr>
              <a:t>the relationship between input of resources and results achieved appropriate</a:t>
            </a:r>
            <a:br>
              <a:rPr lang="en-US" sz="2200" dirty="0">
                <a:latin typeface="Bahnschrift SemiBold" panose="020B0502040204020203" pitchFamily="34" charset="0"/>
              </a:rPr>
            </a:br>
            <a:r>
              <a:rPr lang="en-US" sz="2200" dirty="0">
                <a:latin typeface="Bahnschrift SemiBold" panose="020B0502040204020203" pitchFamily="34" charset="0"/>
              </a:rPr>
              <a:t>and justifiable? What is the cost-benefit </a:t>
            </a:r>
            <a:r>
              <a:rPr lang="en-US" sz="2200" dirty="0" smtClean="0">
                <a:latin typeface="Bahnschrift SemiBold" panose="020B0502040204020203" pitchFamily="34" charset="0"/>
              </a:rPr>
              <a:t>ratio?</a:t>
            </a:r>
            <a:endParaRPr lang="en-US" sz="2200" dirty="0">
              <a:latin typeface="Bahnschrift SemiBold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To </a:t>
            </a:r>
            <a:r>
              <a:rPr lang="en-US" sz="2200" dirty="0">
                <a:latin typeface="Bahnschrift SemiBold" panose="020B0502040204020203" pitchFamily="34" charset="0"/>
              </a:rPr>
              <a:t>what extent have individual resources been used </a:t>
            </a:r>
            <a:r>
              <a:rPr lang="en-US" sz="2200" dirty="0" smtClean="0">
                <a:latin typeface="Bahnschrift SemiBold" panose="020B0502040204020203" pitchFamily="34" charset="0"/>
              </a:rPr>
              <a:t>economically?</a:t>
            </a:r>
            <a:endParaRPr lang="en-US" sz="2200" dirty="0">
              <a:latin typeface="Bahnschrift SemiBold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Bahnschrift SemiBold" panose="020B0502040204020203" pitchFamily="34" charset="0"/>
              </a:rPr>
              <a:t>Are </a:t>
            </a:r>
            <a:r>
              <a:rPr lang="en-US" sz="2200" dirty="0">
                <a:latin typeface="Bahnschrift SemiBold" panose="020B0502040204020203" pitchFamily="34" charset="0"/>
              </a:rPr>
              <a:t>there any alternatives for achieving the same results with less inputs/funds?</a:t>
            </a:r>
            <a:br>
              <a:rPr lang="en-US" sz="2200" dirty="0">
                <a:latin typeface="Bahnschrift SemiBold" panose="020B0502040204020203" pitchFamily="34" charset="0"/>
              </a:rPr>
            </a:br>
            <a:r>
              <a:rPr lang="en-US" sz="2200" dirty="0" smtClean="0">
                <a:latin typeface="Bahnschrift SemiBold" panose="020B0502040204020203" pitchFamily="34" charset="0"/>
              </a:rPr>
              <a:t/>
            </a:r>
            <a:br>
              <a:rPr lang="en-US" sz="2200" dirty="0" smtClean="0">
                <a:latin typeface="Bahnschrift SemiBold" panose="020B0502040204020203" pitchFamily="34" charset="0"/>
              </a:rPr>
            </a:br>
            <a:endParaRPr lang="en-US" sz="22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3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746</Words>
  <Application>Microsoft Office PowerPoint</Application>
  <PresentationFormat>Widescreen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Bahnschrift SemiBold</vt:lpstr>
      <vt:lpstr>Georgia</vt:lpstr>
      <vt:lpstr>Trebuchet MS</vt:lpstr>
      <vt:lpstr>Wingdings 3</vt:lpstr>
      <vt:lpstr>Facet</vt:lpstr>
      <vt:lpstr>PROJECT EVALUATION</vt:lpstr>
      <vt:lpstr>Understanding Project Evaluation</vt:lpstr>
      <vt:lpstr>Purpose of Project Evaluation</vt:lpstr>
      <vt:lpstr>International Evaluation Principles</vt:lpstr>
      <vt:lpstr>Evaluation is most effective when…</vt:lpstr>
      <vt:lpstr>Five Step Process of Evaluation</vt:lpstr>
      <vt:lpstr>Five Major Characteristics of Project Evaluation</vt:lpstr>
      <vt:lpstr>1. Relevance</vt:lpstr>
      <vt:lpstr>2. Effectiveness</vt:lpstr>
      <vt:lpstr>4. Impact</vt:lpstr>
      <vt:lpstr>5. Sustainability</vt:lpstr>
      <vt:lpstr>Challenges of Evaluation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EVALUATION</dc:title>
  <dc:creator>Orko Mahmud</dc:creator>
  <cp:lastModifiedBy>Orko Mahmud</cp:lastModifiedBy>
  <cp:revision>12</cp:revision>
  <dcterms:created xsi:type="dcterms:W3CDTF">2018-07-16T09:06:18Z</dcterms:created>
  <dcterms:modified xsi:type="dcterms:W3CDTF">2018-07-16T11:56:08Z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