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Limelight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j7o+f1R84tDJ/XP8AaZDWNjl2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melight-regular.fntdata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973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Daffodil International University </a:t>
            </a:r>
            <a:br>
              <a:rPr b="1" lang="en-U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Dept. of CSE </a:t>
            </a:r>
            <a:br>
              <a:rPr b="1" lang="en-U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Information Security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3429000"/>
            <a:ext cx="10515600" cy="274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en-US" sz="3600">
                <a:solidFill>
                  <a:srgbClr val="C00000"/>
                </a:solidFill>
              </a:rPr>
              <a:t>Lecture 9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en-US" sz="3600">
                <a:solidFill>
                  <a:srgbClr val="C00000"/>
                </a:solidFill>
              </a:rPr>
              <a:t>Personal Device Security(Contd.)</a:t>
            </a:r>
            <a:endParaRPr b="1" sz="3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755374" y="450574"/>
            <a:ext cx="10598426" cy="33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Personal Device Security-Intrusion Detection System (IDS)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802999" y="918210"/>
            <a:ext cx="10834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Intrusion Detection System (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is a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monitoring system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detects suspicious activities and generates alerts when they are detected.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26774" y="1601857"/>
            <a:ext cx="10598426" cy="43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ds1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4" y="1952624"/>
            <a:ext cx="10639425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755374" y="450574"/>
            <a:ext cx="10598426" cy="33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an IDS detects an intrusion?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ds2.PNG" id="99" name="Google Shape;9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75" y="1356394"/>
            <a:ext cx="10149000" cy="49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755374" y="450574"/>
            <a:ext cx="10598426" cy="33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Personal Device Security-Intrusion Prevention System (IPS)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733425" y="895350"/>
            <a:ext cx="10620375" cy="52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An </a:t>
            </a:r>
            <a:r>
              <a:rPr b="1" lang="en-US" sz="2400"/>
              <a:t>intrusion prevention system</a:t>
            </a:r>
            <a:r>
              <a:rPr lang="en-US" sz="2400"/>
              <a:t> (IPS) is a network security technology that continuously </a:t>
            </a:r>
            <a:r>
              <a:rPr b="1" lang="en-US" sz="2400">
                <a:solidFill>
                  <a:srgbClr val="C00000"/>
                </a:solidFill>
              </a:rPr>
              <a:t>monitors</a:t>
            </a:r>
            <a:r>
              <a:rPr lang="en-US" sz="2400"/>
              <a:t> network traffic for suspicious activity and takes steps to </a:t>
            </a:r>
            <a:r>
              <a:rPr b="1" lang="en-US" sz="2400">
                <a:solidFill>
                  <a:srgbClr val="C00000"/>
                </a:solidFill>
              </a:rPr>
              <a:t>prevent</a:t>
            </a:r>
            <a:r>
              <a:rPr lang="en-US" sz="2400"/>
              <a:t> it.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ps4.PNG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26" y="2000251"/>
            <a:ext cx="10430249" cy="465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076826" y="6419850"/>
            <a:ext cx="295274" cy="161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666750" y="266700"/>
            <a:ext cx="58669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Personal Device Security- Honeypot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52474" y="885824"/>
            <a:ext cx="103441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honeypot in cyber security is a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trap set to lure or trap hackers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can be done by using a decoy or false data, a fake server, or a false user. A honeypot can help an administrator learn more about their hacker and attack patterns.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neypot5.PNG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32" y="2181225"/>
            <a:ext cx="10411169" cy="41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4248150" y="6374368"/>
            <a:ext cx="3711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Fig: Honeypot Placement in a System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609600" y="336550"/>
            <a:ext cx="10515600" cy="62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Cloud Security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600075" y="904875"/>
            <a:ext cx="110871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Security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set of control-based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technologies &amp; policies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to stick to regulatory compliances, rules &amp; protect data application and cloud technology infrastructure.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03207" y="2175837"/>
            <a:ext cx="4275827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Cloud Computing Security Risks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system misconfiguration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Denial-of-Service (DoS) attacks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loss due to cyber attacks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Unsecure access control points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Inadequate threat notifications and alerts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7729268" y="2320505"/>
            <a:ext cx="402108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Cloud Security Controls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Detective Control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Preventive Control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Deterrent Control 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Corrective Control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609600" y="336550"/>
            <a:ext cx="10515600" cy="62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Mobile Device Security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600075" y="904875"/>
            <a:ext cx="110871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Device Security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refers to the measures designed to protect sensitive information stored on and transmitted by laptops, smartphones, tablets, wearables, and other portable devices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655608" y="2165237"/>
            <a:ext cx="4071667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Mobile Device Security Risks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Unsafe apps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Unsafe operating systems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Unsafe connections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devices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public wi-fi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engineering</a:t>
            </a:r>
            <a:b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401463" y="2191105"/>
            <a:ext cx="465539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Mobile device Security Controls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Establish, share, and enforce clear policies and processes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protection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biometrics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biometrics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device encryption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609600" y="336550"/>
            <a:ext cx="10515600" cy="62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IoT Security</a:t>
            </a:r>
            <a:endParaRPr b="1" sz="3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600075" y="904875"/>
            <a:ext cx="110871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IoT security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 subset of cybersecurity that focuses on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protecting, monitoring and remediating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related to the Internet of Things (IoT)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network of connected devices equipped with sensors, software or other technologies to gather, store and share data via the internet.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690831" y="2415399"/>
            <a:ext cx="3639629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IoT Security Risks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and DDoS Attacks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Firmware Exploits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Credential Exploits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On-Path 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693372" y="2360735"/>
            <a:ext cx="549862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IoT Security Controls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Staying up to date with all patching and OS updates 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strong password practices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Enabling multi-factor authentication 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and implementing an IoT device policy 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 implementing a cloud access security broker (CASB)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all network devices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Encrypting all data 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cybersecurity best practices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838200" y="944380"/>
            <a:ext cx="10515600" cy="5232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sz="66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sz="66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>
                <a:latin typeface="Limelight"/>
                <a:ea typeface="Limelight"/>
                <a:cs typeface="Limelight"/>
                <a:sym typeface="Limelight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2022-08-10T14:29:45Z</dcterms:created>
  <dc:creator>KOTHA</dc:creator>
</cp:coreProperties>
</file>