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media/image1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7" r:id="rId2"/>
    <p:sldId id="258" r:id="rId3"/>
    <p:sldId id="259" r:id="rId4"/>
    <p:sldId id="295" r:id="rId5"/>
    <p:sldId id="260" r:id="rId6"/>
    <p:sldId id="261" r:id="rId7"/>
    <p:sldId id="262" r:id="rId8"/>
    <p:sldId id="263" r:id="rId9"/>
    <p:sldId id="264" r:id="rId10"/>
    <p:sldId id="281" r:id="rId11"/>
    <p:sldId id="293" r:id="rId12"/>
    <p:sldId id="283" r:id="rId13"/>
    <p:sldId id="294" r:id="rId14"/>
    <p:sldId id="267" r:id="rId15"/>
    <p:sldId id="268" r:id="rId16"/>
    <p:sldId id="269" r:id="rId17"/>
    <p:sldId id="270" r:id="rId18"/>
    <p:sldId id="285" r:id="rId19"/>
    <p:sldId id="271" r:id="rId20"/>
    <p:sldId id="272" r:id="rId21"/>
    <p:sldId id="273" r:id="rId22"/>
    <p:sldId id="274" r:id="rId23"/>
    <p:sldId id="275" r:id="rId24"/>
    <p:sldId id="276" r:id="rId25"/>
    <p:sldId id="289" r:id="rId26"/>
    <p:sldId id="286" r:id="rId27"/>
    <p:sldId id="287" r:id="rId28"/>
    <p:sldId id="288" r:id="rId29"/>
    <p:sldId id="279" r:id="rId30"/>
    <p:sldId id="290" r:id="rId31"/>
    <p:sldId id="291" r:id="rId32"/>
    <p:sldId id="292" r:id="rId33"/>
    <p:sldId id="28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3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image" Target="../media/image1.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image" Target="../media/image1.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07831-5F4D-4820-A775-5B5312A9DFE8}" type="doc">
      <dgm:prSet loTypeId="urn:microsoft.com/office/officeart/2009/3/layout/StepUpProcess" loCatId="process" qsTypeId="urn:microsoft.com/office/officeart/2005/8/quickstyle/simple1" qsCatId="simple" csTypeId="urn:microsoft.com/office/officeart/2005/8/colors/accent2_2" csCatId="accent2" phldr="1"/>
      <dgm:spPr/>
    </dgm:pt>
    <dgm:pt modelId="{E313B58C-6BD1-4E52-8D7E-2577F6E0A637}">
      <dgm:prSet phldrT="[Text]" custT="1"/>
      <dgm:spPr/>
      <dgm:t>
        <a:bodyPr/>
        <a:lstStyle/>
        <a:p>
          <a:r>
            <a:rPr lang="en-US" sz="1600" dirty="0" smtClean="0">
              <a:latin typeface="+mj-lt"/>
            </a:rPr>
            <a:t>Facing wants </a:t>
          </a:r>
          <a:endParaRPr lang="en-US" sz="1600" dirty="0">
            <a:latin typeface="+mj-lt"/>
          </a:endParaRPr>
        </a:p>
      </dgm:t>
    </dgm:pt>
    <dgm:pt modelId="{9D709996-5E08-4EF1-857E-A9E2396B6834}" type="parTrans" cxnId="{6B2FBA39-C13B-430C-8F0B-DA4A289AAEE3}">
      <dgm:prSet/>
      <dgm:spPr/>
      <dgm:t>
        <a:bodyPr/>
        <a:lstStyle/>
        <a:p>
          <a:endParaRPr lang="en-US"/>
        </a:p>
      </dgm:t>
    </dgm:pt>
    <dgm:pt modelId="{61F3C51C-94BB-418B-B42D-7D167DBF4639}" type="sibTrans" cxnId="{6B2FBA39-C13B-430C-8F0B-DA4A289AAEE3}">
      <dgm:prSet/>
      <dgm:spPr/>
      <dgm:t>
        <a:bodyPr/>
        <a:lstStyle/>
        <a:p>
          <a:endParaRPr lang="en-US"/>
        </a:p>
      </dgm:t>
    </dgm:pt>
    <dgm:pt modelId="{1606984A-57D2-42D3-B7E6-7428E511C86C}">
      <dgm:prSet phldrT="[Text]" custT="1"/>
      <dgm:spPr/>
      <dgm:t>
        <a:bodyPr/>
        <a:lstStyle/>
        <a:p>
          <a:r>
            <a:rPr lang="en-US" sz="1600" dirty="0" smtClean="0">
              <a:latin typeface="+mj-lt"/>
            </a:rPr>
            <a:t> Earn money by engaging in various works</a:t>
          </a:r>
          <a:endParaRPr lang="en-US" sz="1600" dirty="0">
            <a:latin typeface="+mj-lt"/>
          </a:endParaRPr>
        </a:p>
      </dgm:t>
    </dgm:pt>
    <dgm:pt modelId="{9E1D2AAA-E137-472C-91A1-AC7238C599C8}" type="parTrans" cxnId="{DF2F3DCC-002B-4D7D-96B0-0D7C9390DB96}">
      <dgm:prSet/>
      <dgm:spPr/>
      <dgm:t>
        <a:bodyPr/>
        <a:lstStyle/>
        <a:p>
          <a:endParaRPr lang="en-US"/>
        </a:p>
      </dgm:t>
    </dgm:pt>
    <dgm:pt modelId="{9CC56DB1-C98B-41B4-8DE2-E4E062C7659A}" type="sibTrans" cxnId="{DF2F3DCC-002B-4D7D-96B0-0D7C9390DB96}">
      <dgm:prSet/>
      <dgm:spPr/>
      <dgm:t>
        <a:bodyPr/>
        <a:lstStyle/>
        <a:p>
          <a:endParaRPr lang="en-US"/>
        </a:p>
      </dgm:t>
    </dgm:pt>
    <dgm:pt modelId="{EC5353C1-3E00-40AA-B851-BE2415344652}">
      <dgm:prSet phldrT="[Text]" custT="1"/>
      <dgm:spPr/>
      <dgm:t>
        <a:bodyPr/>
        <a:lstStyle/>
        <a:p>
          <a:r>
            <a:rPr lang="en-US" sz="1600" dirty="0" smtClean="0">
              <a:latin typeface="+mj-lt"/>
            </a:rPr>
            <a:t>Limited resources</a:t>
          </a:r>
          <a:endParaRPr lang="en-US" sz="1600" dirty="0">
            <a:latin typeface="+mj-lt"/>
          </a:endParaRPr>
        </a:p>
      </dgm:t>
    </dgm:pt>
    <dgm:pt modelId="{E9C97FB2-B00B-4F98-8CB3-FF8E22B3F4B5}" type="parTrans" cxnId="{8047D6E6-A715-4DA9-977B-476533B8DC9D}">
      <dgm:prSet/>
      <dgm:spPr/>
      <dgm:t>
        <a:bodyPr/>
        <a:lstStyle/>
        <a:p>
          <a:endParaRPr lang="en-US"/>
        </a:p>
      </dgm:t>
    </dgm:pt>
    <dgm:pt modelId="{60AAD9BA-9CF2-4ADD-9DE3-E2A638B75DA7}" type="sibTrans" cxnId="{8047D6E6-A715-4DA9-977B-476533B8DC9D}">
      <dgm:prSet/>
      <dgm:spPr/>
      <dgm:t>
        <a:bodyPr/>
        <a:lstStyle/>
        <a:p>
          <a:endParaRPr lang="en-US"/>
        </a:p>
      </dgm:t>
    </dgm:pt>
    <dgm:pt modelId="{AE976E91-0A15-47EE-96BD-6CD9298FAC9F}">
      <dgm:prSet phldrT="[Text]" custT="1"/>
      <dgm:spPr/>
      <dgm:t>
        <a:bodyPr/>
        <a:lstStyle/>
        <a:p>
          <a:r>
            <a:rPr lang="en-US" sz="1600" dirty="0" smtClean="0">
              <a:latin typeface="+mj-lt"/>
            </a:rPr>
            <a:t>Makes efforts to fulfill demand with limited resources</a:t>
          </a:r>
          <a:endParaRPr lang="en-US" sz="1600" dirty="0">
            <a:latin typeface="+mj-lt"/>
          </a:endParaRPr>
        </a:p>
      </dgm:t>
    </dgm:pt>
    <dgm:pt modelId="{2830B5D3-724B-44F5-AA89-2CF8739476EA}" type="parTrans" cxnId="{EC9B4E97-BAF3-4E03-8BA4-6FB09809EE38}">
      <dgm:prSet/>
      <dgm:spPr/>
      <dgm:t>
        <a:bodyPr/>
        <a:lstStyle/>
        <a:p>
          <a:endParaRPr lang="en-US"/>
        </a:p>
      </dgm:t>
    </dgm:pt>
    <dgm:pt modelId="{F8393BD5-F789-477F-8D1A-32C5E9CF0204}" type="sibTrans" cxnId="{EC9B4E97-BAF3-4E03-8BA4-6FB09809EE38}">
      <dgm:prSet/>
      <dgm:spPr/>
      <dgm:t>
        <a:bodyPr/>
        <a:lstStyle/>
        <a:p>
          <a:endParaRPr lang="en-US"/>
        </a:p>
      </dgm:t>
    </dgm:pt>
    <dgm:pt modelId="{A1B7D868-ADEB-4A2A-B2B6-0B09524A6059}">
      <dgm:prSet phldrT="[Text]" custT="1"/>
      <dgm:spPr/>
      <dgm:t>
        <a:bodyPr/>
        <a:lstStyle/>
        <a:p>
          <a:r>
            <a:rPr lang="en-US" sz="1600" dirty="0" smtClean="0">
              <a:latin typeface="+mj-lt"/>
            </a:rPr>
            <a:t>Wants increases again and again</a:t>
          </a:r>
          <a:endParaRPr lang="en-US" sz="1600" dirty="0">
            <a:latin typeface="+mj-lt"/>
          </a:endParaRPr>
        </a:p>
      </dgm:t>
    </dgm:pt>
    <dgm:pt modelId="{67C51462-BD72-456C-BCC3-33654E4883CC}" type="parTrans" cxnId="{B2D23C48-3AD9-4064-B442-0A425337261E}">
      <dgm:prSet/>
      <dgm:spPr/>
      <dgm:t>
        <a:bodyPr/>
        <a:lstStyle/>
        <a:p>
          <a:endParaRPr lang="en-US"/>
        </a:p>
      </dgm:t>
    </dgm:pt>
    <dgm:pt modelId="{B311A47C-9A7C-4582-889E-B6AE512785B7}" type="sibTrans" cxnId="{B2D23C48-3AD9-4064-B442-0A425337261E}">
      <dgm:prSet/>
      <dgm:spPr/>
      <dgm:t>
        <a:bodyPr/>
        <a:lstStyle/>
        <a:p>
          <a:endParaRPr lang="en-US"/>
        </a:p>
      </dgm:t>
    </dgm:pt>
    <dgm:pt modelId="{58E95E32-02F7-4063-9BCF-9B3888D55F02}">
      <dgm:prSet phldrT="[Text]" custT="1"/>
      <dgm:spPr/>
      <dgm:t>
        <a:bodyPr/>
        <a:lstStyle/>
        <a:p>
          <a:r>
            <a:rPr lang="en-US" sz="1600" dirty="0" smtClean="0">
              <a:latin typeface="+mj-lt"/>
            </a:rPr>
            <a:t>Limited resources</a:t>
          </a:r>
          <a:endParaRPr lang="en-US" sz="1600" dirty="0">
            <a:latin typeface="+mj-lt"/>
          </a:endParaRPr>
        </a:p>
      </dgm:t>
    </dgm:pt>
    <dgm:pt modelId="{3A352192-770B-41B5-87EA-59E0121B677E}" type="parTrans" cxnId="{F3B14259-4A65-4DD2-B723-C48F525EAB2F}">
      <dgm:prSet/>
      <dgm:spPr/>
      <dgm:t>
        <a:bodyPr/>
        <a:lstStyle/>
        <a:p>
          <a:endParaRPr lang="en-US"/>
        </a:p>
      </dgm:t>
    </dgm:pt>
    <dgm:pt modelId="{65490590-7E75-4892-BE1B-F3D12D5B00FE}" type="sibTrans" cxnId="{F3B14259-4A65-4DD2-B723-C48F525EAB2F}">
      <dgm:prSet/>
      <dgm:spPr/>
      <dgm:t>
        <a:bodyPr/>
        <a:lstStyle/>
        <a:p>
          <a:endParaRPr lang="en-US"/>
        </a:p>
      </dgm:t>
    </dgm:pt>
    <dgm:pt modelId="{36E29978-09FE-41A9-BD9F-3F4D872649D4}">
      <dgm:prSet phldrT="[Text]" custT="1"/>
      <dgm:spPr/>
      <dgm:t>
        <a:bodyPr/>
        <a:lstStyle/>
        <a:p>
          <a:r>
            <a:rPr lang="en-US" sz="1600" dirty="0" smtClean="0">
              <a:latin typeface="+mj-lt"/>
            </a:rPr>
            <a:t>Economic problem</a:t>
          </a:r>
        </a:p>
        <a:p>
          <a:r>
            <a:rPr lang="en" sz="4800" dirty="0" smtClean="0">
              <a:latin typeface="Tinos"/>
              <a:ea typeface="Tinos"/>
              <a:cs typeface="Tinos"/>
              <a:sym typeface="Tinos"/>
            </a:rPr>
            <a:t> </a:t>
          </a:r>
          <a:endParaRPr lang="en-US" sz="4800" dirty="0">
            <a:latin typeface="+mj-lt"/>
          </a:endParaRPr>
        </a:p>
      </dgm:t>
    </dgm:pt>
    <dgm:pt modelId="{8ABD3D04-B54A-4CA1-AB25-C8FDED45C108}" type="parTrans" cxnId="{A46C7159-459C-4125-9CE8-36CCF8AEDE13}">
      <dgm:prSet/>
      <dgm:spPr/>
      <dgm:t>
        <a:bodyPr/>
        <a:lstStyle/>
        <a:p>
          <a:endParaRPr lang="en-US"/>
        </a:p>
      </dgm:t>
    </dgm:pt>
    <dgm:pt modelId="{50F6D07E-CA05-43FE-BC9C-F2AD21AFF646}" type="sibTrans" cxnId="{A46C7159-459C-4125-9CE8-36CCF8AEDE13}">
      <dgm:prSet/>
      <dgm:spPr/>
      <dgm:t>
        <a:bodyPr/>
        <a:lstStyle/>
        <a:p>
          <a:endParaRPr lang="en-US"/>
        </a:p>
      </dgm:t>
    </dgm:pt>
    <dgm:pt modelId="{2C5CB090-2C8F-43AD-BB32-BA6EE531E1E7}" type="pres">
      <dgm:prSet presAssocID="{8C007831-5F4D-4820-A775-5B5312A9DFE8}" presName="rootnode" presStyleCnt="0">
        <dgm:presLayoutVars>
          <dgm:chMax/>
          <dgm:chPref/>
          <dgm:dir/>
          <dgm:animLvl val="lvl"/>
        </dgm:presLayoutVars>
      </dgm:prSet>
      <dgm:spPr/>
    </dgm:pt>
    <dgm:pt modelId="{3F298F35-C6AB-484E-AF01-F919F723150C}" type="pres">
      <dgm:prSet presAssocID="{E313B58C-6BD1-4E52-8D7E-2577F6E0A637}" presName="composite" presStyleCnt="0"/>
      <dgm:spPr/>
    </dgm:pt>
    <dgm:pt modelId="{0B88FBCB-D6BC-46DF-AB73-FED816E3F7DC}" type="pres">
      <dgm:prSet presAssocID="{E313B58C-6BD1-4E52-8D7E-2577F6E0A637}" presName="LShape" presStyleLbl="alignNode1" presStyleIdx="0" presStyleCnt="13"/>
      <dgm:spPr/>
    </dgm:pt>
    <dgm:pt modelId="{C821CCBC-F775-4CD4-8E28-0A5BA0979FAF}" type="pres">
      <dgm:prSet presAssocID="{E313B58C-6BD1-4E52-8D7E-2577F6E0A637}" presName="ParentText" presStyleLbl="revTx" presStyleIdx="0" presStyleCnt="7">
        <dgm:presLayoutVars>
          <dgm:chMax val="0"/>
          <dgm:chPref val="0"/>
          <dgm:bulletEnabled val="1"/>
        </dgm:presLayoutVars>
      </dgm:prSet>
      <dgm:spPr/>
      <dgm:t>
        <a:bodyPr/>
        <a:lstStyle/>
        <a:p>
          <a:endParaRPr lang="en-US"/>
        </a:p>
      </dgm:t>
    </dgm:pt>
    <dgm:pt modelId="{CAFD4AF3-C469-4855-AF50-173D4868F66A}" type="pres">
      <dgm:prSet presAssocID="{E313B58C-6BD1-4E52-8D7E-2577F6E0A637}" presName="Triangle" presStyleLbl="alignNode1" presStyleIdx="1" presStyleCnt="13"/>
      <dgm:spPr/>
    </dgm:pt>
    <dgm:pt modelId="{50B94BE9-FBDB-479F-8685-5ABAB35CDBDE}" type="pres">
      <dgm:prSet presAssocID="{61F3C51C-94BB-418B-B42D-7D167DBF4639}" presName="sibTrans" presStyleCnt="0"/>
      <dgm:spPr/>
    </dgm:pt>
    <dgm:pt modelId="{6BF93269-CE38-46C0-A97B-02B7004E62DC}" type="pres">
      <dgm:prSet presAssocID="{61F3C51C-94BB-418B-B42D-7D167DBF4639}" presName="space" presStyleCnt="0"/>
      <dgm:spPr/>
    </dgm:pt>
    <dgm:pt modelId="{2D061A3B-7E1B-4B85-A422-B519C0F1284F}" type="pres">
      <dgm:prSet presAssocID="{1606984A-57D2-42D3-B7E6-7428E511C86C}" presName="composite" presStyleCnt="0"/>
      <dgm:spPr/>
    </dgm:pt>
    <dgm:pt modelId="{9CC9EB23-E92F-4B02-9EE9-DD996D74E3F8}" type="pres">
      <dgm:prSet presAssocID="{1606984A-57D2-42D3-B7E6-7428E511C86C}" presName="LShape" presStyleLbl="alignNode1" presStyleIdx="2" presStyleCnt="13"/>
      <dgm:spPr/>
    </dgm:pt>
    <dgm:pt modelId="{F41C7F4E-CA63-4D88-B335-08344B95C8E1}" type="pres">
      <dgm:prSet presAssocID="{1606984A-57D2-42D3-B7E6-7428E511C86C}" presName="ParentText" presStyleLbl="revTx" presStyleIdx="1" presStyleCnt="7">
        <dgm:presLayoutVars>
          <dgm:chMax val="0"/>
          <dgm:chPref val="0"/>
          <dgm:bulletEnabled val="1"/>
        </dgm:presLayoutVars>
      </dgm:prSet>
      <dgm:spPr/>
      <dgm:t>
        <a:bodyPr/>
        <a:lstStyle/>
        <a:p>
          <a:endParaRPr lang="en-US"/>
        </a:p>
      </dgm:t>
    </dgm:pt>
    <dgm:pt modelId="{EC2F0CC5-6299-4530-8BAA-33F5E0681341}" type="pres">
      <dgm:prSet presAssocID="{1606984A-57D2-42D3-B7E6-7428E511C86C}" presName="Triangle" presStyleLbl="alignNode1" presStyleIdx="3" presStyleCnt="13"/>
      <dgm:spPr/>
    </dgm:pt>
    <dgm:pt modelId="{8D9276B9-76F5-480E-BE5D-3906A4509C36}" type="pres">
      <dgm:prSet presAssocID="{9CC56DB1-C98B-41B4-8DE2-E4E062C7659A}" presName="sibTrans" presStyleCnt="0"/>
      <dgm:spPr/>
    </dgm:pt>
    <dgm:pt modelId="{87EC2269-79F7-4B28-B841-CBF979CF0E7C}" type="pres">
      <dgm:prSet presAssocID="{9CC56DB1-C98B-41B4-8DE2-E4E062C7659A}" presName="space" presStyleCnt="0"/>
      <dgm:spPr/>
    </dgm:pt>
    <dgm:pt modelId="{E71DAA8B-556B-4507-AA1B-C83E0DCF802D}" type="pres">
      <dgm:prSet presAssocID="{EC5353C1-3E00-40AA-B851-BE2415344652}" presName="composite" presStyleCnt="0"/>
      <dgm:spPr/>
    </dgm:pt>
    <dgm:pt modelId="{663F104C-EED7-422E-B570-4DC69CC4ADC7}" type="pres">
      <dgm:prSet presAssocID="{EC5353C1-3E00-40AA-B851-BE2415344652}" presName="LShape" presStyleLbl="alignNode1" presStyleIdx="4" presStyleCnt="13"/>
      <dgm:spPr/>
    </dgm:pt>
    <dgm:pt modelId="{F53418FF-2DF6-4AD8-AF96-2DCDA06AB44E}" type="pres">
      <dgm:prSet presAssocID="{EC5353C1-3E00-40AA-B851-BE2415344652}" presName="ParentText" presStyleLbl="revTx" presStyleIdx="2" presStyleCnt="7">
        <dgm:presLayoutVars>
          <dgm:chMax val="0"/>
          <dgm:chPref val="0"/>
          <dgm:bulletEnabled val="1"/>
        </dgm:presLayoutVars>
      </dgm:prSet>
      <dgm:spPr/>
      <dgm:t>
        <a:bodyPr/>
        <a:lstStyle/>
        <a:p>
          <a:endParaRPr lang="en-US"/>
        </a:p>
      </dgm:t>
    </dgm:pt>
    <dgm:pt modelId="{9F3C9A21-27F5-4DD5-8AA6-EF7B8060B991}" type="pres">
      <dgm:prSet presAssocID="{EC5353C1-3E00-40AA-B851-BE2415344652}" presName="Triangle" presStyleLbl="alignNode1" presStyleIdx="5" presStyleCnt="13"/>
      <dgm:spPr/>
    </dgm:pt>
    <dgm:pt modelId="{8774B647-7100-4A1A-832F-0983B2B27279}" type="pres">
      <dgm:prSet presAssocID="{60AAD9BA-9CF2-4ADD-9DE3-E2A638B75DA7}" presName="sibTrans" presStyleCnt="0"/>
      <dgm:spPr/>
    </dgm:pt>
    <dgm:pt modelId="{AA810EFA-9647-4ED3-926F-195FD2DFEC85}" type="pres">
      <dgm:prSet presAssocID="{60AAD9BA-9CF2-4ADD-9DE3-E2A638B75DA7}" presName="space" presStyleCnt="0"/>
      <dgm:spPr/>
    </dgm:pt>
    <dgm:pt modelId="{E66A4C36-8EF6-46ED-9C96-B79771FA13BA}" type="pres">
      <dgm:prSet presAssocID="{AE976E91-0A15-47EE-96BD-6CD9298FAC9F}" presName="composite" presStyleCnt="0"/>
      <dgm:spPr/>
    </dgm:pt>
    <dgm:pt modelId="{F7D45938-DD21-48CE-8129-7E4A7E870406}" type="pres">
      <dgm:prSet presAssocID="{AE976E91-0A15-47EE-96BD-6CD9298FAC9F}" presName="LShape" presStyleLbl="alignNode1" presStyleIdx="6" presStyleCnt="13"/>
      <dgm:spPr/>
    </dgm:pt>
    <dgm:pt modelId="{55CC142D-FC7F-4A12-8B1F-2DE737577065}" type="pres">
      <dgm:prSet presAssocID="{AE976E91-0A15-47EE-96BD-6CD9298FAC9F}" presName="ParentText" presStyleLbl="revTx" presStyleIdx="3" presStyleCnt="7">
        <dgm:presLayoutVars>
          <dgm:chMax val="0"/>
          <dgm:chPref val="0"/>
          <dgm:bulletEnabled val="1"/>
        </dgm:presLayoutVars>
      </dgm:prSet>
      <dgm:spPr/>
      <dgm:t>
        <a:bodyPr/>
        <a:lstStyle/>
        <a:p>
          <a:endParaRPr lang="en-US"/>
        </a:p>
      </dgm:t>
    </dgm:pt>
    <dgm:pt modelId="{5DCD7F0E-495D-4867-B444-C81B72BBE85F}" type="pres">
      <dgm:prSet presAssocID="{AE976E91-0A15-47EE-96BD-6CD9298FAC9F}" presName="Triangle" presStyleLbl="alignNode1" presStyleIdx="7" presStyleCnt="13"/>
      <dgm:spPr/>
    </dgm:pt>
    <dgm:pt modelId="{8EDEBEBC-063B-42D5-B125-FF44E2F6F0D9}" type="pres">
      <dgm:prSet presAssocID="{F8393BD5-F789-477F-8D1A-32C5E9CF0204}" presName="sibTrans" presStyleCnt="0"/>
      <dgm:spPr/>
    </dgm:pt>
    <dgm:pt modelId="{C2B4159B-C1FA-4182-B3F7-9FBDB6C2D1D8}" type="pres">
      <dgm:prSet presAssocID="{F8393BD5-F789-477F-8D1A-32C5E9CF0204}" presName="space" presStyleCnt="0"/>
      <dgm:spPr/>
    </dgm:pt>
    <dgm:pt modelId="{DE019854-5271-4FA5-83DA-B911D46D0856}" type="pres">
      <dgm:prSet presAssocID="{A1B7D868-ADEB-4A2A-B2B6-0B09524A6059}" presName="composite" presStyleCnt="0"/>
      <dgm:spPr/>
    </dgm:pt>
    <dgm:pt modelId="{6561B8B7-B516-49F4-BFF0-B67F018231FB}" type="pres">
      <dgm:prSet presAssocID="{A1B7D868-ADEB-4A2A-B2B6-0B09524A6059}" presName="LShape" presStyleLbl="alignNode1" presStyleIdx="8" presStyleCnt="13"/>
      <dgm:spPr/>
    </dgm:pt>
    <dgm:pt modelId="{A8DF5C6D-DA62-47F7-B71A-333F349C02E0}" type="pres">
      <dgm:prSet presAssocID="{A1B7D868-ADEB-4A2A-B2B6-0B09524A6059}" presName="ParentText" presStyleLbl="revTx" presStyleIdx="4" presStyleCnt="7">
        <dgm:presLayoutVars>
          <dgm:chMax val="0"/>
          <dgm:chPref val="0"/>
          <dgm:bulletEnabled val="1"/>
        </dgm:presLayoutVars>
      </dgm:prSet>
      <dgm:spPr/>
      <dgm:t>
        <a:bodyPr/>
        <a:lstStyle/>
        <a:p>
          <a:endParaRPr lang="en-US"/>
        </a:p>
      </dgm:t>
    </dgm:pt>
    <dgm:pt modelId="{19BDD765-0DE4-4977-A4CF-E8425C328624}" type="pres">
      <dgm:prSet presAssocID="{A1B7D868-ADEB-4A2A-B2B6-0B09524A6059}" presName="Triangle" presStyleLbl="alignNode1" presStyleIdx="9" presStyleCnt="13"/>
      <dgm:spPr/>
    </dgm:pt>
    <dgm:pt modelId="{627C5F83-54DC-431F-9544-F1333CB3FDB0}" type="pres">
      <dgm:prSet presAssocID="{B311A47C-9A7C-4582-889E-B6AE512785B7}" presName="sibTrans" presStyleCnt="0"/>
      <dgm:spPr/>
    </dgm:pt>
    <dgm:pt modelId="{54E608BD-AAB6-4BDA-BA08-7EB09DAA8650}" type="pres">
      <dgm:prSet presAssocID="{B311A47C-9A7C-4582-889E-B6AE512785B7}" presName="space" presStyleCnt="0"/>
      <dgm:spPr/>
    </dgm:pt>
    <dgm:pt modelId="{52C295EF-465B-4E14-ADBF-337BA31D91D0}" type="pres">
      <dgm:prSet presAssocID="{58E95E32-02F7-4063-9BCF-9B3888D55F02}" presName="composite" presStyleCnt="0"/>
      <dgm:spPr/>
    </dgm:pt>
    <dgm:pt modelId="{7308F004-1B36-4016-8232-77B2A822E443}" type="pres">
      <dgm:prSet presAssocID="{58E95E32-02F7-4063-9BCF-9B3888D55F02}" presName="LShape" presStyleLbl="alignNode1" presStyleIdx="10" presStyleCnt="13"/>
      <dgm:spPr/>
    </dgm:pt>
    <dgm:pt modelId="{74225CE0-3C21-472F-AE71-58389AEBC89A}" type="pres">
      <dgm:prSet presAssocID="{58E95E32-02F7-4063-9BCF-9B3888D55F02}" presName="ParentText" presStyleLbl="revTx" presStyleIdx="5" presStyleCnt="7">
        <dgm:presLayoutVars>
          <dgm:chMax val="0"/>
          <dgm:chPref val="0"/>
          <dgm:bulletEnabled val="1"/>
        </dgm:presLayoutVars>
      </dgm:prSet>
      <dgm:spPr/>
      <dgm:t>
        <a:bodyPr/>
        <a:lstStyle/>
        <a:p>
          <a:endParaRPr lang="en-US"/>
        </a:p>
      </dgm:t>
    </dgm:pt>
    <dgm:pt modelId="{CDA4F171-E5D6-4A00-9F71-BA4E26B1F64D}" type="pres">
      <dgm:prSet presAssocID="{58E95E32-02F7-4063-9BCF-9B3888D55F02}" presName="Triangle" presStyleLbl="alignNode1" presStyleIdx="11" presStyleCnt="13"/>
      <dgm:spPr/>
    </dgm:pt>
    <dgm:pt modelId="{62E13B39-B349-4C98-9746-5092B8D29AA7}" type="pres">
      <dgm:prSet presAssocID="{65490590-7E75-4892-BE1B-F3D12D5B00FE}" presName="sibTrans" presStyleCnt="0"/>
      <dgm:spPr/>
    </dgm:pt>
    <dgm:pt modelId="{733D6495-0E4C-4B41-B680-843BA11ABA9B}" type="pres">
      <dgm:prSet presAssocID="{65490590-7E75-4892-BE1B-F3D12D5B00FE}" presName="space" presStyleCnt="0"/>
      <dgm:spPr/>
    </dgm:pt>
    <dgm:pt modelId="{82985DE1-1C2D-4270-A91E-ACCE4000339F}" type="pres">
      <dgm:prSet presAssocID="{36E29978-09FE-41A9-BD9F-3F4D872649D4}" presName="composite" presStyleCnt="0"/>
      <dgm:spPr/>
    </dgm:pt>
    <dgm:pt modelId="{E57CD8F8-2082-4A21-83B7-F0EBF1CE8307}" type="pres">
      <dgm:prSet presAssocID="{36E29978-09FE-41A9-BD9F-3F4D872649D4}" presName="LShape" presStyleLbl="alignNode1" presStyleIdx="12" presStyleCnt="13"/>
      <dgm:spPr/>
    </dgm:pt>
    <dgm:pt modelId="{90BD204C-0D79-4E7F-A6F7-DB8E7E826DBD}" type="pres">
      <dgm:prSet presAssocID="{36E29978-09FE-41A9-BD9F-3F4D872649D4}" presName="ParentText" presStyleLbl="revTx" presStyleIdx="6" presStyleCnt="7">
        <dgm:presLayoutVars>
          <dgm:chMax val="0"/>
          <dgm:chPref val="0"/>
          <dgm:bulletEnabled val="1"/>
        </dgm:presLayoutVars>
      </dgm:prSet>
      <dgm:spPr/>
      <dgm:t>
        <a:bodyPr/>
        <a:lstStyle/>
        <a:p>
          <a:endParaRPr lang="en-US"/>
        </a:p>
      </dgm:t>
    </dgm:pt>
  </dgm:ptLst>
  <dgm:cxnLst>
    <dgm:cxn modelId="{F3B14259-4A65-4DD2-B723-C48F525EAB2F}" srcId="{8C007831-5F4D-4820-A775-5B5312A9DFE8}" destId="{58E95E32-02F7-4063-9BCF-9B3888D55F02}" srcOrd="5" destOrd="0" parTransId="{3A352192-770B-41B5-87EA-59E0121B677E}" sibTransId="{65490590-7E75-4892-BE1B-F3D12D5B00FE}"/>
    <dgm:cxn modelId="{A46C7159-459C-4125-9CE8-36CCF8AEDE13}" srcId="{8C007831-5F4D-4820-A775-5B5312A9DFE8}" destId="{36E29978-09FE-41A9-BD9F-3F4D872649D4}" srcOrd="6" destOrd="0" parTransId="{8ABD3D04-B54A-4CA1-AB25-C8FDED45C108}" sibTransId="{50F6D07E-CA05-43FE-BC9C-F2AD21AFF646}"/>
    <dgm:cxn modelId="{E04CEB7E-EE7B-4801-88C3-7A16728545CF}" type="presOf" srcId="{E313B58C-6BD1-4E52-8D7E-2577F6E0A637}" destId="{C821CCBC-F775-4CD4-8E28-0A5BA0979FAF}" srcOrd="0" destOrd="0" presId="urn:microsoft.com/office/officeart/2009/3/layout/StepUpProcess"/>
    <dgm:cxn modelId="{8047D6E6-A715-4DA9-977B-476533B8DC9D}" srcId="{8C007831-5F4D-4820-A775-5B5312A9DFE8}" destId="{EC5353C1-3E00-40AA-B851-BE2415344652}" srcOrd="2" destOrd="0" parTransId="{E9C97FB2-B00B-4F98-8CB3-FF8E22B3F4B5}" sibTransId="{60AAD9BA-9CF2-4ADD-9DE3-E2A638B75DA7}"/>
    <dgm:cxn modelId="{0AAE90C4-D331-463A-8693-DE91F6B794FF}" type="presOf" srcId="{36E29978-09FE-41A9-BD9F-3F4D872649D4}" destId="{90BD204C-0D79-4E7F-A6F7-DB8E7E826DBD}" srcOrd="0" destOrd="0" presId="urn:microsoft.com/office/officeart/2009/3/layout/StepUpProcess"/>
    <dgm:cxn modelId="{88D3E2C0-FE13-45D9-B19A-92171849F01A}" type="presOf" srcId="{8C007831-5F4D-4820-A775-5B5312A9DFE8}" destId="{2C5CB090-2C8F-43AD-BB32-BA6EE531E1E7}" srcOrd="0" destOrd="0" presId="urn:microsoft.com/office/officeart/2009/3/layout/StepUpProcess"/>
    <dgm:cxn modelId="{AE0D0A83-3126-4433-A602-E7D0EB55667D}" type="presOf" srcId="{1606984A-57D2-42D3-B7E6-7428E511C86C}" destId="{F41C7F4E-CA63-4D88-B335-08344B95C8E1}" srcOrd="0" destOrd="0" presId="urn:microsoft.com/office/officeart/2009/3/layout/StepUpProcess"/>
    <dgm:cxn modelId="{B2D23C48-3AD9-4064-B442-0A425337261E}" srcId="{8C007831-5F4D-4820-A775-5B5312A9DFE8}" destId="{A1B7D868-ADEB-4A2A-B2B6-0B09524A6059}" srcOrd="4" destOrd="0" parTransId="{67C51462-BD72-456C-BCC3-33654E4883CC}" sibTransId="{B311A47C-9A7C-4582-889E-B6AE512785B7}"/>
    <dgm:cxn modelId="{41F7E330-1F47-4087-8029-D291CA7B63AC}" type="presOf" srcId="{AE976E91-0A15-47EE-96BD-6CD9298FAC9F}" destId="{55CC142D-FC7F-4A12-8B1F-2DE737577065}" srcOrd="0" destOrd="0" presId="urn:microsoft.com/office/officeart/2009/3/layout/StepUpProcess"/>
    <dgm:cxn modelId="{EC9B4E97-BAF3-4E03-8BA4-6FB09809EE38}" srcId="{8C007831-5F4D-4820-A775-5B5312A9DFE8}" destId="{AE976E91-0A15-47EE-96BD-6CD9298FAC9F}" srcOrd="3" destOrd="0" parTransId="{2830B5D3-724B-44F5-AA89-2CF8739476EA}" sibTransId="{F8393BD5-F789-477F-8D1A-32C5E9CF0204}"/>
    <dgm:cxn modelId="{963CF3B4-32C2-4514-A8C3-ECCA3216A0AA}" type="presOf" srcId="{A1B7D868-ADEB-4A2A-B2B6-0B09524A6059}" destId="{A8DF5C6D-DA62-47F7-B71A-333F349C02E0}" srcOrd="0" destOrd="0" presId="urn:microsoft.com/office/officeart/2009/3/layout/StepUpProcess"/>
    <dgm:cxn modelId="{6B2FBA39-C13B-430C-8F0B-DA4A289AAEE3}" srcId="{8C007831-5F4D-4820-A775-5B5312A9DFE8}" destId="{E313B58C-6BD1-4E52-8D7E-2577F6E0A637}" srcOrd="0" destOrd="0" parTransId="{9D709996-5E08-4EF1-857E-A9E2396B6834}" sibTransId="{61F3C51C-94BB-418B-B42D-7D167DBF4639}"/>
    <dgm:cxn modelId="{508CFA14-4B56-4687-B35A-A1BB085A3B57}" type="presOf" srcId="{EC5353C1-3E00-40AA-B851-BE2415344652}" destId="{F53418FF-2DF6-4AD8-AF96-2DCDA06AB44E}" srcOrd="0" destOrd="0" presId="urn:microsoft.com/office/officeart/2009/3/layout/StepUpProcess"/>
    <dgm:cxn modelId="{DF2F3DCC-002B-4D7D-96B0-0D7C9390DB96}" srcId="{8C007831-5F4D-4820-A775-5B5312A9DFE8}" destId="{1606984A-57D2-42D3-B7E6-7428E511C86C}" srcOrd="1" destOrd="0" parTransId="{9E1D2AAA-E137-472C-91A1-AC7238C599C8}" sibTransId="{9CC56DB1-C98B-41B4-8DE2-E4E062C7659A}"/>
    <dgm:cxn modelId="{73F20961-B5AB-41C8-A50B-A9D4F82A38C1}" type="presOf" srcId="{58E95E32-02F7-4063-9BCF-9B3888D55F02}" destId="{74225CE0-3C21-472F-AE71-58389AEBC89A}" srcOrd="0" destOrd="0" presId="urn:microsoft.com/office/officeart/2009/3/layout/StepUpProcess"/>
    <dgm:cxn modelId="{6E96974C-39BD-40FC-8CF3-A12ACFD80A49}" type="presParOf" srcId="{2C5CB090-2C8F-43AD-BB32-BA6EE531E1E7}" destId="{3F298F35-C6AB-484E-AF01-F919F723150C}" srcOrd="0" destOrd="0" presId="urn:microsoft.com/office/officeart/2009/3/layout/StepUpProcess"/>
    <dgm:cxn modelId="{D3597935-904E-482E-8169-3A6FA7B43D93}" type="presParOf" srcId="{3F298F35-C6AB-484E-AF01-F919F723150C}" destId="{0B88FBCB-D6BC-46DF-AB73-FED816E3F7DC}" srcOrd="0" destOrd="0" presId="urn:microsoft.com/office/officeart/2009/3/layout/StepUpProcess"/>
    <dgm:cxn modelId="{BC502039-C460-41E0-8265-75902A6870A5}" type="presParOf" srcId="{3F298F35-C6AB-484E-AF01-F919F723150C}" destId="{C821CCBC-F775-4CD4-8E28-0A5BA0979FAF}" srcOrd="1" destOrd="0" presId="urn:microsoft.com/office/officeart/2009/3/layout/StepUpProcess"/>
    <dgm:cxn modelId="{80CE4232-476E-463B-979A-8CACF3F009B2}" type="presParOf" srcId="{3F298F35-C6AB-484E-AF01-F919F723150C}" destId="{CAFD4AF3-C469-4855-AF50-173D4868F66A}" srcOrd="2" destOrd="0" presId="urn:microsoft.com/office/officeart/2009/3/layout/StepUpProcess"/>
    <dgm:cxn modelId="{DD012202-6D56-42FE-A72F-CA2A8FE4FADF}" type="presParOf" srcId="{2C5CB090-2C8F-43AD-BB32-BA6EE531E1E7}" destId="{50B94BE9-FBDB-479F-8685-5ABAB35CDBDE}" srcOrd="1" destOrd="0" presId="urn:microsoft.com/office/officeart/2009/3/layout/StepUpProcess"/>
    <dgm:cxn modelId="{D41926D4-F8DC-4A9E-B3C6-7F0642B83BDE}" type="presParOf" srcId="{50B94BE9-FBDB-479F-8685-5ABAB35CDBDE}" destId="{6BF93269-CE38-46C0-A97B-02B7004E62DC}" srcOrd="0" destOrd="0" presId="urn:microsoft.com/office/officeart/2009/3/layout/StepUpProcess"/>
    <dgm:cxn modelId="{04587398-0182-4BFA-813D-C03B46A9D7C0}" type="presParOf" srcId="{2C5CB090-2C8F-43AD-BB32-BA6EE531E1E7}" destId="{2D061A3B-7E1B-4B85-A422-B519C0F1284F}" srcOrd="2" destOrd="0" presId="urn:microsoft.com/office/officeart/2009/3/layout/StepUpProcess"/>
    <dgm:cxn modelId="{3B1DCCFD-D6C5-4444-8C8F-B8061D72C29C}" type="presParOf" srcId="{2D061A3B-7E1B-4B85-A422-B519C0F1284F}" destId="{9CC9EB23-E92F-4B02-9EE9-DD996D74E3F8}" srcOrd="0" destOrd="0" presId="urn:microsoft.com/office/officeart/2009/3/layout/StepUpProcess"/>
    <dgm:cxn modelId="{B04446DD-D674-4988-814A-BDD1EFA702B0}" type="presParOf" srcId="{2D061A3B-7E1B-4B85-A422-B519C0F1284F}" destId="{F41C7F4E-CA63-4D88-B335-08344B95C8E1}" srcOrd="1" destOrd="0" presId="urn:microsoft.com/office/officeart/2009/3/layout/StepUpProcess"/>
    <dgm:cxn modelId="{2433DF79-31EE-475E-B57B-3EEFD695BED3}" type="presParOf" srcId="{2D061A3B-7E1B-4B85-A422-B519C0F1284F}" destId="{EC2F0CC5-6299-4530-8BAA-33F5E0681341}" srcOrd="2" destOrd="0" presId="urn:microsoft.com/office/officeart/2009/3/layout/StepUpProcess"/>
    <dgm:cxn modelId="{4F512487-2D70-4E33-AB9B-65134874CA26}" type="presParOf" srcId="{2C5CB090-2C8F-43AD-BB32-BA6EE531E1E7}" destId="{8D9276B9-76F5-480E-BE5D-3906A4509C36}" srcOrd="3" destOrd="0" presId="urn:microsoft.com/office/officeart/2009/3/layout/StepUpProcess"/>
    <dgm:cxn modelId="{BEB06EF1-F15F-4344-A4F9-02E533CC45D3}" type="presParOf" srcId="{8D9276B9-76F5-480E-BE5D-3906A4509C36}" destId="{87EC2269-79F7-4B28-B841-CBF979CF0E7C}" srcOrd="0" destOrd="0" presId="urn:microsoft.com/office/officeart/2009/3/layout/StepUpProcess"/>
    <dgm:cxn modelId="{6A59DAD7-3C7B-4DA3-8A7A-272047F9138E}" type="presParOf" srcId="{2C5CB090-2C8F-43AD-BB32-BA6EE531E1E7}" destId="{E71DAA8B-556B-4507-AA1B-C83E0DCF802D}" srcOrd="4" destOrd="0" presId="urn:microsoft.com/office/officeart/2009/3/layout/StepUpProcess"/>
    <dgm:cxn modelId="{CE512933-C070-49FF-95FE-C47A53D894DD}" type="presParOf" srcId="{E71DAA8B-556B-4507-AA1B-C83E0DCF802D}" destId="{663F104C-EED7-422E-B570-4DC69CC4ADC7}" srcOrd="0" destOrd="0" presId="urn:microsoft.com/office/officeart/2009/3/layout/StepUpProcess"/>
    <dgm:cxn modelId="{47F145C3-6352-49B5-8AAD-FFD823BBCF0B}" type="presParOf" srcId="{E71DAA8B-556B-4507-AA1B-C83E0DCF802D}" destId="{F53418FF-2DF6-4AD8-AF96-2DCDA06AB44E}" srcOrd="1" destOrd="0" presId="urn:microsoft.com/office/officeart/2009/3/layout/StepUpProcess"/>
    <dgm:cxn modelId="{C88BEDB0-39C2-4AB3-8D48-491110462C17}" type="presParOf" srcId="{E71DAA8B-556B-4507-AA1B-C83E0DCF802D}" destId="{9F3C9A21-27F5-4DD5-8AA6-EF7B8060B991}" srcOrd="2" destOrd="0" presId="urn:microsoft.com/office/officeart/2009/3/layout/StepUpProcess"/>
    <dgm:cxn modelId="{30CD7A0B-7509-425E-8B2B-0609A4BE675F}" type="presParOf" srcId="{2C5CB090-2C8F-43AD-BB32-BA6EE531E1E7}" destId="{8774B647-7100-4A1A-832F-0983B2B27279}" srcOrd="5" destOrd="0" presId="urn:microsoft.com/office/officeart/2009/3/layout/StepUpProcess"/>
    <dgm:cxn modelId="{3D042FF5-5191-4544-B527-588B218E6AA5}" type="presParOf" srcId="{8774B647-7100-4A1A-832F-0983B2B27279}" destId="{AA810EFA-9647-4ED3-926F-195FD2DFEC85}" srcOrd="0" destOrd="0" presId="urn:microsoft.com/office/officeart/2009/3/layout/StepUpProcess"/>
    <dgm:cxn modelId="{3876FCFD-02E1-4B8C-8B58-9521769231A9}" type="presParOf" srcId="{2C5CB090-2C8F-43AD-BB32-BA6EE531E1E7}" destId="{E66A4C36-8EF6-46ED-9C96-B79771FA13BA}" srcOrd="6" destOrd="0" presId="urn:microsoft.com/office/officeart/2009/3/layout/StepUpProcess"/>
    <dgm:cxn modelId="{09F1FA46-3EAF-4706-B9B6-911AA47C7C12}" type="presParOf" srcId="{E66A4C36-8EF6-46ED-9C96-B79771FA13BA}" destId="{F7D45938-DD21-48CE-8129-7E4A7E870406}" srcOrd="0" destOrd="0" presId="urn:microsoft.com/office/officeart/2009/3/layout/StepUpProcess"/>
    <dgm:cxn modelId="{465C5FB5-14F6-44F0-8481-16FA004FE82E}" type="presParOf" srcId="{E66A4C36-8EF6-46ED-9C96-B79771FA13BA}" destId="{55CC142D-FC7F-4A12-8B1F-2DE737577065}" srcOrd="1" destOrd="0" presId="urn:microsoft.com/office/officeart/2009/3/layout/StepUpProcess"/>
    <dgm:cxn modelId="{E12D8DB4-6BCD-4259-8E1B-568FA959275F}" type="presParOf" srcId="{E66A4C36-8EF6-46ED-9C96-B79771FA13BA}" destId="{5DCD7F0E-495D-4867-B444-C81B72BBE85F}" srcOrd="2" destOrd="0" presId="urn:microsoft.com/office/officeart/2009/3/layout/StepUpProcess"/>
    <dgm:cxn modelId="{4B0FEA3C-1665-479C-BF67-B82008C26E21}" type="presParOf" srcId="{2C5CB090-2C8F-43AD-BB32-BA6EE531E1E7}" destId="{8EDEBEBC-063B-42D5-B125-FF44E2F6F0D9}" srcOrd="7" destOrd="0" presId="urn:microsoft.com/office/officeart/2009/3/layout/StepUpProcess"/>
    <dgm:cxn modelId="{8D39968F-A2D5-44A1-9D02-E9A7822DF500}" type="presParOf" srcId="{8EDEBEBC-063B-42D5-B125-FF44E2F6F0D9}" destId="{C2B4159B-C1FA-4182-B3F7-9FBDB6C2D1D8}" srcOrd="0" destOrd="0" presId="urn:microsoft.com/office/officeart/2009/3/layout/StepUpProcess"/>
    <dgm:cxn modelId="{3BF3FB9C-8D14-42CB-9CCC-4D446C397AC1}" type="presParOf" srcId="{2C5CB090-2C8F-43AD-BB32-BA6EE531E1E7}" destId="{DE019854-5271-4FA5-83DA-B911D46D0856}" srcOrd="8" destOrd="0" presId="urn:microsoft.com/office/officeart/2009/3/layout/StepUpProcess"/>
    <dgm:cxn modelId="{4C69CF22-891B-4D89-BF57-2ED32893AC72}" type="presParOf" srcId="{DE019854-5271-4FA5-83DA-B911D46D0856}" destId="{6561B8B7-B516-49F4-BFF0-B67F018231FB}" srcOrd="0" destOrd="0" presId="urn:microsoft.com/office/officeart/2009/3/layout/StepUpProcess"/>
    <dgm:cxn modelId="{8FC00CEF-7816-4586-8122-5678739D8F63}" type="presParOf" srcId="{DE019854-5271-4FA5-83DA-B911D46D0856}" destId="{A8DF5C6D-DA62-47F7-B71A-333F349C02E0}" srcOrd="1" destOrd="0" presId="urn:microsoft.com/office/officeart/2009/3/layout/StepUpProcess"/>
    <dgm:cxn modelId="{5626DAD3-72D4-4030-BEFC-73E0ED313F5F}" type="presParOf" srcId="{DE019854-5271-4FA5-83DA-B911D46D0856}" destId="{19BDD765-0DE4-4977-A4CF-E8425C328624}" srcOrd="2" destOrd="0" presId="urn:microsoft.com/office/officeart/2009/3/layout/StepUpProcess"/>
    <dgm:cxn modelId="{94D3E752-2A60-4EA4-B1FF-2EFE99B81503}" type="presParOf" srcId="{2C5CB090-2C8F-43AD-BB32-BA6EE531E1E7}" destId="{627C5F83-54DC-431F-9544-F1333CB3FDB0}" srcOrd="9" destOrd="0" presId="urn:microsoft.com/office/officeart/2009/3/layout/StepUpProcess"/>
    <dgm:cxn modelId="{9DF1FC24-A155-4FBA-823C-26B5749FA33E}" type="presParOf" srcId="{627C5F83-54DC-431F-9544-F1333CB3FDB0}" destId="{54E608BD-AAB6-4BDA-BA08-7EB09DAA8650}" srcOrd="0" destOrd="0" presId="urn:microsoft.com/office/officeart/2009/3/layout/StepUpProcess"/>
    <dgm:cxn modelId="{96A322B7-8ABC-42A0-AF59-D34CBAAF78E0}" type="presParOf" srcId="{2C5CB090-2C8F-43AD-BB32-BA6EE531E1E7}" destId="{52C295EF-465B-4E14-ADBF-337BA31D91D0}" srcOrd="10" destOrd="0" presId="urn:microsoft.com/office/officeart/2009/3/layout/StepUpProcess"/>
    <dgm:cxn modelId="{C5F3001A-40EC-4ADE-8C2C-BA0DE6C5CFE1}" type="presParOf" srcId="{52C295EF-465B-4E14-ADBF-337BA31D91D0}" destId="{7308F004-1B36-4016-8232-77B2A822E443}" srcOrd="0" destOrd="0" presId="urn:microsoft.com/office/officeart/2009/3/layout/StepUpProcess"/>
    <dgm:cxn modelId="{937A238B-AE0D-45F1-9B9D-0AFF3297B1E8}" type="presParOf" srcId="{52C295EF-465B-4E14-ADBF-337BA31D91D0}" destId="{74225CE0-3C21-472F-AE71-58389AEBC89A}" srcOrd="1" destOrd="0" presId="urn:microsoft.com/office/officeart/2009/3/layout/StepUpProcess"/>
    <dgm:cxn modelId="{4D04D027-A51C-4340-8AEB-69CC4C19C7A1}" type="presParOf" srcId="{52C295EF-465B-4E14-ADBF-337BA31D91D0}" destId="{CDA4F171-E5D6-4A00-9F71-BA4E26B1F64D}" srcOrd="2" destOrd="0" presId="urn:microsoft.com/office/officeart/2009/3/layout/StepUpProcess"/>
    <dgm:cxn modelId="{34F4437C-BC15-42EA-9B61-DE99102E9D2B}" type="presParOf" srcId="{2C5CB090-2C8F-43AD-BB32-BA6EE531E1E7}" destId="{62E13B39-B349-4C98-9746-5092B8D29AA7}" srcOrd="11" destOrd="0" presId="urn:microsoft.com/office/officeart/2009/3/layout/StepUpProcess"/>
    <dgm:cxn modelId="{21E86920-1A42-4865-8A77-EABBD090B10B}" type="presParOf" srcId="{62E13B39-B349-4C98-9746-5092B8D29AA7}" destId="{733D6495-0E4C-4B41-B680-843BA11ABA9B}" srcOrd="0" destOrd="0" presId="urn:microsoft.com/office/officeart/2009/3/layout/StepUpProcess"/>
    <dgm:cxn modelId="{3DF67CE4-58EB-4295-B5CD-B2C3FA8B848C}" type="presParOf" srcId="{2C5CB090-2C8F-43AD-BB32-BA6EE531E1E7}" destId="{82985DE1-1C2D-4270-A91E-ACCE4000339F}" srcOrd="12" destOrd="0" presId="urn:microsoft.com/office/officeart/2009/3/layout/StepUpProcess"/>
    <dgm:cxn modelId="{B27A7D7D-8185-4857-8B39-4C76944B683A}" type="presParOf" srcId="{82985DE1-1C2D-4270-A91E-ACCE4000339F}" destId="{E57CD8F8-2082-4A21-83B7-F0EBF1CE8307}" srcOrd="0" destOrd="0" presId="urn:microsoft.com/office/officeart/2009/3/layout/StepUpProcess"/>
    <dgm:cxn modelId="{004A1335-B843-49E6-8762-D5F220F638E6}" type="presParOf" srcId="{82985DE1-1C2D-4270-A91E-ACCE4000339F}" destId="{90BD204C-0D79-4E7F-A6F7-DB8E7E826DB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FDECC6-7280-4789-9598-9029AF721E72}" type="doc">
      <dgm:prSet loTypeId="urn:diagrams.loki3.com/VaryingWidthList" loCatId="list" qsTypeId="urn:microsoft.com/office/officeart/2005/8/quickstyle/3d7" qsCatId="3D" csTypeId="urn:microsoft.com/office/officeart/2005/8/colors/accent1_2" csCatId="accent1" phldr="1"/>
      <dgm:spPr/>
      <dgm:t>
        <a:bodyPr/>
        <a:lstStyle/>
        <a:p>
          <a:endParaRPr lang="en-US"/>
        </a:p>
      </dgm:t>
    </dgm:pt>
    <dgm:pt modelId="{E38DFB94-8EFF-467C-BBBE-B1ABF477FEFE}">
      <dgm:prSet/>
      <dgm:spPr/>
      <dgm:t>
        <a:bodyPr/>
        <a:lstStyle/>
        <a:p>
          <a:r>
            <a:rPr lang="en-US" dirty="0" smtClean="0">
              <a:latin typeface="Adobe Naskh Medium" panose="01010101010101010101" pitchFamily="50" charset="-78"/>
              <a:cs typeface="Adobe Naskh Medium" panose="01010101010101010101" pitchFamily="50" charset="-78"/>
            </a:rPr>
            <a:t>Dynamism in respect of development has come into force</a:t>
          </a:r>
          <a:endParaRPr lang="en-US" dirty="0">
            <a:latin typeface="Adobe Naskh Medium" panose="01010101010101010101" pitchFamily="50" charset="-78"/>
            <a:cs typeface="Adobe Naskh Medium" panose="01010101010101010101" pitchFamily="50" charset="-78"/>
          </a:endParaRPr>
        </a:p>
      </dgm:t>
    </dgm:pt>
    <dgm:pt modelId="{D5784F59-4710-4801-B175-29967CBD76BC}" type="parTrans" cxnId="{F246C292-948C-4CBF-A6AB-3BDDB255F77F}">
      <dgm:prSet/>
      <dgm:spPr/>
      <dgm:t>
        <a:bodyPr/>
        <a:lstStyle/>
        <a:p>
          <a:endParaRPr lang="en-US"/>
        </a:p>
      </dgm:t>
    </dgm:pt>
    <dgm:pt modelId="{AFA8A3A4-89A9-4922-9FC9-3CA3CB6CAD16}" type="sibTrans" cxnId="{F246C292-948C-4CBF-A6AB-3BDDB255F77F}">
      <dgm:prSet/>
      <dgm:spPr/>
      <dgm:t>
        <a:bodyPr/>
        <a:lstStyle/>
        <a:p>
          <a:endParaRPr lang="en-US"/>
        </a:p>
      </dgm:t>
    </dgm:pt>
    <dgm:pt modelId="{6AC221FE-3D75-4DFF-97DD-5B4EF2F324A8}">
      <dgm:prSet/>
      <dgm:spPr/>
      <dgm:t>
        <a:bodyPr/>
        <a:lstStyle/>
        <a:p>
          <a:r>
            <a:rPr lang="en-US" smtClean="0">
              <a:latin typeface="Adobe Naskh Medium" panose="01010101010101010101" pitchFamily="50" charset="-78"/>
              <a:cs typeface="Adobe Naskh Medium" panose="01010101010101010101" pitchFamily="50" charset="-78"/>
            </a:rPr>
            <a:t>Standard of living of the people is gradually improving</a:t>
          </a:r>
          <a:endParaRPr lang="en-US">
            <a:latin typeface="Adobe Naskh Medium" panose="01010101010101010101" pitchFamily="50" charset="-78"/>
            <a:cs typeface="Adobe Naskh Medium" panose="01010101010101010101" pitchFamily="50" charset="-78"/>
          </a:endParaRPr>
        </a:p>
      </dgm:t>
    </dgm:pt>
    <dgm:pt modelId="{CD702700-6293-4974-AFBA-8CADD076B5AA}" type="parTrans" cxnId="{DEDF4408-77BB-4462-B2F2-BE52CE13FF31}">
      <dgm:prSet/>
      <dgm:spPr/>
      <dgm:t>
        <a:bodyPr/>
        <a:lstStyle/>
        <a:p>
          <a:endParaRPr lang="en-US"/>
        </a:p>
      </dgm:t>
    </dgm:pt>
    <dgm:pt modelId="{B179F4B0-AB05-40A6-8CA2-3AE71EE4B6A9}" type="sibTrans" cxnId="{DEDF4408-77BB-4462-B2F2-BE52CE13FF31}">
      <dgm:prSet/>
      <dgm:spPr/>
      <dgm:t>
        <a:bodyPr/>
        <a:lstStyle/>
        <a:p>
          <a:endParaRPr lang="en-US"/>
        </a:p>
      </dgm:t>
    </dgm:pt>
    <dgm:pt modelId="{CCFE0ED4-AB92-481A-9530-922D1589F600}">
      <dgm:prSet/>
      <dgm:spPr/>
      <dgm:t>
        <a:bodyPr/>
        <a:lstStyle/>
        <a:p>
          <a:r>
            <a:rPr lang="en-US" dirty="0" smtClean="0">
              <a:latin typeface="Adobe Naskh Medium" panose="01010101010101010101" pitchFamily="50" charset="-78"/>
              <a:cs typeface="Adobe Naskh Medium" panose="01010101010101010101" pitchFamily="50" charset="-78"/>
            </a:rPr>
            <a:t>Gradual increase in the rate of education</a:t>
          </a:r>
          <a:endParaRPr lang="en-US" dirty="0">
            <a:latin typeface="Adobe Naskh Medium" panose="01010101010101010101" pitchFamily="50" charset="-78"/>
            <a:cs typeface="Adobe Naskh Medium" panose="01010101010101010101" pitchFamily="50" charset="-78"/>
          </a:endParaRPr>
        </a:p>
      </dgm:t>
    </dgm:pt>
    <dgm:pt modelId="{3AD95A56-66B7-4ADC-98F4-A35F786C7278}" type="parTrans" cxnId="{E18038C1-2A6D-485A-93F8-472BC16BF8A9}">
      <dgm:prSet/>
      <dgm:spPr/>
      <dgm:t>
        <a:bodyPr/>
        <a:lstStyle/>
        <a:p>
          <a:endParaRPr lang="en-US"/>
        </a:p>
      </dgm:t>
    </dgm:pt>
    <dgm:pt modelId="{DDDAF135-7BC5-4FD6-B4F1-C826B2DBCD17}" type="sibTrans" cxnId="{E18038C1-2A6D-485A-93F8-472BC16BF8A9}">
      <dgm:prSet/>
      <dgm:spPr/>
      <dgm:t>
        <a:bodyPr/>
        <a:lstStyle/>
        <a:p>
          <a:endParaRPr lang="en-US"/>
        </a:p>
      </dgm:t>
    </dgm:pt>
    <dgm:pt modelId="{AE82A5B6-8242-4846-B1A6-18E66E9ED347}">
      <dgm:prSet/>
      <dgm:spPr/>
      <dgm:t>
        <a:bodyPr/>
        <a:lstStyle/>
        <a:p>
          <a:r>
            <a:rPr lang="en-US" smtClean="0">
              <a:latin typeface="Adobe Naskh Medium" panose="01010101010101010101" pitchFamily="50" charset="-78"/>
              <a:cs typeface="Adobe Naskh Medium" panose="01010101010101010101" pitchFamily="50" charset="-78"/>
            </a:rPr>
            <a:t>Future expansion in economic development</a:t>
          </a:r>
          <a:endParaRPr lang="en-US" dirty="0" smtClean="0">
            <a:latin typeface="Adobe Naskh Medium" panose="01010101010101010101" pitchFamily="50" charset="-78"/>
            <a:cs typeface="Adobe Naskh Medium" panose="01010101010101010101" pitchFamily="50" charset="-78"/>
          </a:endParaRPr>
        </a:p>
      </dgm:t>
    </dgm:pt>
    <dgm:pt modelId="{8E831450-15B3-41A6-AE3C-B9FD0625A46B}" type="parTrans" cxnId="{8A7A9BFD-24AC-496C-B519-BF35F326F0BC}">
      <dgm:prSet/>
      <dgm:spPr/>
      <dgm:t>
        <a:bodyPr/>
        <a:lstStyle/>
        <a:p>
          <a:endParaRPr lang="en-US"/>
        </a:p>
      </dgm:t>
    </dgm:pt>
    <dgm:pt modelId="{1AB62EBA-3F46-4C3D-8404-4E1246E9D621}" type="sibTrans" cxnId="{8A7A9BFD-24AC-496C-B519-BF35F326F0BC}">
      <dgm:prSet/>
      <dgm:spPr/>
      <dgm:t>
        <a:bodyPr/>
        <a:lstStyle/>
        <a:p>
          <a:endParaRPr lang="en-US"/>
        </a:p>
      </dgm:t>
    </dgm:pt>
    <dgm:pt modelId="{A1DB11DA-26D4-44E3-8823-E63E9BA9F256}">
      <dgm:prSet/>
      <dgm:spPr/>
      <dgm:t>
        <a:bodyPr/>
        <a:lstStyle/>
        <a:p>
          <a:r>
            <a:rPr lang="en-US" smtClean="0">
              <a:latin typeface="Adobe Naskh Medium" panose="01010101010101010101" pitchFamily="50" charset="-78"/>
              <a:cs typeface="Adobe Naskh Medium" panose="01010101010101010101" pitchFamily="50" charset="-78"/>
            </a:rPr>
            <a:t>Per capita income is increasing though at a slow rate. </a:t>
          </a:r>
          <a:endParaRPr lang="en-US" dirty="0" smtClean="0">
            <a:latin typeface="Adobe Naskh Medium" panose="01010101010101010101" pitchFamily="50" charset="-78"/>
            <a:cs typeface="Adobe Naskh Medium" panose="01010101010101010101" pitchFamily="50" charset="-78"/>
          </a:endParaRPr>
        </a:p>
      </dgm:t>
    </dgm:pt>
    <dgm:pt modelId="{882DE756-1590-45F8-8918-491436A19E72}" type="sibTrans" cxnId="{FF5F3480-D6B8-4131-87A3-32BFFFFBA8C2}">
      <dgm:prSet/>
      <dgm:spPr/>
      <dgm:t>
        <a:bodyPr/>
        <a:lstStyle/>
        <a:p>
          <a:endParaRPr lang="en-US"/>
        </a:p>
      </dgm:t>
    </dgm:pt>
    <dgm:pt modelId="{7895B24B-1C98-4D67-87AA-A3E966C14D7D}" type="parTrans" cxnId="{FF5F3480-D6B8-4131-87A3-32BFFFFBA8C2}">
      <dgm:prSet/>
      <dgm:spPr/>
      <dgm:t>
        <a:bodyPr/>
        <a:lstStyle/>
        <a:p>
          <a:endParaRPr lang="en-US"/>
        </a:p>
      </dgm:t>
    </dgm:pt>
    <dgm:pt modelId="{498F873E-DD03-4137-B62B-0D07D6F97CA7}" type="pres">
      <dgm:prSet presAssocID="{7AFDECC6-7280-4789-9598-9029AF721E72}" presName="Name0" presStyleCnt="0">
        <dgm:presLayoutVars>
          <dgm:resizeHandles/>
        </dgm:presLayoutVars>
      </dgm:prSet>
      <dgm:spPr/>
      <dgm:t>
        <a:bodyPr/>
        <a:lstStyle/>
        <a:p>
          <a:endParaRPr lang="en-US"/>
        </a:p>
      </dgm:t>
    </dgm:pt>
    <dgm:pt modelId="{97EA6EFE-B7D1-4700-ADA3-FC52763F8A7A}" type="pres">
      <dgm:prSet presAssocID="{E38DFB94-8EFF-467C-BBBE-B1ABF477FEFE}" presName="text" presStyleLbl="node1" presStyleIdx="0" presStyleCnt="5" custLinFactNeighborX="-2185">
        <dgm:presLayoutVars>
          <dgm:bulletEnabled val="1"/>
        </dgm:presLayoutVars>
      </dgm:prSet>
      <dgm:spPr/>
      <dgm:t>
        <a:bodyPr/>
        <a:lstStyle/>
        <a:p>
          <a:endParaRPr lang="en-US"/>
        </a:p>
      </dgm:t>
    </dgm:pt>
    <dgm:pt modelId="{54D8541F-2AAF-406B-AEB8-CE59EB67878C}" type="pres">
      <dgm:prSet presAssocID="{AFA8A3A4-89A9-4922-9FC9-3CA3CB6CAD16}" presName="space" presStyleCnt="0"/>
      <dgm:spPr/>
    </dgm:pt>
    <dgm:pt modelId="{AEB0BEEF-104C-4DE8-ABF5-C03669033B7B}" type="pres">
      <dgm:prSet presAssocID="{AE82A5B6-8242-4846-B1A6-18E66E9ED347}" presName="text" presStyleLbl="node1" presStyleIdx="1" presStyleCnt="5">
        <dgm:presLayoutVars>
          <dgm:bulletEnabled val="1"/>
        </dgm:presLayoutVars>
      </dgm:prSet>
      <dgm:spPr/>
      <dgm:t>
        <a:bodyPr/>
        <a:lstStyle/>
        <a:p>
          <a:endParaRPr lang="en-US"/>
        </a:p>
      </dgm:t>
    </dgm:pt>
    <dgm:pt modelId="{354FAD7B-4540-460C-9DBF-AA55E971D713}" type="pres">
      <dgm:prSet presAssocID="{1AB62EBA-3F46-4C3D-8404-4E1246E9D621}" presName="space" presStyleCnt="0"/>
      <dgm:spPr/>
    </dgm:pt>
    <dgm:pt modelId="{76BF05EF-1CC5-44F1-9518-2EACE4CA4D46}" type="pres">
      <dgm:prSet presAssocID="{CCFE0ED4-AB92-481A-9530-922D1589F600}" presName="text" presStyleLbl="node1" presStyleIdx="2" presStyleCnt="5">
        <dgm:presLayoutVars>
          <dgm:bulletEnabled val="1"/>
        </dgm:presLayoutVars>
      </dgm:prSet>
      <dgm:spPr/>
      <dgm:t>
        <a:bodyPr/>
        <a:lstStyle/>
        <a:p>
          <a:endParaRPr lang="en-US"/>
        </a:p>
      </dgm:t>
    </dgm:pt>
    <dgm:pt modelId="{22ADCD57-99A1-44AB-B86A-05DA213A050F}" type="pres">
      <dgm:prSet presAssocID="{DDDAF135-7BC5-4FD6-B4F1-C826B2DBCD17}" presName="space" presStyleCnt="0"/>
      <dgm:spPr/>
    </dgm:pt>
    <dgm:pt modelId="{081DAB04-4CFC-42B8-8A75-9DFF5F64013F}" type="pres">
      <dgm:prSet presAssocID="{6AC221FE-3D75-4DFF-97DD-5B4EF2F324A8}" presName="text" presStyleLbl="node1" presStyleIdx="3" presStyleCnt="5">
        <dgm:presLayoutVars>
          <dgm:bulletEnabled val="1"/>
        </dgm:presLayoutVars>
      </dgm:prSet>
      <dgm:spPr/>
      <dgm:t>
        <a:bodyPr/>
        <a:lstStyle/>
        <a:p>
          <a:endParaRPr lang="en-US"/>
        </a:p>
      </dgm:t>
    </dgm:pt>
    <dgm:pt modelId="{17C0E18D-B7E8-4896-AA45-2528E964BA12}" type="pres">
      <dgm:prSet presAssocID="{B179F4B0-AB05-40A6-8CA2-3AE71EE4B6A9}" presName="space" presStyleCnt="0"/>
      <dgm:spPr/>
    </dgm:pt>
    <dgm:pt modelId="{D2043392-4EF1-4478-9957-FFB67A26C164}" type="pres">
      <dgm:prSet presAssocID="{A1DB11DA-26D4-44E3-8823-E63E9BA9F256}" presName="text" presStyleLbl="node1" presStyleIdx="4" presStyleCnt="5">
        <dgm:presLayoutVars>
          <dgm:bulletEnabled val="1"/>
        </dgm:presLayoutVars>
      </dgm:prSet>
      <dgm:spPr/>
      <dgm:t>
        <a:bodyPr/>
        <a:lstStyle/>
        <a:p>
          <a:endParaRPr lang="en-US"/>
        </a:p>
      </dgm:t>
    </dgm:pt>
  </dgm:ptLst>
  <dgm:cxnLst>
    <dgm:cxn modelId="{5A8D6E9C-CAF9-4667-B099-F1801A811813}" type="presOf" srcId="{CCFE0ED4-AB92-481A-9530-922D1589F600}" destId="{76BF05EF-1CC5-44F1-9518-2EACE4CA4D46}" srcOrd="0" destOrd="0" presId="urn:diagrams.loki3.com/VaryingWidthList"/>
    <dgm:cxn modelId="{B6CE8179-48D0-41F6-876E-295C4CA84D55}" type="presOf" srcId="{A1DB11DA-26D4-44E3-8823-E63E9BA9F256}" destId="{D2043392-4EF1-4478-9957-FFB67A26C164}" srcOrd="0" destOrd="0" presId="urn:diagrams.loki3.com/VaryingWidthList"/>
    <dgm:cxn modelId="{14348200-B738-4C59-B1EC-258566D69DC1}" type="presOf" srcId="{6AC221FE-3D75-4DFF-97DD-5B4EF2F324A8}" destId="{081DAB04-4CFC-42B8-8A75-9DFF5F64013F}" srcOrd="0" destOrd="0" presId="urn:diagrams.loki3.com/VaryingWidthList"/>
    <dgm:cxn modelId="{FF5F3480-D6B8-4131-87A3-32BFFFFBA8C2}" srcId="{7AFDECC6-7280-4789-9598-9029AF721E72}" destId="{A1DB11DA-26D4-44E3-8823-E63E9BA9F256}" srcOrd="4" destOrd="0" parTransId="{7895B24B-1C98-4D67-87AA-A3E966C14D7D}" sibTransId="{882DE756-1590-45F8-8918-491436A19E72}"/>
    <dgm:cxn modelId="{8A7A9BFD-24AC-496C-B519-BF35F326F0BC}" srcId="{7AFDECC6-7280-4789-9598-9029AF721E72}" destId="{AE82A5B6-8242-4846-B1A6-18E66E9ED347}" srcOrd="1" destOrd="0" parTransId="{8E831450-15B3-41A6-AE3C-B9FD0625A46B}" sibTransId="{1AB62EBA-3F46-4C3D-8404-4E1246E9D621}"/>
    <dgm:cxn modelId="{E18038C1-2A6D-485A-93F8-472BC16BF8A9}" srcId="{7AFDECC6-7280-4789-9598-9029AF721E72}" destId="{CCFE0ED4-AB92-481A-9530-922D1589F600}" srcOrd="2" destOrd="0" parTransId="{3AD95A56-66B7-4ADC-98F4-A35F786C7278}" sibTransId="{DDDAF135-7BC5-4FD6-B4F1-C826B2DBCD17}"/>
    <dgm:cxn modelId="{07143A0D-2C2C-48AC-98FD-647259217272}" type="presOf" srcId="{7AFDECC6-7280-4789-9598-9029AF721E72}" destId="{498F873E-DD03-4137-B62B-0D07D6F97CA7}" srcOrd="0" destOrd="0" presId="urn:diagrams.loki3.com/VaryingWidthList"/>
    <dgm:cxn modelId="{55F96002-2D14-4CAA-BF43-7DEE9CC0B30F}" type="presOf" srcId="{AE82A5B6-8242-4846-B1A6-18E66E9ED347}" destId="{AEB0BEEF-104C-4DE8-ABF5-C03669033B7B}" srcOrd="0" destOrd="0" presId="urn:diagrams.loki3.com/VaryingWidthList"/>
    <dgm:cxn modelId="{F246C292-948C-4CBF-A6AB-3BDDB255F77F}" srcId="{7AFDECC6-7280-4789-9598-9029AF721E72}" destId="{E38DFB94-8EFF-467C-BBBE-B1ABF477FEFE}" srcOrd="0" destOrd="0" parTransId="{D5784F59-4710-4801-B175-29967CBD76BC}" sibTransId="{AFA8A3A4-89A9-4922-9FC9-3CA3CB6CAD16}"/>
    <dgm:cxn modelId="{DEDF4408-77BB-4462-B2F2-BE52CE13FF31}" srcId="{7AFDECC6-7280-4789-9598-9029AF721E72}" destId="{6AC221FE-3D75-4DFF-97DD-5B4EF2F324A8}" srcOrd="3" destOrd="0" parTransId="{CD702700-6293-4974-AFBA-8CADD076B5AA}" sibTransId="{B179F4B0-AB05-40A6-8CA2-3AE71EE4B6A9}"/>
    <dgm:cxn modelId="{EDC3A3D8-37DC-4F83-BDE0-CCBEB7FF295E}" type="presOf" srcId="{E38DFB94-8EFF-467C-BBBE-B1ABF477FEFE}" destId="{97EA6EFE-B7D1-4700-ADA3-FC52763F8A7A}" srcOrd="0" destOrd="0" presId="urn:diagrams.loki3.com/VaryingWidthList"/>
    <dgm:cxn modelId="{291167DC-F4B5-42EE-9ACD-9A0B748273AA}" type="presParOf" srcId="{498F873E-DD03-4137-B62B-0D07D6F97CA7}" destId="{97EA6EFE-B7D1-4700-ADA3-FC52763F8A7A}" srcOrd="0" destOrd="0" presId="urn:diagrams.loki3.com/VaryingWidthList"/>
    <dgm:cxn modelId="{D0CAE533-9525-4833-BD64-149C105EA735}" type="presParOf" srcId="{498F873E-DD03-4137-B62B-0D07D6F97CA7}" destId="{54D8541F-2AAF-406B-AEB8-CE59EB67878C}" srcOrd="1" destOrd="0" presId="urn:diagrams.loki3.com/VaryingWidthList"/>
    <dgm:cxn modelId="{73E5D135-4C43-4125-8423-8E4EEBDFF60E}" type="presParOf" srcId="{498F873E-DD03-4137-B62B-0D07D6F97CA7}" destId="{AEB0BEEF-104C-4DE8-ABF5-C03669033B7B}" srcOrd="2" destOrd="0" presId="urn:diagrams.loki3.com/VaryingWidthList"/>
    <dgm:cxn modelId="{136E61E3-C1B7-490C-B8E1-BCE8F6C84CE3}" type="presParOf" srcId="{498F873E-DD03-4137-B62B-0D07D6F97CA7}" destId="{354FAD7B-4540-460C-9DBF-AA55E971D713}" srcOrd="3" destOrd="0" presId="urn:diagrams.loki3.com/VaryingWidthList"/>
    <dgm:cxn modelId="{88B9288B-B620-427B-B945-D3A08906265B}" type="presParOf" srcId="{498F873E-DD03-4137-B62B-0D07D6F97CA7}" destId="{76BF05EF-1CC5-44F1-9518-2EACE4CA4D46}" srcOrd="4" destOrd="0" presId="urn:diagrams.loki3.com/VaryingWidthList"/>
    <dgm:cxn modelId="{98824824-469D-4811-949A-67FAF91BE440}" type="presParOf" srcId="{498F873E-DD03-4137-B62B-0D07D6F97CA7}" destId="{22ADCD57-99A1-44AB-B86A-05DA213A050F}" srcOrd="5" destOrd="0" presId="urn:diagrams.loki3.com/VaryingWidthList"/>
    <dgm:cxn modelId="{260BBEB4-7E3C-4C73-8AE0-DC10EAE06ED0}" type="presParOf" srcId="{498F873E-DD03-4137-B62B-0D07D6F97CA7}" destId="{081DAB04-4CFC-42B8-8A75-9DFF5F64013F}" srcOrd="6" destOrd="0" presId="urn:diagrams.loki3.com/VaryingWidthList"/>
    <dgm:cxn modelId="{BFD29B24-F455-4EFF-AD8B-B57EAF844A51}" type="presParOf" srcId="{498F873E-DD03-4137-B62B-0D07D6F97CA7}" destId="{17C0E18D-B7E8-4896-AA45-2528E964BA12}" srcOrd="7" destOrd="0" presId="urn:diagrams.loki3.com/VaryingWidthList"/>
    <dgm:cxn modelId="{51727049-CDC7-4ADA-8D0C-A213AB8DE7C3}" type="presParOf" srcId="{498F873E-DD03-4137-B62B-0D07D6F97CA7}" destId="{D2043392-4EF1-4478-9957-FFB67A26C164}" srcOrd="8"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8E0FA8-D190-4FCC-9CB0-9F118DF8E470}"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US"/>
        </a:p>
      </dgm:t>
    </dgm:pt>
    <dgm:pt modelId="{3A538087-72E5-4148-82E2-70CE95999E09}">
      <dgm:prSet phldrT="[Text]" custT="1"/>
      <dgm:spPr/>
      <dgm:t>
        <a:bodyPr/>
        <a:lstStyle/>
        <a:p>
          <a:r>
            <a:rPr lang="en-US" sz="2000" b="1" dirty="0" smtClean="0">
              <a:latin typeface="Adobe Naskh Medium" panose="01010101010101010101" pitchFamily="50" charset="-78"/>
              <a:cs typeface="Adobe Naskh Medium" panose="01010101010101010101" pitchFamily="50" charset="-78"/>
            </a:rPr>
            <a:t>Low Productivity</a:t>
          </a:r>
          <a:endParaRPr lang="en-US" sz="2000" b="1" dirty="0">
            <a:latin typeface="Adobe Naskh Medium" panose="01010101010101010101" pitchFamily="50" charset="-78"/>
            <a:cs typeface="Adobe Naskh Medium" panose="01010101010101010101" pitchFamily="50" charset="-78"/>
          </a:endParaRPr>
        </a:p>
      </dgm:t>
    </dgm:pt>
    <dgm:pt modelId="{6F419790-FCD9-4494-934D-52A8003EA573}" type="parTrans" cxnId="{BF523F29-7715-4782-A311-6606AC56F958}">
      <dgm:prSet/>
      <dgm:spPr/>
      <dgm:t>
        <a:bodyPr/>
        <a:lstStyle/>
        <a:p>
          <a:endParaRPr lang="en-US"/>
        </a:p>
      </dgm:t>
    </dgm:pt>
    <dgm:pt modelId="{79E3F9C7-4CEE-4E78-8430-611C87092147}" type="sibTrans" cxnId="{BF523F29-7715-4782-A311-6606AC56F958}">
      <dgm:prSet/>
      <dgm:spPr/>
      <dgm:t>
        <a:bodyPr/>
        <a:lstStyle/>
        <a:p>
          <a:endParaRPr lang="en-US" sz="2000" b="1">
            <a:latin typeface="Adobe Naskh Medium" panose="01010101010101010101" pitchFamily="50" charset="-78"/>
            <a:cs typeface="Adobe Naskh Medium" panose="01010101010101010101" pitchFamily="50" charset="-78"/>
          </a:endParaRPr>
        </a:p>
      </dgm:t>
    </dgm:pt>
    <dgm:pt modelId="{00B215D7-10CF-4A18-AE99-078191BC1D45}">
      <dgm:prSet phldrT="[Text]" custT="1"/>
      <dgm:spPr/>
      <dgm:t>
        <a:bodyPr/>
        <a:lstStyle/>
        <a:p>
          <a:r>
            <a:rPr lang="en-US" sz="2000" b="1" dirty="0" smtClean="0">
              <a:latin typeface="Adobe Naskh Medium" panose="01010101010101010101" pitchFamily="50" charset="-78"/>
              <a:cs typeface="Adobe Naskh Medium" panose="01010101010101010101" pitchFamily="50" charset="-78"/>
            </a:rPr>
            <a:t>Low Income</a:t>
          </a:r>
          <a:endParaRPr lang="en-US" sz="2000" b="1" dirty="0">
            <a:latin typeface="Adobe Naskh Medium" panose="01010101010101010101" pitchFamily="50" charset="-78"/>
            <a:cs typeface="Adobe Naskh Medium" panose="01010101010101010101" pitchFamily="50" charset="-78"/>
          </a:endParaRPr>
        </a:p>
      </dgm:t>
    </dgm:pt>
    <dgm:pt modelId="{9C777F8A-38DD-44B0-9C6B-DD3853C2C111}" type="parTrans" cxnId="{C4570BC6-BA9C-4F20-8D09-CC605DCEBC6E}">
      <dgm:prSet/>
      <dgm:spPr/>
      <dgm:t>
        <a:bodyPr/>
        <a:lstStyle/>
        <a:p>
          <a:endParaRPr lang="en-US"/>
        </a:p>
      </dgm:t>
    </dgm:pt>
    <dgm:pt modelId="{E784C536-3E10-4F79-9A27-DCDA3CF4F18E}" type="sibTrans" cxnId="{C4570BC6-BA9C-4F20-8D09-CC605DCEBC6E}">
      <dgm:prSet/>
      <dgm:spPr/>
      <dgm:t>
        <a:bodyPr/>
        <a:lstStyle/>
        <a:p>
          <a:endParaRPr lang="en-US" sz="2000" b="1">
            <a:latin typeface="Adobe Naskh Medium" panose="01010101010101010101" pitchFamily="50" charset="-78"/>
            <a:cs typeface="Adobe Naskh Medium" panose="01010101010101010101" pitchFamily="50" charset="-78"/>
          </a:endParaRPr>
        </a:p>
      </dgm:t>
    </dgm:pt>
    <dgm:pt modelId="{9D395A9E-C8D6-4847-BDC0-9808A2A61202}">
      <dgm:prSet phldrT="[Text]" custT="1"/>
      <dgm:spPr/>
      <dgm:t>
        <a:bodyPr/>
        <a:lstStyle/>
        <a:p>
          <a:r>
            <a:rPr lang="en-US" sz="2000" b="1" dirty="0" smtClean="0">
              <a:latin typeface="Adobe Naskh Medium" panose="01010101010101010101" pitchFamily="50" charset="-78"/>
              <a:cs typeface="Adobe Naskh Medium" panose="01010101010101010101" pitchFamily="50" charset="-78"/>
            </a:rPr>
            <a:t>Low Demand</a:t>
          </a:r>
          <a:endParaRPr lang="en-US" sz="2000" b="1" dirty="0">
            <a:latin typeface="Adobe Naskh Medium" panose="01010101010101010101" pitchFamily="50" charset="-78"/>
            <a:cs typeface="Adobe Naskh Medium" panose="01010101010101010101" pitchFamily="50" charset="-78"/>
          </a:endParaRPr>
        </a:p>
      </dgm:t>
    </dgm:pt>
    <dgm:pt modelId="{EB6FDC60-B434-493D-AF82-A30AD56266D2}" type="parTrans" cxnId="{C0652242-4A81-4B69-ADDD-6192FF12E871}">
      <dgm:prSet/>
      <dgm:spPr/>
      <dgm:t>
        <a:bodyPr/>
        <a:lstStyle/>
        <a:p>
          <a:endParaRPr lang="en-US"/>
        </a:p>
      </dgm:t>
    </dgm:pt>
    <dgm:pt modelId="{576638CD-CD1D-4078-BE1F-8A5BD7206889}" type="sibTrans" cxnId="{C0652242-4A81-4B69-ADDD-6192FF12E871}">
      <dgm:prSet/>
      <dgm:spPr/>
      <dgm:t>
        <a:bodyPr/>
        <a:lstStyle/>
        <a:p>
          <a:endParaRPr lang="en-US" sz="2000" b="1">
            <a:latin typeface="Adobe Naskh Medium" panose="01010101010101010101" pitchFamily="50" charset="-78"/>
            <a:cs typeface="Adobe Naskh Medium" panose="01010101010101010101" pitchFamily="50" charset="-78"/>
          </a:endParaRPr>
        </a:p>
      </dgm:t>
    </dgm:pt>
    <dgm:pt modelId="{003E59A3-886C-422A-ACB9-08AB4278316E}">
      <dgm:prSet phldrT="[Text]" custT="1"/>
      <dgm:spPr/>
      <dgm:t>
        <a:bodyPr/>
        <a:lstStyle/>
        <a:p>
          <a:r>
            <a:rPr lang="en-US" sz="2000" b="1" dirty="0" smtClean="0">
              <a:latin typeface="Adobe Naskh Medium" panose="01010101010101010101" pitchFamily="50" charset="-78"/>
              <a:cs typeface="Adobe Naskh Medium" panose="01010101010101010101" pitchFamily="50" charset="-78"/>
            </a:rPr>
            <a:t>Low Investment</a:t>
          </a:r>
          <a:endParaRPr lang="en-US" sz="2000" b="1" dirty="0">
            <a:latin typeface="Adobe Naskh Medium" panose="01010101010101010101" pitchFamily="50" charset="-78"/>
            <a:cs typeface="Adobe Naskh Medium" panose="01010101010101010101" pitchFamily="50" charset="-78"/>
          </a:endParaRPr>
        </a:p>
      </dgm:t>
    </dgm:pt>
    <dgm:pt modelId="{AF87A146-D49C-4C7B-B899-F026BD9696DC}" type="parTrans" cxnId="{D0C5E6FA-FA54-44EC-8210-7F5B5F6B6250}">
      <dgm:prSet/>
      <dgm:spPr/>
      <dgm:t>
        <a:bodyPr/>
        <a:lstStyle/>
        <a:p>
          <a:endParaRPr lang="en-US"/>
        </a:p>
      </dgm:t>
    </dgm:pt>
    <dgm:pt modelId="{F49C9EC3-2F18-4FC2-BF17-94DAAAA01316}" type="sibTrans" cxnId="{D0C5E6FA-FA54-44EC-8210-7F5B5F6B6250}">
      <dgm:prSet/>
      <dgm:spPr/>
      <dgm:t>
        <a:bodyPr/>
        <a:lstStyle/>
        <a:p>
          <a:endParaRPr lang="en-US" sz="2000" b="1">
            <a:latin typeface="Adobe Naskh Medium" panose="01010101010101010101" pitchFamily="50" charset="-78"/>
            <a:cs typeface="Adobe Naskh Medium" panose="01010101010101010101" pitchFamily="50" charset="-78"/>
          </a:endParaRPr>
        </a:p>
      </dgm:t>
    </dgm:pt>
    <dgm:pt modelId="{23A701CB-36E3-4E64-B1E6-387BEA1E4064}">
      <dgm:prSet phldrT="[Text]" custT="1"/>
      <dgm:spPr/>
      <dgm:t>
        <a:bodyPr/>
        <a:lstStyle/>
        <a:p>
          <a:r>
            <a:rPr lang="en-US" sz="2000" b="1" dirty="0" smtClean="0">
              <a:latin typeface="Adobe Naskh Medium" panose="01010101010101010101" pitchFamily="50" charset="-78"/>
              <a:cs typeface="Adobe Naskh Medium" panose="01010101010101010101" pitchFamily="50" charset="-78"/>
            </a:rPr>
            <a:t>Capital Deficiency</a:t>
          </a:r>
          <a:endParaRPr lang="en-US" sz="2000" b="1" dirty="0">
            <a:latin typeface="Adobe Naskh Medium" panose="01010101010101010101" pitchFamily="50" charset="-78"/>
            <a:cs typeface="Adobe Naskh Medium" panose="01010101010101010101" pitchFamily="50" charset="-78"/>
          </a:endParaRPr>
        </a:p>
      </dgm:t>
    </dgm:pt>
    <dgm:pt modelId="{0F4AB704-FA69-4C65-A141-B9AD0DD3E97C}" type="parTrans" cxnId="{13512B91-94DA-40F2-8083-C42662C39716}">
      <dgm:prSet/>
      <dgm:spPr/>
      <dgm:t>
        <a:bodyPr/>
        <a:lstStyle/>
        <a:p>
          <a:endParaRPr lang="en-US"/>
        </a:p>
      </dgm:t>
    </dgm:pt>
    <dgm:pt modelId="{C84D9BA5-0F8F-4380-B639-2D7310DBF85F}" type="sibTrans" cxnId="{13512B91-94DA-40F2-8083-C42662C39716}">
      <dgm:prSet/>
      <dgm:spPr/>
      <dgm:t>
        <a:bodyPr/>
        <a:lstStyle/>
        <a:p>
          <a:endParaRPr lang="en-US" sz="2000" b="1">
            <a:latin typeface="Adobe Naskh Medium" panose="01010101010101010101" pitchFamily="50" charset="-78"/>
            <a:cs typeface="Adobe Naskh Medium" panose="01010101010101010101" pitchFamily="50" charset="-78"/>
          </a:endParaRPr>
        </a:p>
      </dgm:t>
    </dgm:pt>
    <dgm:pt modelId="{471C74EA-B519-4F55-9735-D215BE547FDB}" type="pres">
      <dgm:prSet presAssocID="{E58E0FA8-D190-4FCC-9CB0-9F118DF8E470}" presName="cycle" presStyleCnt="0">
        <dgm:presLayoutVars>
          <dgm:dir/>
          <dgm:resizeHandles val="exact"/>
        </dgm:presLayoutVars>
      </dgm:prSet>
      <dgm:spPr/>
      <dgm:t>
        <a:bodyPr/>
        <a:lstStyle/>
        <a:p>
          <a:endParaRPr lang="en-US"/>
        </a:p>
      </dgm:t>
    </dgm:pt>
    <dgm:pt modelId="{BC58B012-8908-4EF8-BD29-CE44E5F671CE}" type="pres">
      <dgm:prSet presAssocID="{3A538087-72E5-4148-82E2-70CE95999E09}" presName="dummy" presStyleCnt="0"/>
      <dgm:spPr/>
      <dgm:t>
        <a:bodyPr/>
        <a:lstStyle/>
        <a:p>
          <a:endParaRPr lang="en-US"/>
        </a:p>
      </dgm:t>
    </dgm:pt>
    <dgm:pt modelId="{E1FFC8A7-D677-4D06-8FD4-530C6B29851F}" type="pres">
      <dgm:prSet presAssocID="{3A538087-72E5-4148-82E2-70CE95999E09}" presName="node" presStyleLbl="revTx" presStyleIdx="0" presStyleCnt="5" custScaleX="255369" custScaleY="46337" custRadScaleRad="93408" custRadScaleInc="27154">
        <dgm:presLayoutVars>
          <dgm:bulletEnabled val="1"/>
        </dgm:presLayoutVars>
      </dgm:prSet>
      <dgm:spPr/>
      <dgm:t>
        <a:bodyPr/>
        <a:lstStyle/>
        <a:p>
          <a:endParaRPr lang="en-US"/>
        </a:p>
      </dgm:t>
    </dgm:pt>
    <dgm:pt modelId="{5D017F01-FD33-4D12-852A-F5BF257FD534}" type="pres">
      <dgm:prSet presAssocID="{79E3F9C7-4CEE-4E78-8430-611C87092147}" presName="sibTrans" presStyleLbl="node1" presStyleIdx="0" presStyleCnt="5" custLinFactNeighborX="7599" custLinFactNeighborY="-115"/>
      <dgm:spPr/>
      <dgm:t>
        <a:bodyPr/>
        <a:lstStyle/>
        <a:p>
          <a:endParaRPr lang="en-US"/>
        </a:p>
      </dgm:t>
    </dgm:pt>
    <dgm:pt modelId="{24066998-99EE-4BED-85C0-3A7C515497A7}" type="pres">
      <dgm:prSet presAssocID="{00B215D7-10CF-4A18-AE99-078191BC1D45}" presName="dummy" presStyleCnt="0"/>
      <dgm:spPr/>
      <dgm:t>
        <a:bodyPr/>
        <a:lstStyle/>
        <a:p>
          <a:endParaRPr lang="en-US"/>
        </a:p>
      </dgm:t>
    </dgm:pt>
    <dgm:pt modelId="{722CFA33-ACCB-470E-B0F6-2096FB1061B1}" type="pres">
      <dgm:prSet presAssocID="{00B215D7-10CF-4A18-AE99-078191BC1D45}" presName="node" presStyleLbl="revTx" presStyleIdx="1" presStyleCnt="5" custScaleX="187649" custScaleY="37934">
        <dgm:presLayoutVars>
          <dgm:bulletEnabled val="1"/>
        </dgm:presLayoutVars>
      </dgm:prSet>
      <dgm:spPr/>
      <dgm:t>
        <a:bodyPr/>
        <a:lstStyle/>
        <a:p>
          <a:endParaRPr lang="en-US"/>
        </a:p>
      </dgm:t>
    </dgm:pt>
    <dgm:pt modelId="{93D01014-6DA3-4767-852C-D24C2439E1A5}" type="pres">
      <dgm:prSet presAssocID="{E784C536-3E10-4F79-9A27-DCDA3CF4F18E}" presName="sibTrans" presStyleLbl="node1" presStyleIdx="1" presStyleCnt="5"/>
      <dgm:spPr/>
      <dgm:t>
        <a:bodyPr/>
        <a:lstStyle/>
        <a:p>
          <a:endParaRPr lang="en-US"/>
        </a:p>
      </dgm:t>
    </dgm:pt>
    <dgm:pt modelId="{F6C23D4C-A903-4EA4-8D2D-4FC6C50DABA7}" type="pres">
      <dgm:prSet presAssocID="{9D395A9E-C8D6-4847-BDC0-9808A2A61202}" presName="dummy" presStyleCnt="0"/>
      <dgm:spPr/>
      <dgm:t>
        <a:bodyPr/>
        <a:lstStyle/>
        <a:p>
          <a:endParaRPr lang="en-US"/>
        </a:p>
      </dgm:t>
    </dgm:pt>
    <dgm:pt modelId="{596A3AFC-0823-461A-9CF5-B88E50998AF5}" type="pres">
      <dgm:prSet presAssocID="{9D395A9E-C8D6-4847-BDC0-9808A2A61202}" presName="node" presStyleLbl="revTx" presStyleIdx="2" presStyleCnt="5">
        <dgm:presLayoutVars>
          <dgm:bulletEnabled val="1"/>
        </dgm:presLayoutVars>
      </dgm:prSet>
      <dgm:spPr/>
      <dgm:t>
        <a:bodyPr/>
        <a:lstStyle/>
        <a:p>
          <a:endParaRPr lang="en-US"/>
        </a:p>
      </dgm:t>
    </dgm:pt>
    <dgm:pt modelId="{9154E0B8-B22C-49EE-8ABF-5BE7232F41BB}" type="pres">
      <dgm:prSet presAssocID="{576638CD-CD1D-4078-BE1F-8A5BD7206889}" presName="sibTrans" presStyleLbl="node1" presStyleIdx="2" presStyleCnt="5"/>
      <dgm:spPr/>
      <dgm:t>
        <a:bodyPr/>
        <a:lstStyle/>
        <a:p>
          <a:endParaRPr lang="en-US"/>
        </a:p>
      </dgm:t>
    </dgm:pt>
    <dgm:pt modelId="{2BB91D54-C42D-41EF-A175-FA460EC82733}" type="pres">
      <dgm:prSet presAssocID="{003E59A3-886C-422A-ACB9-08AB4278316E}" presName="dummy" presStyleCnt="0"/>
      <dgm:spPr/>
      <dgm:t>
        <a:bodyPr/>
        <a:lstStyle/>
        <a:p>
          <a:endParaRPr lang="en-US"/>
        </a:p>
      </dgm:t>
    </dgm:pt>
    <dgm:pt modelId="{6512D1AF-06B7-4F02-8317-3662C2268F12}" type="pres">
      <dgm:prSet presAssocID="{003E59A3-886C-422A-ACB9-08AB4278316E}" presName="node" presStyleLbl="revTx" presStyleIdx="3" presStyleCnt="5" custScaleX="230376" custScaleY="64527">
        <dgm:presLayoutVars>
          <dgm:bulletEnabled val="1"/>
        </dgm:presLayoutVars>
      </dgm:prSet>
      <dgm:spPr/>
      <dgm:t>
        <a:bodyPr/>
        <a:lstStyle/>
        <a:p>
          <a:endParaRPr lang="en-US"/>
        </a:p>
      </dgm:t>
    </dgm:pt>
    <dgm:pt modelId="{6BD36214-C462-4F33-9E14-DF70BE1B5FA8}" type="pres">
      <dgm:prSet presAssocID="{F49C9EC3-2F18-4FC2-BF17-94DAAAA01316}" presName="sibTrans" presStyleLbl="node1" presStyleIdx="3" presStyleCnt="5" custLinFactNeighborX="-7461" custLinFactNeighborY="2868"/>
      <dgm:spPr/>
      <dgm:t>
        <a:bodyPr/>
        <a:lstStyle/>
        <a:p>
          <a:endParaRPr lang="en-US"/>
        </a:p>
      </dgm:t>
    </dgm:pt>
    <dgm:pt modelId="{40602408-2ECB-4D51-86ED-B40BA53BC1DB}" type="pres">
      <dgm:prSet presAssocID="{23A701CB-36E3-4E64-B1E6-387BEA1E4064}" presName="dummy" presStyleCnt="0"/>
      <dgm:spPr/>
      <dgm:t>
        <a:bodyPr/>
        <a:lstStyle/>
        <a:p>
          <a:endParaRPr lang="en-US"/>
        </a:p>
      </dgm:t>
    </dgm:pt>
    <dgm:pt modelId="{6E63BD31-3233-492C-9A21-94A37F209EC5}" type="pres">
      <dgm:prSet presAssocID="{23A701CB-36E3-4E64-B1E6-387BEA1E4064}" presName="node" presStyleLbl="revTx" presStyleIdx="4" presStyleCnt="5" custScaleX="205081" custScaleY="44522" custRadScaleRad="117716" custRadScaleInc="-77220">
        <dgm:presLayoutVars>
          <dgm:bulletEnabled val="1"/>
        </dgm:presLayoutVars>
      </dgm:prSet>
      <dgm:spPr/>
      <dgm:t>
        <a:bodyPr/>
        <a:lstStyle/>
        <a:p>
          <a:endParaRPr lang="en-US"/>
        </a:p>
      </dgm:t>
    </dgm:pt>
    <dgm:pt modelId="{32751043-FEAB-4BE2-B50F-647A7C1D896A}" type="pres">
      <dgm:prSet presAssocID="{C84D9BA5-0F8F-4380-B639-2D7310DBF85F}" presName="sibTrans" presStyleLbl="node1" presStyleIdx="4" presStyleCnt="5" custLinFactNeighborX="5420" custLinFactNeighborY="-6863"/>
      <dgm:spPr/>
      <dgm:t>
        <a:bodyPr/>
        <a:lstStyle/>
        <a:p>
          <a:endParaRPr lang="en-US"/>
        </a:p>
      </dgm:t>
    </dgm:pt>
  </dgm:ptLst>
  <dgm:cxnLst>
    <dgm:cxn modelId="{60E11830-7EF9-4A51-8A65-C651811D0A91}" type="presOf" srcId="{F49C9EC3-2F18-4FC2-BF17-94DAAAA01316}" destId="{6BD36214-C462-4F33-9E14-DF70BE1B5FA8}" srcOrd="0" destOrd="0" presId="urn:microsoft.com/office/officeart/2005/8/layout/cycle1"/>
    <dgm:cxn modelId="{3ED1AEB9-136C-4E9D-A2E5-00473676B123}" type="presOf" srcId="{003E59A3-886C-422A-ACB9-08AB4278316E}" destId="{6512D1AF-06B7-4F02-8317-3662C2268F12}" srcOrd="0" destOrd="0" presId="urn:microsoft.com/office/officeart/2005/8/layout/cycle1"/>
    <dgm:cxn modelId="{BF523F29-7715-4782-A311-6606AC56F958}" srcId="{E58E0FA8-D190-4FCC-9CB0-9F118DF8E470}" destId="{3A538087-72E5-4148-82E2-70CE95999E09}" srcOrd="0" destOrd="0" parTransId="{6F419790-FCD9-4494-934D-52A8003EA573}" sibTransId="{79E3F9C7-4CEE-4E78-8430-611C87092147}"/>
    <dgm:cxn modelId="{75E74BFE-FD10-4323-B371-E1CCDE1C88DE}" type="presOf" srcId="{79E3F9C7-4CEE-4E78-8430-611C87092147}" destId="{5D017F01-FD33-4D12-852A-F5BF257FD534}" srcOrd="0" destOrd="0" presId="urn:microsoft.com/office/officeart/2005/8/layout/cycle1"/>
    <dgm:cxn modelId="{C5211C83-CEAD-4196-9CB3-4CF6D23E7D9B}" type="presOf" srcId="{3A538087-72E5-4148-82E2-70CE95999E09}" destId="{E1FFC8A7-D677-4D06-8FD4-530C6B29851F}" srcOrd="0" destOrd="0" presId="urn:microsoft.com/office/officeart/2005/8/layout/cycle1"/>
    <dgm:cxn modelId="{13512B91-94DA-40F2-8083-C42662C39716}" srcId="{E58E0FA8-D190-4FCC-9CB0-9F118DF8E470}" destId="{23A701CB-36E3-4E64-B1E6-387BEA1E4064}" srcOrd="4" destOrd="0" parTransId="{0F4AB704-FA69-4C65-A141-B9AD0DD3E97C}" sibTransId="{C84D9BA5-0F8F-4380-B639-2D7310DBF85F}"/>
    <dgm:cxn modelId="{36AA8727-2D80-4212-A525-8E1DD81201C8}" type="presOf" srcId="{9D395A9E-C8D6-4847-BDC0-9808A2A61202}" destId="{596A3AFC-0823-461A-9CF5-B88E50998AF5}" srcOrd="0" destOrd="0" presId="urn:microsoft.com/office/officeart/2005/8/layout/cycle1"/>
    <dgm:cxn modelId="{08AB79CF-0BF0-464B-8BAC-0FCA422FF3DE}" type="presOf" srcId="{E784C536-3E10-4F79-9A27-DCDA3CF4F18E}" destId="{93D01014-6DA3-4767-852C-D24C2439E1A5}" srcOrd="0" destOrd="0" presId="urn:microsoft.com/office/officeart/2005/8/layout/cycle1"/>
    <dgm:cxn modelId="{80FD5FB9-4A0D-4693-AA0F-C327800C6058}" type="presOf" srcId="{23A701CB-36E3-4E64-B1E6-387BEA1E4064}" destId="{6E63BD31-3233-492C-9A21-94A37F209EC5}" srcOrd="0" destOrd="0" presId="urn:microsoft.com/office/officeart/2005/8/layout/cycle1"/>
    <dgm:cxn modelId="{C0652242-4A81-4B69-ADDD-6192FF12E871}" srcId="{E58E0FA8-D190-4FCC-9CB0-9F118DF8E470}" destId="{9D395A9E-C8D6-4847-BDC0-9808A2A61202}" srcOrd="2" destOrd="0" parTransId="{EB6FDC60-B434-493D-AF82-A30AD56266D2}" sibTransId="{576638CD-CD1D-4078-BE1F-8A5BD7206889}"/>
    <dgm:cxn modelId="{DDE86984-11C0-4A87-A692-BABD72274F38}" type="presOf" srcId="{E58E0FA8-D190-4FCC-9CB0-9F118DF8E470}" destId="{471C74EA-B519-4F55-9735-D215BE547FDB}" srcOrd="0" destOrd="0" presId="urn:microsoft.com/office/officeart/2005/8/layout/cycle1"/>
    <dgm:cxn modelId="{46A0A061-CB61-47C3-B6B2-CA28B4ECD4BB}" type="presOf" srcId="{576638CD-CD1D-4078-BE1F-8A5BD7206889}" destId="{9154E0B8-B22C-49EE-8ABF-5BE7232F41BB}" srcOrd="0" destOrd="0" presId="urn:microsoft.com/office/officeart/2005/8/layout/cycle1"/>
    <dgm:cxn modelId="{C4570BC6-BA9C-4F20-8D09-CC605DCEBC6E}" srcId="{E58E0FA8-D190-4FCC-9CB0-9F118DF8E470}" destId="{00B215D7-10CF-4A18-AE99-078191BC1D45}" srcOrd="1" destOrd="0" parTransId="{9C777F8A-38DD-44B0-9C6B-DD3853C2C111}" sibTransId="{E784C536-3E10-4F79-9A27-DCDA3CF4F18E}"/>
    <dgm:cxn modelId="{D0C5E6FA-FA54-44EC-8210-7F5B5F6B6250}" srcId="{E58E0FA8-D190-4FCC-9CB0-9F118DF8E470}" destId="{003E59A3-886C-422A-ACB9-08AB4278316E}" srcOrd="3" destOrd="0" parTransId="{AF87A146-D49C-4C7B-B899-F026BD9696DC}" sibTransId="{F49C9EC3-2F18-4FC2-BF17-94DAAAA01316}"/>
    <dgm:cxn modelId="{9F791079-784C-4E16-BCBF-4826D3FE0161}" type="presOf" srcId="{00B215D7-10CF-4A18-AE99-078191BC1D45}" destId="{722CFA33-ACCB-470E-B0F6-2096FB1061B1}" srcOrd="0" destOrd="0" presId="urn:microsoft.com/office/officeart/2005/8/layout/cycle1"/>
    <dgm:cxn modelId="{E40420EC-3585-483F-A6BB-DDAAC7BD4352}" type="presOf" srcId="{C84D9BA5-0F8F-4380-B639-2D7310DBF85F}" destId="{32751043-FEAB-4BE2-B50F-647A7C1D896A}" srcOrd="0" destOrd="0" presId="urn:microsoft.com/office/officeart/2005/8/layout/cycle1"/>
    <dgm:cxn modelId="{1A9A1896-9A31-4A6F-BDFB-609CEF00538F}" type="presParOf" srcId="{471C74EA-B519-4F55-9735-D215BE547FDB}" destId="{BC58B012-8908-4EF8-BD29-CE44E5F671CE}" srcOrd="0" destOrd="0" presId="urn:microsoft.com/office/officeart/2005/8/layout/cycle1"/>
    <dgm:cxn modelId="{ADE95D43-D0D8-4A9C-8F2A-02133040491D}" type="presParOf" srcId="{471C74EA-B519-4F55-9735-D215BE547FDB}" destId="{E1FFC8A7-D677-4D06-8FD4-530C6B29851F}" srcOrd="1" destOrd="0" presId="urn:microsoft.com/office/officeart/2005/8/layout/cycle1"/>
    <dgm:cxn modelId="{815BE134-A478-4738-957A-7FE78759CC49}" type="presParOf" srcId="{471C74EA-B519-4F55-9735-D215BE547FDB}" destId="{5D017F01-FD33-4D12-852A-F5BF257FD534}" srcOrd="2" destOrd="0" presId="urn:microsoft.com/office/officeart/2005/8/layout/cycle1"/>
    <dgm:cxn modelId="{9D9BC06F-60CE-4769-8C6A-B708B23C6A19}" type="presParOf" srcId="{471C74EA-B519-4F55-9735-D215BE547FDB}" destId="{24066998-99EE-4BED-85C0-3A7C515497A7}" srcOrd="3" destOrd="0" presId="urn:microsoft.com/office/officeart/2005/8/layout/cycle1"/>
    <dgm:cxn modelId="{A5540DE0-80D3-4901-9CEB-648DD1AC707F}" type="presParOf" srcId="{471C74EA-B519-4F55-9735-D215BE547FDB}" destId="{722CFA33-ACCB-470E-B0F6-2096FB1061B1}" srcOrd="4" destOrd="0" presId="urn:microsoft.com/office/officeart/2005/8/layout/cycle1"/>
    <dgm:cxn modelId="{D92030B5-2AD1-44A3-B355-6C3004BC601E}" type="presParOf" srcId="{471C74EA-B519-4F55-9735-D215BE547FDB}" destId="{93D01014-6DA3-4767-852C-D24C2439E1A5}" srcOrd="5" destOrd="0" presId="urn:microsoft.com/office/officeart/2005/8/layout/cycle1"/>
    <dgm:cxn modelId="{C0EEF3B5-23C5-43E7-A91F-77C123C0460B}" type="presParOf" srcId="{471C74EA-B519-4F55-9735-D215BE547FDB}" destId="{F6C23D4C-A903-4EA4-8D2D-4FC6C50DABA7}" srcOrd="6" destOrd="0" presId="urn:microsoft.com/office/officeart/2005/8/layout/cycle1"/>
    <dgm:cxn modelId="{36B1C42C-355B-44A5-B073-9AE149D90935}" type="presParOf" srcId="{471C74EA-B519-4F55-9735-D215BE547FDB}" destId="{596A3AFC-0823-461A-9CF5-B88E50998AF5}" srcOrd="7" destOrd="0" presId="urn:microsoft.com/office/officeart/2005/8/layout/cycle1"/>
    <dgm:cxn modelId="{674E1349-51CC-4C6F-AF75-8D340BBF08E7}" type="presParOf" srcId="{471C74EA-B519-4F55-9735-D215BE547FDB}" destId="{9154E0B8-B22C-49EE-8ABF-5BE7232F41BB}" srcOrd="8" destOrd="0" presId="urn:microsoft.com/office/officeart/2005/8/layout/cycle1"/>
    <dgm:cxn modelId="{EDF4E24F-8D99-4C05-B1CC-91BA2502EC88}" type="presParOf" srcId="{471C74EA-B519-4F55-9735-D215BE547FDB}" destId="{2BB91D54-C42D-41EF-A175-FA460EC82733}" srcOrd="9" destOrd="0" presId="urn:microsoft.com/office/officeart/2005/8/layout/cycle1"/>
    <dgm:cxn modelId="{3B89D08D-C2BA-4598-99F6-A7E042114382}" type="presParOf" srcId="{471C74EA-B519-4F55-9735-D215BE547FDB}" destId="{6512D1AF-06B7-4F02-8317-3662C2268F12}" srcOrd="10" destOrd="0" presId="urn:microsoft.com/office/officeart/2005/8/layout/cycle1"/>
    <dgm:cxn modelId="{C5442814-9A46-4991-AAB6-9B813E51ADD9}" type="presParOf" srcId="{471C74EA-B519-4F55-9735-D215BE547FDB}" destId="{6BD36214-C462-4F33-9E14-DF70BE1B5FA8}" srcOrd="11" destOrd="0" presId="urn:microsoft.com/office/officeart/2005/8/layout/cycle1"/>
    <dgm:cxn modelId="{961923E1-984F-42F1-B4A9-8E40DEFB1666}" type="presParOf" srcId="{471C74EA-B519-4F55-9735-D215BE547FDB}" destId="{40602408-2ECB-4D51-86ED-B40BA53BC1DB}" srcOrd="12" destOrd="0" presId="urn:microsoft.com/office/officeart/2005/8/layout/cycle1"/>
    <dgm:cxn modelId="{5532CF35-AE51-4AF5-881C-01B3F442E64A}" type="presParOf" srcId="{471C74EA-B519-4F55-9735-D215BE547FDB}" destId="{6E63BD31-3233-492C-9A21-94A37F209EC5}" srcOrd="13" destOrd="0" presId="urn:microsoft.com/office/officeart/2005/8/layout/cycle1"/>
    <dgm:cxn modelId="{25F1689C-F753-483F-89FC-94FFE6ACA6CD}" type="presParOf" srcId="{471C74EA-B519-4F55-9735-D215BE547FDB}" destId="{32751043-FEAB-4BE2-B50F-647A7C1D896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8BEC19-31BE-4982-A013-3E443EC0DDFC}" type="doc">
      <dgm:prSet loTypeId="urn:microsoft.com/office/officeart/2005/8/layout/cycle1" loCatId="cycle" qsTypeId="urn:microsoft.com/office/officeart/2005/8/quickstyle/simple1" qsCatId="simple" csTypeId="urn:microsoft.com/office/officeart/2005/8/colors/accent2_2" csCatId="accent2" phldr="1"/>
      <dgm:spPr/>
      <dgm:t>
        <a:bodyPr/>
        <a:lstStyle/>
        <a:p>
          <a:endParaRPr lang="en-US"/>
        </a:p>
      </dgm:t>
    </dgm:pt>
    <dgm:pt modelId="{79F6F973-2A07-4764-9A1B-FC694C94A67B}">
      <dgm:prSet phldrT="[Text]"/>
      <dgm:spPr/>
      <dgm:t>
        <a:bodyPr/>
        <a:lstStyle/>
        <a:p>
          <a:r>
            <a:rPr lang="en-US" b="1" dirty="0" smtClean="0">
              <a:latin typeface="Adobe Naskh Medium" panose="01010101010101010101" pitchFamily="50" charset="-78"/>
              <a:cs typeface="Adobe Naskh Medium" panose="01010101010101010101" pitchFamily="50" charset="-78"/>
            </a:rPr>
            <a:t>Low Productivity</a:t>
          </a:r>
          <a:endParaRPr lang="en-US" b="1" dirty="0">
            <a:latin typeface="Adobe Naskh Medium" panose="01010101010101010101" pitchFamily="50" charset="-78"/>
            <a:cs typeface="Adobe Naskh Medium" panose="01010101010101010101" pitchFamily="50" charset="-78"/>
          </a:endParaRPr>
        </a:p>
      </dgm:t>
    </dgm:pt>
    <dgm:pt modelId="{56191E48-8643-4D9E-859C-B78F59CCCCDD}" type="parTrans" cxnId="{BC362F19-F7BF-4461-B7CE-8596F652CA85}">
      <dgm:prSet/>
      <dgm:spPr/>
      <dgm:t>
        <a:bodyPr/>
        <a:lstStyle/>
        <a:p>
          <a:endParaRPr lang="en-US"/>
        </a:p>
      </dgm:t>
    </dgm:pt>
    <dgm:pt modelId="{1374048C-9D24-4A84-8C96-5B22799C99AF}" type="sibTrans" cxnId="{BC362F19-F7BF-4461-B7CE-8596F652CA85}">
      <dgm:prSet/>
      <dgm:spPr/>
      <dgm:t>
        <a:bodyPr/>
        <a:lstStyle/>
        <a:p>
          <a:endParaRPr lang="en-US" b="1">
            <a:latin typeface="Adobe Naskh Medium" panose="01010101010101010101" pitchFamily="50" charset="-78"/>
            <a:cs typeface="Adobe Naskh Medium" panose="01010101010101010101" pitchFamily="50" charset="-78"/>
          </a:endParaRPr>
        </a:p>
      </dgm:t>
    </dgm:pt>
    <dgm:pt modelId="{7D79CC99-B9C5-453D-BAB7-D9E8B08D3954}">
      <dgm:prSet phldrT="[Text]"/>
      <dgm:spPr/>
      <dgm:t>
        <a:bodyPr/>
        <a:lstStyle/>
        <a:p>
          <a:r>
            <a:rPr lang="en-US" b="1" dirty="0" smtClean="0">
              <a:latin typeface="Adobe Naskh Medium" panose="01010101010101010101" pitchFamily="50" charset="-78"/>
              <a:cs typeface="Adobe Naskh Medium" panose="01010101010101010101" pitchFamily="50" charset="-78"/>
            </a:rPr>
            <a:t>Low Income</a:t>
          </a:r>
          <a:endParaRPr lang="en-US" b="1" dirty="0">
            <a:latin typeface="Adobe Naskh Medium" panose="01010101010101010101" pitchFamily="50" charset="-78"/>
            <a:cs typeface="Adobe Naskh Medium" panose="01010101010101010101" pitchFamily="50" charset="-78"/>
          </a:endParaRPr>
        </a:p>
      </dgm:t>
    </dgm:pt>
    <dgm:pt modelId="{9A604727-9526-45CB-BE9E-1EC5FC7A35EC}" type="parTrans" cxnId="{FFC97D20-04EF-4D03-BA7D-B9DA3B489082}">
      <dgm:prSet/>
      <dgm:spPr/>
      <dgm:t>
        <a:bodyPr/>
        <a:lstStyle/>
        <a:p>
          <a:endParaRPr lang="en-US"/>
        </a:p>
      </dgm:t>
    </dgm:pt>
    <dgm:pt modelId="{93241E6B-525A-4922-8493-34EB9BE98EA9}" type="sibTrans" cxnId="{FFC97D20-04EF-4D03-BA7D-B9DA3B489082}">
      <dgm:prSet/>
      <dgm:spPr/>
      <dgm:t>
        <a:bodyPr/>
        <a:lstStyle/>
        <a:p>
          <a:endParaRPr lang="en-US" b="1">
            <a:latin typeface="Adobe Naskh Medium" panose="01010101010101010101" pitchFamily="50" charset="-78"/>
            <a:cs typeface="Adobe Naskh Medium" panose="01010101010101010101" pitchFamily="50" charset="-78"/>
          </a:endParaRPr>
        </a:p>
      </dgm:t>
    </dgm:pt>
    <dgm:pt modelId="{5A83F17A-3E3F-42D1-AA62-ED6279CEBF27}">
      <dgm:prSet phldrT="[Text]"/>
      <dgm:spPr/>
      <dgm:t>
        <a:bodyPr/>
        <a:lstStyle/>
        <a:p>
          <a:r>
            <a:rPr lang="en-US" b="1" dirty="0" smtClean="0">
              <a:latin typeface="Adobe Naskh Medium" panose="01010101010101010101" pitchFamily="50" charset="-78"/>
              <a:cs typeface="Adobe Naskh Medium" panose="01010101010101010101" pitchFamily="50" charset="-78"/>
            </a:rPr>
            <a:t>Low Savings</a:t>
          </a:r>
          <a:endParaRPr lang="en-US" b="1" dirty="0">
            <a:latin typeface="Adobe Naskh Medium" panose="01010101010101010101" pitchFamily="50" charset="-78"/>
            <a:cs typeface="Adobe Naskh Medium" panose="01010101010101010101" pitchFamily="50" charset="-78"/>
          </a:endParaRPr>
        </a:p>
      </dgm:t>
    </dgm:pt>
    <dgm:pt modelId="{D792BA70-12B6-4230-8018-016E1F6C6597}" type="parTrans" cxnId="{EA5016C4-C17A-4956-BEAF-4C3B790A3F4D}">
      <dgm:prSet/>
      <dgm:spPr/>
      <dgm:t>
        <a:bodyPr/>
        <a:lstStyle/>
        <a:p>
          <a:endParaRPr lang="en-US"/>
        </a:p>
      </dgm:t>
    </dgm:pt>
    <dgm:pt modelId="{3B3CC730-8DDC-402D-9A94-490EC3D717D1}" type="sibTrans" cxnId="{EA5016C4-C17A-4956-BEAF-4C3B790A3F4D}">
      <dgm:prSet/>
      <dgm:spPr/>
      <dgm:t>
        <a:bodyPr/>
        <a:lstStyle/>
        <a:p>
          <a:endParaRPr lang="en-US" b="1">
            <a:latin typeface="Adobe Naskh Medium" panose="01010101010101010101" pitchFamily="50" charset="-78"/>
            <a:cs typeface="Adobe Naskh Medium" panose="01010101010101010101" pitchFamily="50" charset="-78"/>
          </a:endParaRPr>
        </a:p>
      </dgm:t>
    </dgm:pt>
    <dgm:pt modelId="{ED68C683-207A-4BC3-A87B-7980F86DCE5F}">
      <dgm:prSet phldrT="[Text]"/>
      <dgm:spPr/>
      <dgm:t>
        <a:bodyPr/>
        <a:lstStyle/>
        <a:p>
          <a:r>
            <a:rPr lang="en-US" b="1" dirty="0" smtClean="0">
              <a:latin typeface="Adobe Naskh Medium" panose="01010101010101010101" pitchFamily="50" charset="-78"/>
              <a:cs typeface="Adobe Naskh Medium" panose="01010101010101010101" pitchFamily="50" charset="-78"/>
            </a:rPr>
            <a:t>Low Investment</a:t>
          </a:r>
          <a:endParaRPr lang="en-US" b="1" dirty="0">
            <a:latin typeface="Adobe Naskh Medium" panose="01010101010101010101" pitchFamily="50" charset="-78"/>
            <a:cs typeface="Adobe Naskh Medium" panose="01010101010101010101" pitchFamily="50" charset="-78"/>
          </a:endParaRPr>
        </a:p>
      </dgm:t>
    </dgm:pt>
    <dgm:pt modelId="{03C8F1CE-660B-443E-B2A4-C6A293AAD25D}" type="parTrans" cxnId="{C16038D0-C499-4481-8453-E1AE94619F2D}">
      <dgm:prSet/>
      <dgm:spPr/>
      <dgm:t>
        <a:bodyPr/>
        <a:lstStyle/>
        <a:p>
          <a:endParaRPr lang="en-US"/>
        </a:p>
      </dgm:t>
    </dgm:pt>
    <dgm:pt modelId="{38BA2432-8BB0-4C04-8351-6AFCC1A2C14F}" type="sibTrans" cxnId="{C16038D0-C499-4481-8453-E1AE94619F2D}">
      <dgm:prSet/>
      <dgm:spPr/>
      <dgm:t>
        <a:bodyPr/>
        <a:lstStyle/>
        <a:p>
          <a:endParaRPr lang="en-US" b="1">
            <a:latin typeface="Adobe Naskh Medium" panose="01010101010101010101" pitchFamily="50" charset="-78"/>
            <a:cs typeface="Adobe Naskh Medium" panose="01010101010101010101" pitchFamily="50" charset="-78"/>
          </a:endParaRPr>
        </a:p>
      </dgm:t>
    </dgm:pt>
    <dgm:pt modelId="{79C9CE36-A1E5-479E-AFDB-A5496933805B}">
      <dgm:prSet phldrT="[Text]"/>
      <dgm:spPr/>
      <dgm:t>
        <a:bodyPr/>
        <a:lstStyle/>
        <a:p>
          <a:r>
            <a:rPr lang="en-US" b="1" dirty="0" smtClean="0">
              <a:latin typeface="Adobe Naskh Medium" panose="01010101010101010101" pitchFamily="50" charset="-78"/>
              <a:cs typeface="Adobe Naskh Medium" panose="01010101010101010101" pitchFamily="50" charset="-78"/>
            </a:rPr>
            <a:t>Capital Deficiency</a:t>
          </a:r>
          <a:endParaRPr lang="en-US" b="1" dirty="0">
            <a:latin typeface="Adobe Naskh Medium" panose="01010101010101010101" pitchFamily="50" charset="-78"/>
            <a:cs typeface="Adobe Naskh Medium" panose="01010101010101010101" pitchFamily="50" charset="-78"/>
          </a:endParaRPr>
        </a:p>
      </dgm:t>
    </dgm:pt>
    <dgm:pt modelId="{BB6F5E6B-A3CD-4811-9D3E-163B12F1652A}" type="parTrans" cxnId="{ED7C2711-0091-4BCC-A522-5E3B23BEF647}">
      <dgm:prSet/>
      <dgm:spPr/>
      <dgm:t>
        <a:bodyPr/>
        <a:lstStyle/>
        <a:p>
          <a:endParaRPr lang="en-US"/>
        </a:p>
      </dgm:t>
    </dgm:pt>
    <dgm:pt modelId="{72E15094-FD55-4D29-930E-DEF92D83C0CA}" type="sibTrans" cxnId="{ED7C2711-0091-4BCC-A522-5E3B23BEF647}">
      <dgm:prSet/>
      <dgm:spPr/>
      <dgm:t>
        <a:bodyPr/>
        <a:lstStyle/>
        <a:p>
          <a:endParaRPr lang="en-US" b="1">
            <a:latin typeface="Adobe Naskh Medium" panose="01010101010101010101" pitchFamily="50" charset="-78"/>
            <a:cs typeface="Adobe Naskh Medium" panose="01010101010101010101" pitchFamily="50" charset="-78"/>
          </a:endParaRPr>
        </a:p>
      </dgm:t>
    </dgm:pt>
    <dgm:pt modelId="{FDC8B37A-E85B-4588-A4E1-77F25C4936DE}" type="pres">
      <dgm:prSet presAssocID="{D08BEC19-31BE-4982-A013-3E443EC0DDFC}" presName="cycle" presStyleCnt="0">
        <dgm:presLayoutVars>
          <dgm:dir/>
          <dgm:resizeHandles val="exact"/>
        </dgm:presLayoutVars>
      </dgm:prSet>
      <dgm:spPr/>
      <dgm:t>
        <a:bodyPr/>
        <a:lstStyle/>
        <a:p>
          <a:endParaRPr lang="en-US"/>
        </a:p>
      </dgm:t>
    </dgm:pt>
    <dgm:pt modelId="{4BCD1590-E807-4E6B-8BCC-6072C8C3C8CD}" type="pres">
      <dgm:prSet presAssocID="{79F6F973-2A07-4764-9A1B-FC694C94A67B}" presName="dummy" presStyleCnt="0"/>
      <dgm:spPr/>
      <dgm:t>
        <a:bodyPr/>
        <a:lstStyle/>
        <a:p>
          <a:endParaRPr lang="en-US"/>
        </a:p>
      </dgm:t>
    </dgm:pt>
    <dgm:pt modelId="{8A32125C-1C7B-4D25-A19B-2D546A7B90DF}" type="pres">
      <dgm:prSet presAssocID="{79F6F973-2A07-4764-9A1B-FC694C94A67B}" presName="node" presStyleLbl="revTx" presStyleIdx="0" presStyleCnt="5">
        <dgm:presLayoutVars>
          <dgm:bulletEnabled val="1"/>
        </dgm:presLayoutVars>
      </dgm:prSet>
      <dgm:spPr/>
      <dgm:t>
        <a:bodyPr/>
        <a:lstStyle/>
        <a:p>
          <a:endParaRPr lang="en-US"/>
        </a:p>
      </dgm:t>
    </dgm:pt>
    <dgm:pt modelId="{83D9F08F-9A8D-413E-AF68-11020F1B7FA1}" type="pres">
      <dgm:prSet presAssocID="{1374048C-9D24-4A84-8C96-5B22799C99AF}" presName="sibTrans" presStyleLbl="node1" presStyleIdx="0" presStyleCnt="5"/>
      <dgm:spPr/>
      <dgm:t>
        <a:bodyPr/>
        <a:lstStyle/>
        <a:p>
          <a:endParaRPr lang="en-US"/>
        </a:p>
      </dgm:t>
    </dgm:pt>
    <dgm:pt modelId="{B8CA8189-6174-4556-8CDE-1E4581C0679E}" type="pres">
      <dgm:prSet presAssocID="{7D79CC99-B9C5-453D-BAB7-D9E8B08D3954}" presName="dummy" presStyleCnt="0"/>
      <dgm:spPr/>
      <dgm:t>
        <a:bodyPr/>
        <a:lstStyle/>
        <a:p>
          <a:endParaRPr lang="en-US"/>
        </a:p>
      </dgm:t>
    </dgm:pt>
    <dgm:pt modelId="{445C51FE-D347-4E5B-98EA-7296E77301C1}" type="pres">
      <dgm:prSet presAssocID="{7D79CC99-B9C5-453D-BAB7-D9E8B08D3954}" presName="node" presStyleLbl="revTx" presStyleIdx="1" presStyleCnt="5">
        <dgm:presLayoutVars>
          <dgm:bulletEnabled val="1"/>
        </dgm:presLayoutVars>
      </dgm:prSet>
      <dgm:spPr/>
      <dgm:t>
        <a:bodyPr/>
        <a:lstStyle/>
        <a:p>
          <a:endParaRPr lang="en-US"/>
        </a:p>
      </dgm:t>
    </dgm:pt>
    <dgm:pt modelId="{485010CE-FAF6-4F1F-A5BE-5BB98091FC20}" type="pres">
      <dgm:prSet presAssocID="{93241E6B-525A-4922-8493-34EB9BE98EA9}" presName="sibTrans" presStyleLbl="node1" presStyleIdx="1" presStyleCnt="5"/>
      <dgm:spPr/>
      <dgm:t>
        <a:bodyPr/>
        <a:lstStyle/>
        <a:p>
          <a:endParaRPr lang="en-US"/>
        </a:p>
      </dgm:t>
    </dgm:pt>
    <dgm:pt modelId="{4B605CB3-50E4-425F-8123-2BB88009B254}" type="pres">
      <dgm:prSet presAssocID="{5A83F17A-3E3F-42D1-AA62-ED6279CEBF27}" presName="dummy" presStyleCnt="0"/>
      <dgm:spPr/>
      <dgm:t>
        <a:bodyPr/>
        <a:lstStyle/>
        <a:p>
          <a:endParaRPr lang="en-US"/>
        </a:p>
      </dgm:t>
    </dgm:pt>
    <dgm:pt modelId="{8A70E9FE-D9D9-4FFB-9271-34013461D0FD}" type="pres">
      <dgm:prSet presAssocID="{5A83F17A-3E3F-42D1-AA62-ED6279CEBF27}" presName="node" presStyleLbl="revTx" presStyleIdx="2" presStyleCnt="5">
        <dgm:presLayoutVars>
          <dgm:bulletEnabled val="1"/>
        </dgm:presLayoutVars>
      </dgm:prSet>
      <dgm:spPr/>
      <dgm:t>
        <a:bodyPr/>
        <a:lstStyle/>
        <a:p>
          <a:endParaRPr lang="en-US"/>
        </a:p>
      </dgm:t>
    </dgm:pt>
    <dgm:pt modelId="{D1B40687-596E-48FD-A2C2-D3CD5DAA5A0E}" type="pres">
      <dgm:prSet presAssocID="{3B3CC730-8DDC-402D-9A94-490EC3D717D1}" presName="sibTrans" presStyleLbl="node1" presStyleIdx="2" presStyleCnt="5"/>
      <dgm:spPr/>
      <dgm:t>
        <a:bodyPr/>
        <a:lstStyle/>
        <a:p>
          <a:endParaRPr lang="en-US"/>
        </a:p>
      </dgm:t>
    </dgm:pt>
    <dgm:pt modelId="{48C5B2C7-5D3F-4D26-80D6-DF55E4C1D6EE}" type="pres">
      <dgm:prSet presAssocID="{ED68C683-207A-4BC3-A87B-7980F86DCE5F}" presName="dummy" presStyleCnt="0"/>
      <dgm:spPr/>
      <dgm:t>
        <a:bodyPr/>
        <a:lstStyle/>
        <a:p>
          <a:endParaRPr lang="en-US"/>
        </a:p>
      </dgm:t>
    </dgm:pt>
    <dgm:pt modelId="{5EEDC441-90FB-41D0-AEA5-C9C5051E6629}" type="pres">
      <dgm:prSet presAssocID="{ED68C683-207A-4BC3-A87B-7980F86DCE5F}" presName="node" presStyleLbl="revTx" presStyleIdx="3" presStyleCnt="5">
        <dgm:presLayoutVars>
          <dgm:bulletEnabled val="1"/>
        </dgm:presLayoutVars>
      </dgm:prSet>
      <dgm:spPr/>
      <dgm:t>
        <a:bodyPr/>
        <a:lstStyle/>
        <a:p>
          <a:endParaRPr lang="en-US"/>
        </a:p>
      </dgm:t>
    </dgm:pt>
    <dgm:pt modelId="{94D73B1D-D591-4013-9EA5-C4E940C3B2F8}" type="pres">
      <dgm:prSet presAssocID="{38BA2432-8BB0-4C04-8351-6AFCC1A2C14F}" presName="sibTrans" presStyleLbl="node1" presStyleIdx="3" presStyleCnt="5"/>
      <dgm:spPr/>
      <dgm:t>
        <a:bodyPr/>
        <a:lstStyle/>
        <a:p>
          <a:endParaRPr lang="en-US"/>
        </a:p>
      </dgm:t>
    </dgm:pt>
    <dgm:pt modelId="{3C64B82D-ED09-4280-9981-310A004A8D7F}" type="pres">
      <dgm:prSet presAssocID="{79C9CE36-A1E5-479E-AFDB-A5496933805B}" presName="dummy" presStyleCnt="0"/>
      <dgm:spPr/>
      <dgm:t>
        <a:bodyPr/>
        <a:lstStyle/>
        <a:p>
          <a:endParaRPr lang="en-US"/>
        </a:p>
      </dgm:t>
    </dgm:pt>
    <dgm:pt modelId="{7AF364D5-DFF4-4565-B48C-198B71C8F6EE}" type="pres">
      <dgm:prSet presAssocID="{79C9CE36-A1E5-479E-AFDB-A5496933805B}" presName="node" presStyleLbl="revTx" presStyleIdx="4" presStyleCnt="5">
        <dgm:presLayoutVars>
          <dgm:bulletEnabled val="1"/>
        </dgm:presLayoutVars>
      </dgm:prSet>
      <dgm:spPr/>
      <dgm:t>
        <a:bodyPr/>
        <a:lstStyle/>
        <a:p>
          <a:endParaRPr lang="en-US"/>
        </a:p>
      </dgm:t>
    </dgm:pt>
    <dgm:pt modelId="{64C5B0ED-B645-4DBB-8351-620E719E99B4}" type="pres">
      <dgm:prSet presAssocID="{72E15094-FD55-4D29-930E-DEF92D83C0CA}" presName="sibTrans" presStyleLbl="node1" presStyleIdx="4" presStyleCnt="5" custLinFactNeighborX="-2402" custLinFactNeighborY="1594"/>
      <dgm:spPr/>
      <dgm:t>
        <a:bodyPr/>
        <a:lstStyle/>
        <a:p>
          <a:endParaRPr lang="en-US"/>
        </a:p>
      </dgm:t>
    </dgm:pt>
  </dgm:ptLst>
  <dgm:cxnLst>
    <dgm:cxn modelId="{ED7C2711-0091-4BCC-A522-5E3B23BEF647}" srcId="{D08BEC19-31BE-4982-A013-3E443EC0DDFC}" destId="{79C9CE36-A1E5-479E-AFDB-A5496933805B}" srcOrd="4" destOrd="0" parTransId="{BB6F5E6B-A3CD-4811-9D3E-163B12F1652A}" sibTransId="{72E15094-FD55-4D29-930E-DEF92D83C0CA}"/>
    <dgm:cxn modelId="{B0B8DF57-5AB0-459A-8F78-7DEBBE7C3EC5}" type="presOf" srcId="{3B3CC730-8DDC-402D-9A94-490EC3D717D1}" destId="{D1B40687-596E-48FD-A2C2-D3CD5DAA5A0E}" srcOrd="0" destOrd="0" presId="urn:microsoft.com/office/officeart/2005/8/layout/cycle1"/>
    <dgm:cxn modelId="{BE36C1E9-6219-4B9F-A4C1-465C72717118}" type="presOf" srcId="{D08BEC19-31BE-4982-A013-3E443EC0DDFC}" destId="{FDC8B37A-E85B-4588-A4E1-77F25C4936DE}" srcOrd="0" destOrd="0" presId="urn:microsoft.com/office/officeart/2005/8/layout/cycle1"/>
    <dgm:cxn modelId="{E0A8A881-D671-46D3-9E11-1B4402780DA9}" type="presOf" srcId="{38BA2432-8BB0-4C04-8351-6AFCC1A2C14F}" destId="{94D73B1D-D591-4013-9EA5-C4E940C3B2F8}" srcOrd="0" destOrd="0" presId="urn:microsoft.com/office/officeart/2005/8/layout/cycle1"/>
    <dgm:cxn modelId="{9DB839FD-5EAD-4946-8708-6A86E9A59F87}" type="presOf" srcId="{72E15094-FD55-4D29-930E-DEF92D83C0CA}" destId="{64C5B0ED-B645-4DBB-8351-620E719E99B4}" srcOrd="0" destOrd="0" presId="urn:microsoft.com/office/officeart/2005/8/layout/cycle1"/>
    <dgm:cxn modelId="{7403B6D4-55AA-423B-BAF1-26384735A5FC}" type="presOf" srcId="{79C9CE36-A1E5-479E-AFDB-A5496933805B}" destId="{7AF364D5-DFF4-4565-B48C-198B71C8F6EE}" srcOrd="0" destOrd="0" presId="urn:microsoft.com/office/officeart/2005/8/layout/cycle1"/>
    <dgm:cxn modelId="{FFC97D20-04EF-4D03-BA7D-B9DA3B489082}" srcId="{D08BEC19-31BE-4982-A013-3E443EC0DDFC}" destId="{7D79CC99-B9C5-453D-BAB7-D9E8B08D3954}" srcOrd="1" destOrd="0" parTransId="{9A604727-9526-45CB-BE9E-1EC5FC7A35EC}" sibTransId="{93241E6B-525A-4922-8493-34EB9BE98EA9}"/>
    <dgm:cxn modelId="{0F0D8988-58D8-4E18-8C25-43830D55556D}" type="presOf" srcId="{7D79CC99-B9C5-453D-BAB7-D9E8B08D3954}" destId="{445C51FE-D347-4E5B-98EA-7296E77301C1}" srcOrd="0" destOrd="0" presId="urn:microsoft.com/office/officeart/2005/8/layout/cycle1"/>
    <dgm:cxn modelId="{C16038D0-C499-4481-8453-E1AE94619F2D}" srcId="{D08BEC19-31BE-4982-A013-3E443EC0DDFC}" destId="{ED68C683-207A-4BC3-A87B-7980F86DCE5F}" srcOrd="3" destOrd="0" parTransId="{03C8F1CE-660B-443E-B2A4-C6A293AAD25D}" sibTransId="{38BA2432-8BB0-4C04-8351-6AFCC1A2C14F}"/>
    <dgm:cxn modelId="{E1CC1D15-FCBC-4955-81E8-45359E188EB9}" type="presOf" srcId="{1374048C-9D24-4A84-8C96-5B22799C99AF}" destId="{83D9F08F-9A8D-413E-AF68-11020F1B7FA1}" srcOrd="0" destOrd="0" presId="urn:microsoft.com/office/officeart/2005/8/layout/cycle1"/>
    <dgm:cxn modelId="{EA5016C4-C17A-4956-BEAF-4C3B790A3F4D}" srcId="{D08BEC19-31BE-4982-A013-3E443EC0DDFC}" destId="{5A83F17A-3E3F-42D1-AA62-ED6279CEBF27}" srcOrd="2" destOrd="0" parTransId="{D792BA70-12B6-4230-8018-016E1F6C6597}" sibTransId="{3B3CC730-8DDC-402D-9A94-490EC3D717D1}"/>
    <dgm:cxn modelId="{BC362F19-F7BF-4461-B7CE-8596F652CA85}" srcId="{D08BEC19-31BE-4982-A013-3E443EC0DDFC}" destId="{79F6F973-2A07-4764-9A1B-FC694C94A67B}" srcOrd="0" destOrd="0" parTransId="{56191E48-8643-4D9E-859C-B78F59CCCCDD}" sibTransId="{1374048C-9D24-4A84-8C96-5B22799C99AF}"/>
    <dgm:cxn modelId="{A1A46480-3781-4D58-929E-6B6420B0576D}" type="presOf" srcId="{93241E6B-525A-4922-8493-34EB9BE98EA9}" destId="{485010CE-FAF6-4F1F-A5BE-5BB98091FC20}" srcOrd="0" destOrd="0" presId="urn:microsoft.com/office/officeart/2005/8/layout/cycle1"/>
    <dgm:cxn modelId="{BE74ADBB-ED85-4609-AF02-246E00E8BBE9}" type="presOf" srcId="{ED68C683-207A-4BC3-A87B-7980F86DCE5F}" destId="{5EEDC441-90FB-41D0-AEA5-C9C5051E6629}" srcOrd="0" destOrd="0" presId="urn:microsoft.com/office/officeart/2005/8/layout/cycle1"/>
    <dgm:cxn modelId="{6C1645AD-ED8A-4FAD-9607-D91C261B3C8F}" type="presOf" srcId="{79F6F973-2A07-4764-9A1B-FC694C94A67B}" destId="{8A32125C-1C7B-4D25-A19B-2D546A7B90DF}" srcOrd="0" destOrd="0" presId="urn:microsoft.com/office/officeart/2005/8/layout/cycle1"/>
    <dgm:cxn modelId="{14EBC6AC-F388-4921-B1FF-4BAFDAB97536}" type="presOf" srcId="{5A83F17A-3E3F-42D1-AA62-ED6279CEBF27}" destId="{8A70E9FE-D9D9-4FFB-9271-34013461D0FD}" srcOrd="0" destOrd="0" presId="urn:microsoft.com/office/officeart/2005/8/layout/cycle1"/>
    <dgm:cxn modelId="{64A7AA21-4253-4C19-AF59-51194E3F754F}" type="presParOf" srcId="{FDC8B37A-E85B-4588-A4E1-77F25C4936DE}" destId="{4BCD1590-E807-4E6B-8BCC-6072C8C3C8CD}" srcOrd="0" destOrd="0" presId="urn:microsoft.com/office/officeart/2005/8/layout/cycle1"/>
    <dgm:cxn modelId="{7C3F1D9E-0539-4AC2-A6BC-55927D495FA7}" type="presParOf" srcId="{FDC8B37A-E85B-4588-A4E1-77F25C4936DE}" destId="{8A32125C-1C7B-4D25-A19B-2D546A7B90DF}" srcOrd="1" destOrd="0" presId="urn:microsoft.com/office/officeart/2005/8/layout/cycle1"/>
    <dgm:cxn modelId="{104ECA26-4224-4EBE-98D6-3F914E829717}" type="presParOf" srcId="{FDC8B37A-E85B-4588-A4E1-77F25C4936DE}" destId="{83D9F08F-9A8D-413E-AF68-11020F1B7FA1}" srcOrd="2" destOrd="0" presId="urn:microsoft.com/office/officeart/2005/8/layout/cycle1"/>
    <dgm:cxn modelId="{BEFF462E-8D65-437F-9BC2-543D575AB145}" type="presParOf" srcId="{FDC8B37A-E85B-4588-A4E1-77F25C4936DE}" destId="{B8CA8189-6174-4556-8CDE-1E4581C0679E}" srcOrd="3" destOrd="0" presId="urn:microsoft.com/office/officeart/2005/8/layout/cycle1"/>
    <dgm:cxn modelId="{226D0CC6-6802-4F45-9F18-D34DAAC89D0B}" type="presParOf" srcId="{FDC8B37A-E85B-4588-A4E1-77F25C4936DE}" destId="{445C51FE-D347-4E5B-98EA-7296E77301C1}" srcOrd="4" destOrd="0" presId="urn:microsoft.com/office/officeart/2005/8/layout/cycle1"/>
    <dgm:cxn modelId="{4F210F66-FC36-4ACF-B1AC-17EC2C3945C8}" type="presParOf" srcId="{FDC8B37A-E85B-4588-A4E1-77F25C4936DE}" destId="{485010CE-FAF6-4F1F-A5BE-5BB98091FC20}" srcOrd="5" destOrd="0" presId="urn:microsoft.com/office/officeart/2005/8/layout/cycle1"/>
    <dgm:cxn modelId="{3C5CA501-06B0-459D-B126-706CC26F2356}" type="presParOf" srcId="{FDC8B37A-E85B-4588-A4E1-77F25C4936DE}" destId="{4B605CB3-50E4-425F-8123-2BB88009B254}" srcOrd="6" destOrd="0" presId="urn:microsoft.com/office/officeart/2005/8/layout/cycle1"/>
    <dgm:cxn modelId="{7DC09442-23F4-4893-B7E7-E07BC823936D}" type="presParOf" srcId="{FDC8B37A-E85B-4588-A4E1-77F25C4936DE}" destId="{8A70E9FE-D9D9-4FFB-9271-34013461D0FD}" srcOrd="7" destOrd="0" presId="urn:microsoft.com/office/officeart/2005/8/layout/cycle1"/>
    <dgm:cxn modelId="{E94DA18E-6305-4C0F-ABC3-F88C45CA2730}" type="presParOf" srcId="{FDC8B37A-E85B-4588-A4E1-77F25C4936DE}" destId="{D1B40687-596E-48FD-A2C2-D3CD5DAA5A0E}" srcOrd="8" destOrd="0" presId="urn:microsoft.com/office/officeart/2005/8/layout/cycle1"/>
    <dgm:cxn modelId="{2D5F4A87-AC96-462F-8C29-F1223D5BF65E}" type="presParOf" srcId="{FDC8B37A-E85B-4588-A4E1-77F25C4936DE}" destId="{48C5B2C7-5D3F-4D26-80D6-DF55E4C1D6EE}" srcOrd="9" destOrd="0" presId="urn:microsoft.com/office/officeart/2005/8/layout/cycle1"/>
    <dgm:cxn modelId="{F7181052-EB2A-40AA-8358-43038B317BB2}" type="presParOf" srcId="{FDC8B37A-E85B-4588-A4E1-77F25C4936DE}" destId="{5EEDC441-90FB-41D0-AEA5-C9C5051E6629}" srcOrd="10" destOrd="0" presId="urn:microsoft.com/office/officeart/2005/8/layout/cycle1"/>
    <dgm:cxn modelId="{0B28D2A5-4089-45D3-9501-166F9FC66C3D}" type="presParOf" srcId="{FDC8B37A-E85B-4588-A4E1-77F25C4936DE}" destId="{94D73B1D-D591-4013-9EA5-C4E940C3B2F8}" srcOrd="11" destOrd="0" presId="urn:microsoft.com/office/officeart/2005/8/layout/cycle1"/>
    <dgm:cxn modelId="{3521770A-235F-4544-A96C-34E65AC8ED47}" type="presParOf" srcId="{FDC8B37A-E85B-4588-A4E1-77F25C4936DE}" destId="{3C64B82D-ED09-4280-9981-310A004A8D7F}" srcOrd="12" destOrd="0" presId="urn:microsoft.com/office/officeart/2005/8/layout/cycle1"/>
    <dgm:cxn modelId="{5735D197-8113-4976-B28C-1A1A35379192}" type="presParOf" srcId="{FDC8B37A-E85B-4588-A4E1-77F25C4936DE}" destId="{7AF364D5-DFF4-4565-B48C-198B71C8F6EE}" srcOrd="13" destOrd="0" presId="urn:microsoft.com/office/officeart/2005/8/layout/cycle1"/>
    <dgm:cxn modelId="{CEDC5194-9AFD-4D9E-B04F-540E4874BE8A}" type="presParOf" srcId="{FDC8B37A-E85B-4588-A4E1-77F25C4936DE}" destId="{64C5B0ED-B645-4DBB-8351-620E719E99B4}"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F4C2AA-028E-4251-9D3C-5493B956423F}"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n-US"/>
        </a:p>
      </dgm:t>
    </dgm:pt>
    <dgm:pt modelId="{1C7963C4-5790-47BC-8977-884CD4143A86}">
      <dgm:prSet phldrT="[Text]"/>
      <dgm:spPr/>
      <dgm:t>
        <a:bodyPr/>
        <a:lstStyle/>
        <a:p>
          <a:r>
            <a:rPr lang="en-US" dirty="0" smtClean="0">
              <a:latin typeface="+mj-lt"/>
            </a:rPr>
            <a:t>Undeveloped Agriculture</a:t>
          </a:r>
          <a:endParaRPr lang="en-US" dirty="0">
            <a:latin typeface="+mj-lt"/>
          </a:endParaRPr>
        </a:p>
      </dgm:t>
    </dgm:pt>
    <dgm:pt modelId="{3EDD5947-5BE9-4F3A-B875-FE4B12421662}" type="parTrans" cxnId="{F01894CC-BBCA-4B75-B382-D4DBEF902294}">
      <dgm:prSet/>
      <dgm:spPr/>
      <dgm:t>
        <a:bodyPr/>
        <a:lstStyle/>
        <a:p>
          <a:endParaRPr lang="en-US"/>
        </a:p>
      </dgm:t>
    </dgm:pt>
    <dgm:pt modelId="{656876BC-CCE1-4AAD-828C-6E0EA5E51BBD}" type="sibTrans" cxnId="{F01894CC-BBCA-4B75-B382-D4DBEF902294}">
      <dgm:prSet/>
      <dgm:spPr/>
      <dgm:t>
        <a:bodyPr/>
        <a:lstStyle/>
        <a:p>
          <a:endParaRPr lang="en-US"/>
        </a:p>
      </dgm:t>
    </dgm:pt>
    <dgm:pt modelId="{C6D09021-F929-45EF-999B-3E41ECB8BAB2}">
      <dgm:prSet phldrT="[Text]"/>
      <dgm:spPr/>
      <dgm:t>
        <a:bodyPr/>
        <a:lstStyle/>
        <a:p>
          <a:r>
            <a:rPr lang="en-US" dirty="0" smtClean="0">
              <a:latin typeface="+mj-lt"/>
            </a:rPr>
            <a:t>Undeveloped Industry</a:t>
          </a:r>
          <a:endParaRPr lang="en-US" dirty="0">
            <a:latin typeface="+mj-lt"/>
          </a:endParaRPr>
        </a:p>
      </dgm:t>
    </dgm:pt>
    <dgm:pt modelId="{3806D6DB-32EB-4672-BD48-C105BDC2D014}" type="parTrans" cxnId="{639EE892-4A20-4CAA-BF73-EFE9FBFA4172}">
      <dgm:prSet/>
      <dgm:spPr/>
      <dgm:t>
        <a:bodyPr/>
        <a:lstStyle/>
        <a:p>
          <a:endParaRPr lang="en-US"/>
        </a:p>
      </dgm:t>
    </dgm:pt>
    <dgm:pt modelId="{1D99F7AD-9B22-46F4-8520-0017FC47B591}" type="sibTrans" cxnId="{639EE892-4A20-4CAA-BF73-EFE9FBFA4172}">
      <dgm:prSet/>
      <dgm:spPr/>
      <dgm:t>
        <a:bodyPr/>
        <a:lstStyle/>
        <a:p>
          <a:endParaRPr lang="en-US"/>
        </a:p>
      </dgm:t>
    </dgm:pt>
    <dgm:pt modelId="{BCE76827-32FE-49EC-8AF5-55BE6AD0B224}">
      <dgm:prSet phldrT="[Text]"/>
      <dgm:spPr/>
      <dgm:t>
        <a:bodyPr/>
        <a:lstStyle/>
        <a:p>
          <a:r>
            <a:rPr lang="en-US" dirty="0" smtClean="0">
              <a:latin typeface="+mj-lt"/>
            </a:rPr>
            <a:t>Less Per Capita Income</a:t>
          </a:r>
          <a:endParaRPr lang="en-US" dirty="0">
            <a:latin typeface="+mj-lt"/>
          </a:endParaRPr>
        </a:p>
      </dgm:t>
    </dgm:pt>
    <dgm:pt modelId="{77AABA20-18E6-4D2D-9A16-8D4AF4F602A1}" type="parTrans" cxnId="{91EE441F-592C-4093-B33B-EAEAE969DAC8}">
      <dgm:prSet/>
      <dgm:spPr/>
      <dgm:t>
        <a:bodyPr/>
        <a:lstStyle/>
        <a:p>
          <a:endParaRPr lang="en-US"/>
        </a:p>
      </dgm:t>
    </dgm:pt>
    <dgm:pt modelId="{07798CD7-5A57-44F9-8F71-5AD3C359621B}" type="sibTrans" cxnId="{91EE441F-592C-4093-B33B-EAEAE969DAC8}">
      <dgm:prSet/>
      <dgm:spPr/>
      <dgm:t>
        <a:bodyPr/>
        <a:lstStyle/>
        <a:p>
          <a:endParaRPr lang="en-US"/>
        </a:p>
      </dgm:t>
    </dgm:pt>
    <dgm:pt modelId="{FE968CEA-D0B0-4486-B11D-0657D5C02A47}">
      <dgm:prSet phldrT="[Text]"/>
      <dgm:spPr/>
      <dgm:t>
        <a:bodyPr/>
        <a:lstStyle/>
        <a:p>
          <a:r>
            <a:rPr lang="en-US" dirty="0" smtClean="0">
              <a:latin typeface="+mj-lt"/>
            </a:rPr>
            <a:t>Low Standard of Living</a:t>
          </a:r>
          <a:endParaRPr lang="en-US" dirty="0">
            <a:latin typeface="+mj-lt"/>
          </a:endParaRPr>
        </a:p>
      </dgm:t>
    </dgm:pt>
    <dgm:pt modelId="{C39B04C8-1CF8-47CB-9FAE-AA9173FCC60F}" type="parTrans" cxnId="{8A119F19-B4B3-416B-913D-DF2EEBF95854}">
      <dgm:prSet/>
      <dgm:spPr/>
      <dgm:t>
        <a:bodyPr/>
        <a:lstStyle/>
        <a:p>
          <a:endParaRPr lang="en-US"/>
        </a:p>
      </dgm:t>
    </dgm:pt>
    <dgm:pt modelId="{FB74FC4D-4AC5-4031-83CA-4DCEC115AD8B}" type="sibTrans" cxnId="{8A119F19-B4B3-416B-913D-DF2EEBF95854}">
      <dgm:prSet/>
      <dgm:spPr/>
      <dgm:t>
        <a:bodyPr/>
        <a:lstStyle/>
        <a:p>
          <a:endParaRPr lang="en-US"/>
        </a:p>
      </dgm:t>
    </dgm:pt>
    <dgm:pt modelId="{E6F1BD83-3BF1-43D3-BABE-4FC1D0755D40}">
      <dgm:prSet phldrT="[Text]"/>
      <dgm:spPr/>
      <dgm:t>
        <a:bodyPr/>
        <a:lstStyle/>
        <a:p>
          <a:r>
            <a:rPr lang="en-US" dirty="0" smtClean="0">
              <a:latin typeface="+mj-lt"/>
            </a:rPr>
            <a:t>Inadequacy of Capital</a:t>
          </a:r>
          <a:endParaRPr lang="en-US" dirty="0">
            <a:latin typeface="+mj-lt"/>
          </a:endParaRPr>
        </a:p>
      </dgm:t>
    </dgm:pt>
    <dgm:pt modelId="{06078875-A6AE-423B-97BB-630D56C60035}" type="parTrans" cxnId="{676470E3-45BD-4925-B432-F2EE167CC254}">
      <dgm:prSet/>
      <dgm:spPr/>
      <dgm:t>
        <a:bodyPr/>
        <a:lstStyle/>
        <a:p>
          <a:endParaRPr lang="en-US"/>
        </a:p>
      </dgm:t>
    </dgm:pt>
    <dgm:pt modelId="{DAAC768D-4956-4B72-B2CF-A221EE146116}" type="sibTrans" cxnId="{676470E3-45BD-4925-B432-F2EE167CC254}">
      <dgm:prSet/>
      <dgm:spPr/>
      <dgm:t>
        <a:bodyPr/>
        <a:lstStyle/>
        <a:p>
          <a:endParaRPr lang="en-US"/>
        </a:p>
      </dgm:t>
    </dgm:pt>
    <dgm:pt modelId="{0D902A52-F661-4D7B-8D9F-BF7058097871}" type="pres">
      <dgm:prSet presAssocID="{45F4C2AA-028E-4251-9D3C-5493B956423F}" presName="Name0" presStyleCnt="0">
        <dgm:presLayoutVars>
          <dgm:dir/>
          <dgm:animLvl val="lvl"/>
          <dgm:resizeHandles/>
        </dgm:presLayoutVars>
      </dgm:prSet>
      <dgm:spPr/>
      <dgm:t>
        <a:bodyPr/>
        <a:lstStyle/>
        <a:p>
          <a:endParaRPr lang="en-US"/>
        </a:p>
      </dgm:t>
    </dgm:pt>
    <dgm:pt modelId="{35763AAE-42B8-4DB2-87FF-49349853DD77}" type="pres">
      <dgm:prSet presAssocID="{1C7963C4-5790-47BC-8977-884CD4143A86}" presName="linNode" presStyleCnt="0"/>
      <dgm:spPr/>
      <dgm:t>
        <a:bodyPr/>
        <a:lstStyle/>
        <a:p>
          <a:endParaRPr lang="en-US"/>
        </a:p>
      </dgm:t>
    </dgm:pt>
    <dgm:pt modelId="{4DF4F0C5-F942-409C-82BC-F42C9A765564}" type="pres">
      <dgm:prSet presAssocID="{1C7963C4-5790-47BC-8977-884CD4143A86}" presName="parentShp" presStyleLbl="node1" presStyleIdx="0" presStyleCnt="5" custScaleX="68653" custLinFactNeighborX="48497" custLinFactNeighborY="90902">
        <dgm:presLayoutVars>
          <dgm:bulletEnabled val="1"/>
        </dgm:presLayoutVars>
      </dgm:prSet>
      <dgm:spPr/>
      <dgm:t>
        <a:bodyPr/>
        <a:lstStyle/>
        <a:p>
          <a:endParaRPr lang="en-US"/>
        </a:p>
      </dgm:t>
    </dgm:pt>
    <dgm:pt modelId="{4A74C903-64C9-405D-9663-14A34C55435C}" type="pres">
      <dgm:prSet presAssocID="{1C7963C4-5790-47BC-8977-884CD4143A86}" presName="childShp" presStyleLbl="bgAccFollowNode1" presStyleIdx="0" presStyleCnt="5" custFlipVert="0" custFlipHor="1" custScaleX="824" custScaleY="81634" custLinFactNeighborX="-37487" custLinFactNeighborY="66649">
        <dgm:presLayoutVars>
          <dgm:bulletEnabled val="1"/>
        </dgm:presLayoutVars>
      </dgm:prSet>
      <dgm:spPr/>
      <dgm:t>
        <a:bodyPr/>
        <a:lstStyle/>
        <a:p>
          <a:endParaRPr lang="en-US"/>
        </a:p>
      </dgm:t>
    </dgm:pt>
    <dgm:pt modelId="{853B3A4E-EB25-48EA-B76F-33FC5359F868}" type="pres">
      <dgm:prSet presAssocID="{656876BC-CCE1-4AAD-828C-6E0EA5E51BBD}" presName="spacing" presStyleCnt="0"/>
      <dgm:spPr/>
      <dgm:t>
        <a:bodyPr/>
        <a:lstStyle/>
        <a:p>
          <a:endParaRPr lang="en-US"/>
        </a:p>
      </dgm:t>
    </dgm:pt>
    <dgm:pt modelId="{C749B7EF-C17E-4C41-8801-A0562B52D873}" type="pres">
      <dgm:prSet presAssocID="{C6D09021-F929-45EF-999B-3E41ECB8BAB2}" presName="linNode" presStyleCnt="0"/>
      <dgm:spPr/>
      <dgm:t>
        <a:bodyPr/>
        <a:lstStyle/>
        <a:p>
          <a:endParaRPr lang="en-US"/>
        </a:p>
      </dgm:t>
    </dgm:pt>
    <dgm:pt modelId="{DF4D6B02-4E24-47C0-A66D-762B4D825813}" type="pres">
      <dgm:prSet presAssocID="{C6D09021-F929-45EF-999B-3E41ECB8BAB2}" presName="parentShp" presStyleLbl="node1" presStyleIdx="1" presStyleCnt="5" custScaleX="72005" custLinFactNeighborX="-28257" custLinFactNeighborY="-34435">
        <dgm:presLayoutVars>
          <dgm:bulletEnabled val="1"/>
        </dgm:presLayoutVars>
      </dgm:prSet>
      <dgm:spPr/>
      <dgm:t>
        <a:bodyPr/>
        <a:lstStyle/>
        <a:p>
          <a:endParaRPr lang="en-US"/>
        </a:p>
      </dgm:t>
    </dgm:pt>
    <dgm:pt modelId="{0FC11536-43D4-4304-970C-8638488BAA97}" type="pres">
      <dgm:prSet presAssocID="{C6D09021-F929-45EF-999B-3E41ECB8BAB2}" presName="childShp" presStyleLbl="bgAccFollowNode1" presStyleIdx="1" presStyleCnt="5" custFlipHor="0" custScaleX="1089" custLinFactNeighborX="69976" custLinFactNeighborY="-15552">
        <dgm:presLayoutVars>
          <dgm:bulletEnabled val="1"/>
        </dgm:presLayoutVars>
      </dgm:prSet>
      <dgm:spPr/>
      <dgm:t>
        <a:bodyPr/>
        <a:lstStyle/>
        <a:p>
          <a:endParaRPr lang="en-US"/>
        </a:p>
      </dgm:t>
    </dgm:pt>
    <dgm:pt modelId="{EC839EDD-EA1F-4705-8BE2-FF04A111752E}" type="pres">
      <dgm:prSet presAssocID="{1D99F7AD-9B22-46F4-8520-0017FC47B591}" presName="spacing" presStyleCnt="0"/>
      <dgm:spPr/>
      <dgm:t>
        <a:bodyPr/>
        <a:lstStyle/>
        <a:p>
          <a:endParaRPr lang="en-US"/>
        </a:p>
      </dgm:t>
    </dgm:pt>
    <dgm:pt modelId="{3D6ABC27-0692-4105-B2F9-DF81924333DF}" type="pres">
      <dgm:prSet presAssocID="{BCE76827-32FE-49EC-8AF5-55BE6AD0B224}" presName="linNode" presStyleCnt="0"/>
      <dgm:spPr/>
      <dgm:t>
        <a:bodyPr/>
        <a:lstStyle/>
        <a:p>
          <a:endParaRPr lang="en-US"/>
        </a:p>
      </dgm:t>
    </dgm:pt>
    <dgm:pt modelId="{42CE919D-B3D0-4A42-A59A-CBC32EF43669}" type="pres">
      <dgm:prSet presAssocID="{BCE76827-32FE-49EC-8AF5-55BE6AD0B224}" presName="parentShp" presStyleLbl="node1" presStyleIdx="2" presStyleCnt="5" custScaleX="66866" custLinFactNeighborX="-51214" custLinFactNeighborY="33171">
        <dgm:presLayoutVars>
          <dgm:bulletEnabled val="1"/>
        </dgm:presLayoutVars>
      </dgm:prSet>
      <dgm:spPr/>
      <dgm:t>
        <a:bodyPr/>
        <a:lstStyle/>
        <a:p>
          <a:endParaRPr lang="en-US"/>
        </a:p>
      </dgm:t>
    </dgm:pt>
    <dgm:pt modelId="{D3B194A7-9285-4D41-8E55-31384C80E952}" type="pres">
      <dgm:prSet presAssocID="{BCE76827-32FE-49EC-8AF5-55BE6AD0B224}" presName="childShp" presStyleLbl="bgAccFollowNode1" presStyleIdx="2" presStyleCnt="5" custScaleX="648" custLinFactX="-30317" custLinFactNeighborX="-100000" custLinFactNeighborY="27771">
        <dgm:presLayoutVars>
          <dgm:bulletEnabled val="1"/>
        </dgm:presLayoutVars>
      </dgm:prSet>
      <dgm:spPr/>
      <dgm:t>
        <a:bodyPr/>
        <a:lstStyle/>
        <a:p>
          <a:endParaRPr lang="en-US"/>
        </a:p>
      </dgm:t>
    </dgm:pt>
    <dgm:pt modelId="{BF3F33C1-6594-4E1F-A3BF-35771D7CFBA7}" type="pres">
      <dgm:prSet presAssocID="{07798CD7-5A57-44F9-8F71-5AD3C359621B}" presName="spacing" presStyleCnt="0"/>
      <dgm:spPr/>
      <dgm:t>
        <a:bodyPr/>
        <a:lstStyle/>
        <a:p>
          <a:endParaRPr lang="en-US"/>
        </a:p>
      </dgm:t>
    </dgm:pt>
    <dgm:pt modelId="{BA124711-9308-4975-BEDB-A83BF918A372}" type="pres">
      <dgm:prSet presAssocID="{FE968CEA-D0B0-4486-B11D-0657D5C02A47}" presName="linNode" presStyleCnt="0"/>
      <dgm:spPr/>
      <dgm:t>
        <a:bodyPr/>
        <a:lstStyle/>
        <a:p>
          <a:endParaRPr lang="en-US"/>
        </a:p>
      </dgm:t>
    </dgm:pt>
    <dgm:pt modelId="{A1471A2D-F3DC-409F-B6B0-656CAE0349B3}" type="pres">
      <dgm:prSet presAssocID="{FE968CEA-D0B0-4486-B11D-0657D5C02A47}" presName="parentShp" presStyleLbl="node1" presStyleIdx="3" presStyleCnt="5" custScaleX="62098" custLinFactY="-26786" custLinFactNeighborX="-714" custLinFactNeighborY="-100000">
        <dgm:presLayoutVars>
          <dgm:bulletEnabled val="1"/>
        </dgm:presLayoutVars>
      </dgm:prSet>
      <dgm:spPr/>
      <dgm:t>
        <a:bodyPr/>
        <a:lstStyle/>
        <a:p>
          <a:endParaRPr lang="en-US"/>
        </a:p>
      </dgm:t>
    </dgm:pt>
    <dgm:pt modelId="{EA3BEF75-F8B1-44EF-BAD8-4AB0ADBFEA37}" type="pres">
      <dgm:prSet presAssocID="{FE968CEA-D0B0-4486-B11D-0657D5C02A47}" presName="childShp" presStyleLbl="bgAccFollowNode1" presStyleIdx="3" presStyleCnt="5" custFlipHor="0" custScaleX="914" custLinFactNeighborX="-6040" custLinFactNeighborY="54430">
        <dgm:presLayoutVars>
          <dgm:bulletEnabled val="1"/>
        </dgm:presLayoutVars>
      </dgm:prSet>
      <dgm:spPr/>
      <dgm:t>
        <a:bodyPr/>
        <a:lstStyle/>
        <a:p>
          <a:endParaRPr lang="en-US"/>
        </a:p>
      </dgm:t>
    </dgm:pt>
    <dgm:pt modelId="{9BDC37AC-CFEE-4B04-92D8-D30CE50DA7BE}" type="pres">
      <dgm:prSet presAssocID="{FB74FC4D-4AC5-4031-83CA-4DCEC115AD8B}" presName="spacing" presStyleCnt="0"/>
      <dgm:spPr/>
      <dgm:t>
        <a:bodyPr/>
        <a:lstStyle/>
        <a:p>
          <a:endParaRPr lang="en-US"/>
        </a:p>
      </dgm:t>
    </dgm:pt>
    <dgm:pt modelId="{573F87E5-37B0-40F5-9AE7-59EBB34DCAFC}" type="pres">
      <dgm:prSet presAssocID="{E6F1BD83-3BF1-43D3-BABE-4FC1D0755D40}" presName="linNode" presStyleCnt="0"/>
      <dgm:spPr/>
      <dgm:t>
        <a:bodyPr/>
        <a:lstStyle/>
        <a:p>
          <a:endParaRPr lang="en-US"/>
        </a:p>
      </dgm:t>
    </dgm:pt>
    <dgm:pt modelId="{22D13432-7B46-4D94-ADC7-88ABCC9EE471}" type="pres">
      <dgm:prSet presAssocID="{E6F1BD83-3BF1-43D3-BABE-4FC1D0755D40}" presName="parentShp" presStyleLbl="node1" presStyleIdx="4" presStyleCnt="5" custScaleX="63984" custLinFactNeighborX="-5857" custLinFactNeighborY="-57762">
        <dgm:presLayoutVars>
          <dgm:bulletEnabled val="1"/>
        </dgm:presLayoutVars>
      </dgm:prSet>
      <dgm:spPr/>
      <dgm:t>
        <a:bodyPr/>
        <a:lstStyle/>
        <a:p>
          <a:endParaRPr lang="en-US"/>
        </a:p>
      </dgm:t>
    </dgm:pt>
    <dgm:pt modelId="{0E142783-ACA9-4B29-933C-4CD5FBF9B279}" type="pres">
      <dgm:prSet presAssocID="{E6F1BD83-3BF1-43D3-BABE-4FC1D0755D40}" presName="childShp" presStyleLbl="bgAccFollowNode1" presStyleIdx="4" presStyleCnt="5" custFlipHor="0" custScaleX="1160" custLinFactY="-100000" custLinFactNeighborX="-1874" custLinFactNeighborY="-137715">
        <dgm:presLayoutVars>
          <dgm:bulletEnabled val="1"/>
        </dgm:presLayoutVars>
      </dgm:prSet>
      <dgm:spPr/>
      <dgm:t>
        <a:bodyPr/>
        <a:lstStyle/>
        <a:p>
          <a:endParaRPr lang="en-US"/>
        </a:p>
      </dgm:t>
    </dgm:pt>
  </dgm:ptLst>
  <dgm:cxnLst>
    <dgm:cxn modelId="{8A119F19-B4B3-416B-913D-DF2EEBF95854}" srcId="{45F4C2AA-028E-4251-9D3C-5493B956423F}" destId="{FE968CEA-D0B0-4486-B11D-0657D5C02A47}" srcOrd="3" destOrd="0" parTransId="{C39B04C8-1CF8-47CB-9FAE-AA9173FCC60F}" sibTransId="{FB74FC4D-4AC5-4031-83CA-4DCEC115AD8B}"/>
    <dgm:cxn modelId="{2BBE3755-0F61-4B1C-99AE-352F2CB6ED04}" type="presOf" srcId="{1C7963C4-5790-47BC-8977-884CD4143A86}" destId="{4DF4F0C5-F942-409C-82BC-F42C9A765564}" srcOrd="0" destOrd="0" presId="urn:microsoft.com/office/officeart/2005/8/layout/vList6"/>
    <dgm:cxn modelId="{676470E3-45BD-4925-B432-F2EE167CC254}" srcId="{45F4C2AA-028E-4251-9D3C-5493B956423F}" destId="{E6F1BD83-3BF1-43D3-BABE-4FC1D0755D40}" srcOrd="4" destOrd="0" parTransId="{06078875-A6AE-423B-97BB-630D56C60035}" sibTransId="{DAAC768D-4956-4B72-B2CF-A221EE146116}"/>
    <dgm:cxn modelId="{6AC56817-5B41-4E11-B290-3333F2485E4A}" type="presOf" srcId="{FE968CEA-D0B0-4486-B11D-0657D5C02A47}" destId="{A1471A2D-F3DC-409F-B6B0-656CAE0349B3}" srcOrd="0" destOrd="0" presId="urn:microsoft.com/office/officeart/2005/8/layout/vList6"/>
    <dgm:cxn modelId="{EE9FF25E-EF1D-4057-B9B2-017D6E892BB4}" type="presOf" srcId="{E6F1BD83-3BF1-43D3-BABE-4FC1D0755D40}" destId="{22D13432-7B46-4D94-ADC7-88ABCC9EE471}" srcOrd="0" destOrd="0" presId="urn:microsoft.com/office/officeart/2005/8/layout/vList6"/>
    <dgm:cxn modelId="{F01894CC-BBCA-4B75-B382-D4DBEF902294}" srcId="{45F4C2AA-028E-4251-9D3C-5493B956423F}" destId="{1C7963C4-5790-47BC-8977-884CD4143A86}" srcOrd="0" destOrd="0" parTransId="{3EDD5947-5BE9-4F3A-B875-FE4B12421662}" sibTransId="{656876BC-CCE1-4AAD-828C-6E0EA5E51BBD}"/>
    <dgm:cxn modelId="{4534EC6C-8D6F-4117-9FA6-D880082980E7}" type="presOf" srcId="{BCE76827-32FE-49EC-8AF5-55BE6AD0B224}" destId="{42CE919D-B3D0-4A42-A59A-CBC32EF43669}" srcOrd="0" destOrd="0" presId="urn:microsoft.com/office/officeart/2005/8/layout/vList6"/>
    <dgm:cxn modelId="{C6D47B16-0CDE-4E96-AF91-2065FB6F0B79}" type="presOf" srcId="{C6D09021-F929-45EF-999B-3E41ECB8BAB2}" destId="{DF4D6B02-4E24-47C0-A66D-762B4D825813}" srcOrd="0" destOrd="0" presId="urn:microsoft.com/office/officeart/2005/8/layout/vList6"/>
    <dgm:cxn modelId="{91EE441F-592C-4093-B33B-EAEAE969DAC8}" srcId="{45F4C2AA-028E-4251-9D3C-5493B956423F}" destId="{BCE76827-32FE-49EC-8AF5-55BE6AD0B224}" srcOrd="2" destOrd="0" parTransId="{77AABA20-18E6-4D2D-9A16-8D4AF4F602A1}" sibTransId="{07798CD7-5A57-44F9-8F71-5AD3C359621B}"/>
    <dgm:cxn modelId="{04DBD788-C33E-4846-AF51-A1BA9E569E64}" type="presOf" srcId="{45F4C2AA-028E-4251-9D3C-5493B956423F}" destId="{0D902A52-F661-4D7B-8D9F-BF7058097871}" srcOrd="0" destOrd="0" presId="urn:microsoft.com/office/officeart/2005/8/layout/vList6"/>
    <dgm:cxn modelId="{639EE892-4A20-4CAA-BF73-EFE9FBFA4172}" srcId="{45F4C2AA-028E-4251-9D3C-5493B956423F}" destId="{C6D09021-F929-45EF-999B-3E41ECB8BAB2}" srcOrd="1" destOrd="0" parTransId="{3806D6DB-32EB-4672-BD48-C105BDC2D014}" sibTransId="{1D99F7AD-9B22-46F4-8520-0017FC47B591}"/>
    <dgm:cxn modelId="{13EDC5D7-A4C4-41C6-9E28-ED937B7A310B}" type="presParOf" srcId="{0D902A52-F661-4D7B-8D9F-BF7058097871}" destId="{35763AAE-42B8-4DB2-87FF-49349853DD77}" srcOrd="0" destOrd="0" presId="urn:microsoft.com/office/officeart/2005/8/layout/vList6"/>
    <dgm:cxn modelId="{63E14E24-A113-45E1-BB10-99EF829F23B2}" type="presParOf" srcId="{35763AAE-42B8-4DB2-87FF-49349853DD77}" destId="{4DF4F0C5-F942-409C-82BC-F42C9A765564}" srcOrd="0" destOrd="0" presId="urn:microsoft.com/office/officeart/2005/8/layout/vList6"/>
    <dgm:cxn modelId="{58594C1D-5D00-433C-AE90-81D9A9DFA156}" type="presParOf" srcId="{35763AAE-42B8-4DB2-87FF-49349853DD77}" destId="{4A74C903-64C9-405D-9663-14A34C55435C}" srcOrd="1" destOrd="0" presId="urn:microsoft.com/office/officeart/2005/8/layout/vList6"/>
    <dgm:cxn modelId="{37764386-68B9-474B-8236-7CA4F5CD2E3F}" type="presParOf" srcId="{0D902A52-F661-4D7B-8D9F-BF7058097871}" destId="{853B3A4E-EB25-48EA-B76F-33FC5359F868}" srcOrd="1" destOrd="0" presId="urn:microsoft.com/office/officeart/2005/8/layout/vList6"/>
    <dgm:cxn modelId="{316D0368-4066-4DBA-AF2A-0FBC25B54C09}" type="presParOf" srcId="{0D902A52-F661-4D7B-8D9F-BF7058097871}" destId="{C749B7EF-C17E-4C41-8801-A0562B52D873}" srcOrd="2" destOrd="0" presId="urn:microsoft.com/office/officeart/2005/8/layout/vList6"/>
    <dgm:cxn modelId="{9EF130BA-D7D4-4777-8EF3-B9729DC844D7}" type="presParOf" srcId="{C749B7EF-C17E-4C41-8801-A0562B52D873}" destId="{DF4D6B02-4E24-47C0-A66D-762B4D825813}" srcOrd="0" destOrd="0" presId="urn:microsoft.com/office/officeart/2005/8/layout/vList6"/>
    <dgm:cxn modelId="{53359609-1BC9-4BA3-95CA-FFE851965F80}" type="presParOf" srcId="{C749B7EF-C17E-4C41-8801-A0562B52D873}" destId="{0FC11536-43D4-4304-970C-8638488BAA97}" srcOrd="1" destOrd="0" presId="urn:microsoft.com/office/officeart/2005/8/layout/vList6"/>
    <dgm:cxn modelId="{EFF51E0F-78D2-4CE3-8581-337B83AC6473}" type="presParOf" srcId="{0D902A52-F661-4D7B-8D9F-BF7058097871}" destId="{EC839EDD-EA1F-4705-8BE2-FF04A111752E}" srcOrd="3" destOrd="0" presId="urn:microsoft.com/office/officeart/2005/8/layout/vList6"/>
    <dgm:cxn modelId="{C2135FF7-DDA5-45EB-BB65-F668267852BF}" type="presParOf" srcId="{0D902A52-F661-4D7B-8D9F-BF7058097871}" destId="{3D6ABC27-0692-4105-B2F9-DF81924333DF}" srcOrd="4" destOrd="0" presId="urn:microsoft.com/office/officeart/2005/8/layout/vList6"/>
    <dgm:cxn modelId="{DD6F71EF-F457-440F-AB0D-E8364EB6AEFA}" type="presParOf" srcId="{3D6ABC27-0692-4105-B2F9-DF81924333DF}" destId="{42CE919D-B3D0-4A42-A59A-CBC32EF43669}" srcOrd="0" destOrd="0" presId="urn:microsoft.com/office/officeart/2005/8/layout/vList6"/>
    <dgm:cxn modelId="{02C9B434-560B-4975-AE66-BD464E613F44}" type="presParOf" srcId="{3D6ABC27-0692-4105-B2F9-DF81924333DF}" destId="{D3B194A7-9285-4D41-8E55-31384C80E952}" srcOrd="1" destOrd="0" presId="urn:microsoft.com/office/officeart/2005/8/layout/vList6"/>
    <dgm:cxn modelId="{44DBD7DF-BBD0-4EA4-8204-CD1EE6043B1D}" type="presParOf" srcId="{0D902A52-F661-4D7B-8D9F-BF7058097871}" destId="{BF3F33C1-6594-4E1F-A3BF-35771D7CFBA7}" srcOrd="5" destOrd="0" presId="urn:microsoft.com/office/officeart/2005/8/layout/vList6"/>
    <dgm:cxn modelId="{FF877A1B-1DC8-4FED-B362-01F8E536EDD3}" type="presParOf" srcId="{0D902A52-F661-4D7B-8D9F-BF7058097871}" destId="{BA124711-9308-4975-BEDB-A83BF918A372}" srcOrd="6" destOrd="0" presId="urn:microsoft.com/office/officeart/2005/8/layout/vList6"/>
    <dgm:cxn modelId="{76911530-93EA-4DB9-A698-3444326A408E}" type="presParOf" srcId="{BA124711-9308-4975-BEDB-A83BF918A372}" destId="{A1471A2D-F3DC-409F-B6B0-656CAE0349B3}" srcOrd="0" destOrd="0" presId="urn:microsoft.com/office/officeart/2005/8/layout/vList6"/>
    <dgm:cxn modelId="{27ACD75B-0708-47B0-A2C2-0B94D9C2C3C0}" type="presParOf" srcId="{BA124711-9308-4975-BEDB-A83BF918A372}" destId="{EA3BEF75-F8B1-44EF-BAD8-4AB0ADBFEA37}" srcOrd="1" destOrd="0" presId="urn:microsoft.com/office/officeart/2005/8/layout/vList6"/>
    <dgm:cxn modelId="{1E01B913-1956-4CE0-BAFB-E44DEAD12306}" type="presParOf" srcId="{0D902A52-F661-4D7B-8D9F-BF7058097871}" destId="{9BDC37AC-CFEE-4B04-92D8-D30CE50DA7BE}" srcOrd="7" destOrd="0" presId="urn:microsoft.com/office/officeart/2005/8/layout/vList6"/>
    <dgm:cxn modelId="{C5491915-0808-4715-B524-50CDB21BAA78}" type="presParOf" srcId="{0D902A52-F661-4D7B-8D9F-BF7058097871}" destId="{573F87E5-37B0-40F5-9AE7-59EBB34DCAFC}" srcOrd="8" destOrd="0" presId="urn:microsoft.com/office/officeart/2005/8/layout/vList6"/>
    <dgm:cxn modelId="{65AC5374-9AB9-40EF-9FF5-D54E2E84CE87}" type="presParOf" srcId="{573F87E5-37B0-40F5-9AE7-59EBB34DCAFC}" destId="{22D13432-7B46-4D94-ADC7-88ABCC9EE471}" srcOrd="0" destOrd="0" presId="urn:microsoft.com/office/officeart/2005/8/layout/vList6"/>
    <dgm:cxn modelId="{6B024F84-0CE8-4EDC-9715-C8BE77128626}" type="presParOf" srcId="{573F87E5-37B0-40F5-9AE7-59EBB34DCAFC}" destId="{0E142783-ACA9-4B29-933C-4CD5FBF9B279}" srcOrd="1" destOrd="0" presId="urn:microsoft.com/office/officeart/2005/8/layout/vList6"/>
  </dgm:cxnLst>
  <dgm:bg>
    <a:solidFill>
      <a:schemeClr val="accent2">
        <a:lumMod val="75000"/>
      </a:schemeClr>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64B4DEE0-35AA-4EB4-9588-0BB38174793F}"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4675350F-CA3F-49E9-B6D4-93E61F3B6208}">
      <dgm:prSet phldrT="[Text]" custT="1"/>
      <dgm:spPr/>
      <dgm:t>
        <a:bodyPr/>
        <a:lstStyle/>
        <a:p>
          <a:r>
            <a:rPr lang="en-US" sz="3200" dirty="0" smtClean="0">
              <a:latin typeface="Adobe Naskh Medium" panose="01010101010101010101" pitchFamily="50" charset="-78"/>
              <a:cs typeface="Adobe Naskh Medium" panose="01010101010101010101" pitchFamily="50" charset="-78"/>
            </a:rPr>
            <a:t>Rapid Population Growth</a:t>
          </a:r>
          <a:endParaRPr lang="en-US" sz="3200" dirty="0">
            <a:latin typeface="Adobe Naskh Medium" panose="01010101010101010101" pitchFamily="50" charset="-78"/>
            <a:cs typeface="Adobe Naskh Medium" panose="01010101010101010101" pitchFamily="50" charset="-78"/>
          </a:endParaRPr>
        </a:p>
      </dgm:t>
    </dgm:pt>
    <dgm:pt modelId="{99AEE768-6574-4626-9580-988151B5C252}" type="parTrans" cxnId="{9EE4D352-D0CC-4C1A-94DC-92E126899B5C}">
      <dgm:prSet/>
      <dgm:spPr/>
      <dgm:t>
        <a:bodyPr/>
        <a:lstStyle/>
        <a:p>
          <a:endParaRPr lang="en-US"/>
        </a:p>
      </dgm:t>
    </dgm:pt>
    <dgm:pt modelId="{CF09291A-5F99-42B9-936E-096571542492}" type="sibTrans" cxnId="{9EE4D352-D0CC-4C1A-94DC-92E126899B5C}">
      <dgm:prSet/>
      <dgm:spPr/>
      <dgm:t>
        <a:bodyPr/>
        <a:lstStyle/>
        <a:p>
          <a:endParaRPr lang="en-US"/>
        </a:p>
      </dgm:t>
    </dgm:pt>
    <dgm:pt modelId="{47CE5865-4A7D-49B0-894F-5DD5637D16C2}">
      <dgm:prSet phldrT="[Text]" custT="1"/>
      <dgm:spPr/>
      <dgm:t>
        <a:bodyPr/>
        <a:lstStyle/>
        <a:p>
          <a:r>
            <a:rPr lang="en-US" sz="3200" dirty="0" smtClean="0">
              <a:latin typeface="Adobe Naskh Medium" panose="01010101010101010101" pitchFamily="50" charset="-78"/>
              <a:cs typeface="Adobe Naskh Medium" panose="01010101010101010101" pitchFamily="50" charset="-78"/>
            </a:rPr>
            <a:t>Unemployment Problem</a:t>
          </a:r>
          <a:endParaRPr lang="en-US" sz="3200" dirty="0">
            <a:latin typeface="Adobe Naskh Medium" panose="01010101010101010101" pitchFamily="50" charset="-78"/>
            <a:cs typeface="Adobe Naskh Medium" panose="01010101010101010101" pitchFamily="50" charset="-78"/>
          </a:endParaRPr>
        </a:p>
      </dgm:t>
    </dgm:pt>
    <dgm:pt modelId="{C40CB913-0530-47B7-B9A1-98EB761593DB}" type="parTrans" cxnId="{2A9E2EC7-3DF1-452A-810D-FE80059D5384}">
      <dgm:prSet/>
      <dgm:spPr/>
      <dgm:t>
        <a:bodyPr/>
        <a:lstStyle/>
        <a:p>
          <a:endParaRPr lang="en-US"/>
        </a:p>
      </dgm:t>
    </dgm:pt>
    <dgm:pt modelId="{E6F96B4E-7897-448E-9DCC-0702B934A821}" type="sibTrans" cxnId="{2A9E2EC7-3DF1-452A-810D-FE80059D5384}">
      <dgm:prSet/>
      <dgm:spPr/>
      <dgm:t>
        <a:bodyPr/>
        <a:lstStyle/>
        <a:p>
          <a:endParaRPr lang="en-US"/>
        </a:p>
      </dgm:t>
    </dgm:pt>
    <dgm:pt modelId="{84C29B29-A95A-4A4C-98D2-92EA344D6747}">
      <dgm:prSet phldrT="[Text]" custT="1"/>
      <dgm:spPr/>
      <dgm:t>
        <a:bodyPr/>
        <a:lstStyle/>
        <a:p>
          <a:r>
            <a:rPr lang="en-US" sz="3200" dirty="0" smtClean="0">
              <a:latin typeface="Adobe Naskh Medium" panose="01010101010101010101" pitchFamily="50" charset="-78"/>
              <a:cs typeface="Adobe Naskh Medium" panose="01010101010101010101" pitchFamily="50" charset="-78"/>
            </a:rPr>
            <a:t>Food Deficit</a:t>
          </a:r>
          <a:endParaRPr lang="en-US" sz="3200" dirty="0">
            <a:latin typeface="Adobe Naskh Medium" panose="01010101010101010101" pitchFamily="50" charset="-78"/>
            <a:cs typeface="Adobe Naskh Medium" panose="01010101010101010101" pitchFamily="50" charset="-78"/>
          </a:endParaRPr>
        </a:p>
      </dgm:t>
    </dgm:pt>
    <dgm:pt modelId="{713BB5A7-E296-4BDD-B089-BC1FA8DD6816}" type="parTrans" cxnId="{E368D463-6782-4F4D-83D0-535AED288B56}">
      <dgm:prSet/>
      <dgm:spPr/>
      <dgm:t>
        <a:bodyPr/>
        <a:lstStyle/>
        <a:p>
          <a:endParaRPr lang="en-US"/>
        </a:p>
      </dgm:t>
    </dgm:pt>
    <dgm:pt modelId="{C3AF74AD-D11F-4DDF-980D-63AD0699B879}" type="sibTrans" cxnId="{E368D463-6782-4F4D-83D0-535AED288B56}">
      <dgm:prSet/>
      <dgm:spPr/>
      <dgm:t>
        <a:bodyPr/>
        <a:lstStyle/>
        <a:p>
          <a:endParaRPr lang="en-US"/>
        </a:p>
      </dgm:t>
    </dgm:pt>
    <dgm:pt modelId="{86B94624-3CD6-42FB-BE7D-DEAB369305E6}">
      <dgm:prSet phldrT="[Text]" custT="1"/>
      <dgm:spPr/>
      <dgm:t>
        <a:bodyPr/>
        <a:lstStyle/>
        <a:p>
          <a:r>
            <a:rPr lang="en-US" sz="3200" dirty="0" smtClean="0">
              <a:latin typeface="Adobe Naskh Medium" panose="01010101010101010101" pitchFamily="50" charset="-78"/>
              <a:cs typeface="Adobe Naskh Medium" panose="01010101010101010101" pitchFamily="50" charset="-78"/>
            </a:rPr>
            <a:t>Lack of Education</a:t>
          </a:r>
          <a:endParaRPr lang="en-US" sz="3200" dirty="0">
            <a:latin typeface="Adobe Naskh Medium" panose="01010101010101010101" pitchFamily="50" charset="-78"/>
            <a:cs typeface="Adobe Naskh Medium" panose="01010101010101010101" pitchFamily="50" charset="-78"/>
          </a:endParaRPr>
        </a:p>
      </dgm:t>
    </dgm:pt>
    <dgm:pt modelId="{C5ED5F0B-E296-41CD-921C-9AD6786B83FE}" type="parTrans" cxnId="{8B4546FC-2A46-4B8D-B0A2-0851FAD89ED6}">
      <dgm:prSet/>
      <dgm:spPr/>
      <dgm:t>
        <a:bodyPr/>
        <a:lstStyle/>
        <a:p>
          <a:endParaRPr lang="en-US"/>
        </a:p>
      </dgm:t>
    </dgm:pt>
    <dgm:pt modelId="{BBE14FCA-DCAE-40E1-8828-5095CD999917}" type="sibTrans" cxnId="{8B4546FC-2A46-4B8D-B0A2-0851FAD89ED6}">
      <dgm:prSet/>
      <dgm:spPr/>
      <dgm:t>
        <a:bodyPr/>
        <a:lstStyle/>
        <a:p>
          <a:endParaRPr lang="en-US"/>
        </a:p>
      </dgm:t>
    </dgm:pt>
    <dgm:pt modelId="{E5F26309-7A6E-4906-8432-8F970B54E1EE}">
      <dgm:prSet phldrT="[Text]" custT="1"/>
      <dgm:spPr/>
      <dgm:t>
        <a:bodyPr/>
        <a:lstStyle/>
        <a:p>
          <a:r>
            <a:rPr lang="en-US" sz="3200" dirty="0" smtClean="0">
              <a:latin typeface="Adobe Naskh Medium" panose="01010101010101010101" pitchFamily="50" charset="-78"/>
              <a:cs typeface="Adobe Naskh Medium" panose="01010101010101010101" pitchFamily="50" charset="-78"/>
            </a:rPr>
            <a:t>Deficit in Foreign Trade</a:t>
          </a:r>
          <a:endParaRPr lang="en-US" sz="3200" dirty="0">
            <a:latin typeface="Adobe Naskh Medium" panose="01010101010101010101" pitchFamily="50" charset="-78"/>
            <a:cs typeface="Adobe Naskh Medium" panose="01010101010101010101" pitchFamily="50" charset="-78"/>
          </a:endParaRPr>
        </a:p>
      </dgm:t>
    </dgm:pt>
    <dgm:pt modelId="{F48A19C1-C0AA-423F-A695-AF79224C4846}" type="parTrans" cxnId="{A98FF07C-3951-4D28-B252-7002E1814EBD}">
      <dgm:prSet/>
      <dgm:spPr/>
      <dgm:t>
        <a:bodyPr/>
        <a:lstStyle/>
        <a:p>
          <a:endParaRPr lang="en-US"/>
        </a:p>
      </dgm:t>
    </dgm:pt>
    <dgm:pt modelId="{44F8AE68-EBB7-4009-AF67-085DF2EB1F86}" type="sibTrans" cxnId="{A98FF07C-3951-4D28-B252-7002E1814EBD}">
      <dgm:prSet/>
      <dgm:spPr/>
      <dgm:t>
        <a:bodyPr/>
        <a:lstStyle/>
        <a:p>
          <a:endParaRPr lang="en-US"/>
        </a:p>
      </dgm:t>
    </dgm:pt>
    <dgm:pt modelId="{83B5E4FA-21BF-4288-B0D7-277CADBEAA8D}" type="pres">
      <dgm:prSet presAssocID="{64B4DEE0-35AA-4EB4-9588-0BB38174793F}" presName="Name0" presStyleCnt="0">
        <dgm:presLayoutVars>
          <dgm:dir/>
          <dgm:animLvl val="lvl"/>
          <dgm:resizeHandles val="exact"/>
        </dgm:presLayoutVars>
      </dgm:prSet>
      <dgm:spPr/>
      <dgm:t>
        <a:bodyPr/>
        <a:lstStyle/>
        <a:p>
          <a:endParaRPr lang="en-US"/>
        </a:p>
      </dgm:t>
    </dgm:pt>
    <dgm:pt modelId="{DF9A443A-BAB6-4709-8F78-68857ED510FA}" type="pres">
      <dgm:prSet presAssocID="{4675350F-CA3F-49E9-B6D4-93E61F3B6208}" presName="linNode" presStyleCnt="0"/>
      <dgm:spPr/>
      <dgm:t>
        <a:bodyPr/>
        <a:lstStyle/>
        <a:p>
          <a:endParaRPr lang="en-US"/>
        </a:p>
      </dgm:t>
    </dgm:pt>
    <dgm:pt modelId="{C14EF81C-FF17-48EB-AFA4-1E4B5875BDF1}" type="pres">
      <dgm:prSet presAssocID="{4675350F-CA3F-49E9-B6D4-93E61F3B6208}" presName="parentText" presStyleLbl="node1" presStyleIdx="0" presStyleCnt="5" custScaleX="72157">
        <dgm:presLayoutVars>
          <dgm:chMax val="1"/>
          <dgm:bulletEnabled val="1"/>
        </dgm:presLayoutVars>
      </dgm:prSet>
      <dgm:spPr/>
      <dgm:t>
        <a:bodyPr/>
        <a:lstStyle/>
        <a:p>
          <a:endParaRPr lang="en-US"/>
        </a:p>
      </dgm:t>
    </dgm:pt>
    <dgm:pt modelId="{F572C7D6-430D-4781-8D79-81D829E3B157}" type="pres">
      <dgm:prSet presAssocID="{CF09291A-5F99-42B9-936E-096571542492}" presName="sp" presStyleCnt="0"/>
      <dgm:spPr/>
      <dgm:t>
        <a:bodyPr/>
        <a:lstStyle/>
        <a:p>
          <a:endParaRPr lang="en-US"/>
        </a:p>
      </dgm:t>
    </dgm:pt>
    <dgm:pt modelId="{5533CC32-F98B-441E-92F4-22C295BA5A93}" type="pres">
      <dgm:prSet presAssocID="{47CE5865-4A7D-49B0-894F-5DD5637D16C2}" presName="linNode" presStyleCnt="0"/>
      <dgm:spPr/>
      <dgm:t>
        <a:bodyPr/>
        <a:lstStyle/>
        <a:p>
          <a:endParaRPr lang="en-US"/>
        </a:p>
      </dgm:t>
    </dgm:pt>
    <dgm:pt modelId="{D3D297FE-08BC-4CC9-B0AF-EAD16753B4D3}" type="pres">
      <dgm:prSet presAssocID="{47CE5865-4A7D-49B0-894F-5DD5637D16C2}" presName="parentText" presStyleLbl="node1" presStyleIdx="1" presStyleCnt="5" custScaleX="70862">
        <dgm:presLayoutVars>
          <dgm:chMax val="1"/>
          <dgm:bulletEnabled val="1"/>
        </dgm:presLayoutVars>
      </dgm:prSet>
      <dgm:spPr/>
      <dgm:t>
        <a:bodyPr/>
        <a:lstStyle/>
        <a:p>
          <a:endParaRPr lang="en-US"/>
        </a:p>
      </dgm:t>
    </dgm:pt>
    <dgm:pt modelId="{9725085A-9604-4FEF-A6CD-EAEA5E249D60}" type="pres">
      <dgm:prSet presAssocID="{E6F96B4E-7897-448E-9DCC-0702B934A821}" presName="sp" presStyleCnt="0"/>
      <dgm:spPr/>
      <dgm:t>
        <a:bodyPr/>
        <a:lstStyle/>
        <a:p>
          <a:endParaRPr lang="en-US"/>
        </a:p>
      </dgm:t>
    </dgm:pt>
    <dgm:pt modelId="{09CA9527-317D-4EFE-B5D4-D9C768E1E820}" type="pres">
      <dgm:prSet presAssocID="{84C29B29-A95A-4A4C-98D2-92EA344D6747}" presName="linNode" presStyleCnt="0"/>
      <dgm:spPr/>
      <dgm:t>
        <a:bodyPr/>
        <a:lstStyle/>
        <a:p>
          <a:endParaRPr lang="en-US"/>
        </a:p>
      </dgm:t>
    </dgm:pt>
    <dgm:pt modelId="{C9328EF4-29A4-427C-991D-921FA18D098B}" type="pres">
      <dgm:prSet presAssocID="{84C29B29-A95A-4A4C-98D2-92EA344D6747}" presName="parentText" presStyleLbl="node1" presStyleIdx="2" presStyleCnt="5" custScaleX="69650">
        <dgm:presLayoutVars>
          <dgm:chMax val="1"/>
          <dgm:bulletEnabled val="1"/>
        </dgm:presLayoutVars>
      </dgm:prSet>
      <dgm:spPr/>
      <dgm:t>
        <a:bodyPr/>
        <a:lstStyle/>
        <a:p>
          <a:endParaRPr lang="en-US"/>
        </a:p>
      </dgm:t>
    </dgm:pt>
    <dgm:pt modelId="{31CC2F5E-4D9F-496F-9A8E-1249AF6D5B65}" type="pres">
      <dgm:prSet presAssocID="{C3AF74AD-D11F-4DDF-980D-63AD0699B879}" presName="sp" presStyleCnt="0"/>
      <dgm:spPr/>
      <dgm:t>
        <a:bodyPr/>
        <a:lstStyle/>
        <a:p>
          <a:endParaRPr lang="en-US"/>
        </a:p>
      </dgm:t>
    </dgm:pt>
    <dgm:pt modelId="{17F9883C-87EF-4953-9BF9-A6635BFD6A1A}" type="pres">
      <dgm:prSet presAssocID="{86B94624-3CD6-42FB-BE7D-DEAB369305E6}" presName="linNode" presStyleCnt="0"/>
      <dgm:spPr/>
      <dgm:t>
        <a:bodyPr/>
        <a:lstStyle/>
        <a:p>
          <a:endParaRPr lang="en-US"/>
        </a:p>
      </dgm:t>
    </dgm:pt>
    <dgm:pt modelId="{21242595-E4F7-4A71-87A1-89D7FB688ED7}" type="pres">
      <dgm:prSet presAssocID="{86B94624-3CD6-42FB-BE7D-DEAB369305E6}" presName="parentText" presStyleLbl="node1" presStyleIdx="3" presStyleCnt="5" custScaleX="70945">
        <dgm:presLayoutVars>
          <dgm:chMax val="1"/>
          <dgm:bulletEnabled val="1"/>
        </dgm:presLayoutVars>
      </dgm:prSet>
      <dgm:spPr/>
      <dgm:t>
        <a:bodyPr/>
        <a:lstStyle/>
        <a:p>
          <a:endParaRPr lang="en-US"/>
        </a:p>
      </dgm:t>
    </dgm:pt>
    <dgm:pt modelId="{070B1EB7-B972-41D0-9356-49C5C01FFEB9}" type="pres">
      <dgm:prSet presAssocID="{BBE14FCA-DCAE-40E1-8828-5095CD999917}" presName="sp" presStyleCnt="0"/>
      <dgm:spPr/>
      <dgm:t>
        <a:bodyPr/>
        <a:lstStyle/>
        <a:p>
          <a:endParaRPr lang="en-US"/>
        </a:p>
      </dgm:t>
    </dgm:pt>
    <dgm:pt modelId="{E552CBC0-D4ED-4C85-AA55-3E45A3DDA458}" type="pres">
      <dgm:prSet presAssocID="{E5F26309-7A6E-4906-8432-8F970B54E1EE}" presName="linNode" presStyleCnt="0"/>
      <dgm:spPr/>
      <dgm:t>
        <a:bodyPr/>
        <a:lstStyle/>
        <a:p>
          <a:endParaRPr lang="en-US"/>
        </a:p>
      </dgm:t>
    </dgm:pt>
    <dgm:pt modelId="{84BE3737-869C-429C-85CE-9A7AA5A9C4E0}" type="pres">
      <dgm:prSet presAssocID="{E5F26309-7A6E-4906-8432-8F970B54E1EE}" presName="parentText" presStyleLbl="node1" presStyleIdx="4" presStyleCnt="5" custScaleX="69650">
        <dgm:presLayoutVars>
          <dgm:chMax val="1"/>
          <dgm:bulletEnabled val="1"/>
        </dgm:presLayoutVars>
      </dgm:prSet>
      <dgm:spPr/>
      <dgm:t>
        <a:bodyPr/>
        <a:lstStyle/>
        <a:p>
          <a:endParaRPr lang="en-US"/>
        </a:p>
      </dgm:t>
    </dgm:pt>
  </dgm:ptLst>
  <dgm:cxnLst>
    <dgm:cxn modelId="{DCE9299F-425E-4AA7-9014-892F2FC2E9E5}" type="presOf" srcId="{86B94624-3CD6-42FB-BE7D-DEAB369305E6}" destId="{21242595-E4F7-4A71-87A1-89D7FB688ED7}" srcOrd="0" destOrd="0" presId="urn:microsoft.com/office/officeart/2005/8/layout/vList5"/>
    <dgm:cxn modelId="{AA37EEC9-C0B8-45CA-B5F2-FF14022645BA}" type="presOf" srcId="{47CE5865-4A7D-49B0-894F-5DD5637D16C2}" destId="{D3D297FE-08BC-4CC9-B0AF-EAD16753B4D3}" srcOrd="0" destOrd="0" presId="urn:microsoft.com/office/officeart/2005/8/layout/vList5"/>
    <dgm:cxn modelId="{B7535352-008C-43C8-856A-266127C8C0C0}" type="presOf" srcId="{84C29B29-A95A-4A4C-98D2-92EA344D6747}" destId="{C9328EF4-29A4-427C-991D-921FA18D098B}" srcOrd="0" destOrd="0" presId="urn:microsoft.com/office/officeart/2005/8/layout/vList5"/>
    <dgm:cxn modelId="{D9990855-B977-4F57-B4ED-F2CCC0A1BC36}" type="presOf" srcId="{64B4DEE0-35AA-4EB4-9588-0BB38174793F}" destId="{83B5E4FA-21BF-4288-B0D7-277CADBEAA8D}" srcOrd="0" destOrd="0" presId="urn:microsoft.com/office/officeart/2005/8/layout/vList5"/>
    <dgm:cxn modelId="{830398B6-C64B-4556-BE1F-A17C10820E68}" type="presOf" srcId="{4675350F-CA3F-49E9-B6D4-93E61F3B6208}" destId="{C14EF81C-FF17-48EB-AFA4-1E4B5875BDF1}" srcOrd="0" destOrd="0" presId="urn:microsoft.com/office/officeart/2005/8/layout/vList5"/>
    <dgm:cxn modelId="{D4A482FD-611C-495D-900E-AB11FE3524A1}" type="presOf" srcId="{E5F26309-7A6E-4906-8432-8F970B54E1EE}" destId="{84BE3737-869C-429C-85CE-9A7AA5A9C4E0}" srcOrd="0" destOrd="0" presId="urn:microsoft.com/office/officeart/2005/8/layout/vList5"/>
    <dgm:cxn modelId="{8B4546FC-2A46-4B8D-B0A2-0851FAD89ED6}" srcId="{64B4DEE0-35AA-4EB4-9588-0BB38174793F}" destId="{86B94624-3CD6-42FB-BE7D-DEAB369305E6}" srcOrd="3" destOrd="0" parTransId="{C5ED5F0B-E296-41CD-921C-9AD6786B83FE}" sibTransId="{BBE14FCA-DCAE-40E1-8828-5095CD999917}"/>
    <dgm:cxn modelId="{E368D463-6782-4F4D-83D0-535AED288B56}" srcId="{64B4DEE0-35AA-4EB4-9588-0BB38174793F}" destId="{84C29B29-A95A-4A4C-98D2-92EA344D6747}" srcOrd="2" destOrd="0" parTransId="{713BB5A7-E296-4BDD-B089-BC1FA8DD6816}" sibTransId="{C3AF74AD-D11F-4DDF-980D-63AD0699B879}"/>
    <dgm:cxn modelId="{A98FF07C-3951-4D28-B252-7002E1814EBD}" srcId="{64B4DEE0-35AA-4EB4-9588-0BB38174793F}" destId="{E5F26309-7A6E-4906-8432-8F970B54E1EE}" srcOrd="4" destOrd="0" parTransId="{F48A19C1-C0AA-423F-A695-AF79224C4846}" sibTransId="{44F8AE68-EBB7-4009-AF67-085DF2EB1F86}"/>
    <dgm:cxn modelId="{2A9E2EC7-3DF1-452A-810D-FE80059D5384}" srcId="{64B4DEE0-35AA-4EB4-9588-0BB38174793F}" destId="{47CE5865-4A7D-49B0-894F-5DD5637D16C2}" srcOrd="1" destOrd="0" parTransId="{C40CB913-0530-47B7-B9A1-98EB761593DB}" sibTransId="{E6F96B4E-7897-448E-9DCC-0702B934A821}"/>
    <dgm:cxn modelId="{9EE4D352-D0CC-4C1A-94DC-92E126899B5C}" srcId="{64B4DEE0-35AA-4EB4-9588-0BB38174793F}" destId="{4675350F-CA3F-49E9-B6D4-93E61F3B6208}" srcOrd="0" destOrd="0" parTransId="{99AEE768-6574-4626-9580-988151B5C252}" sibTransId="{CF09291A-5F99-42B9-936E-096571542492}"/>
    <dgm:cxn modelId="{7F83DC9A-DD4B-4B99-BAE7-5AD8E7F8381E}" type="presParOf" srcId="{83B5E4FA-21BF-4288-B0D7-277CADBEAA8D}" destId="{DF9A443A-BAB6-4709-8F78-68857ED510FA}" srcOrd="0" destOrd="0" presId="urn:microsoft.com/office/officeart/2005/8/layout/vList5"/>
    <dgm:cxn modelId="{48A747C2-2B21-4748-B4AD-6CF39764F2FB}" type="presParOf" srcId="{DF9A443A-BAB6-4709-8F78-68857ED510FA}" destId="{C14EF81C-FF17-48EB-AFA4-1E4B5875BDF1}" srcOrd="0" destOrd="0" presId="urn:microsoft.com/office/officeart/2005/8/layout/vList5"/>
    <dgm:cxn modelId="{31FD048E-251E-4A11-8392-A91DA76DE2E4}" type="presParOf" srcId="{83B5E4FA-21BF-4288-B0D7-277CADBEAA8D}" destId="{F572C7D6-430D-4781-8D79-81D829E3B157}" srcOrd="1" destOrd="0" presId="urn:microsoft.com/office/officeart/2005/8/layout/vList5"/>
    <dgm:cxn modelId="{84A5E3E0-4D5D-4A0E-97F2-C89C18982A55}" type="presParOf" srcId="{83B5E4FA-21BF-4288-B0D7-277CADBEAA8D}" destId="{5533CC32-F98B-441E-92F4-22C295BA5A93}" srcOrd="2" destOrd="0" presId="urn:microsoft.com/office/officeart/2005/8/layout/vList5"/>
    <dgm:cxn modelId="{A5532E4B-9B1F-4872-B5B5-7A2FAC2951B9}" type="presParOf" srcId="{5533CC32-F98B-441E-92F4-22C295BA5A93}" destId="{D3D297FE-08BC-4CC9-B0AF-EAD16753B4D3}" srcOrd="0" destOrd="0" presId="urn:microsoft.com/office/officeart/2005/8/layout/vList5"/>
    <dgm:cxn modelId="{8DE9BC4A-D0EB-48F6-A1D6-E6C9B71AAB5F}" type="presParOf" srcId="{83B5E4FA-21BF-4288-B0D7-277CADBEAA8D}" destId="{9725085A-9604-4FEF-A6CD-EAEA5E249D60}" srcOrd="3" destOrd="0" presId="urn:microsoft.com/office/officeart/2005/8/layout/vList5"/>
    <dgm:cxn modelId="{E6A2990B-CD9A-47E9-AFD0-A3C33D774B61}" type="presParOf" srcId="{83B5E4FA-21BF-4288-B0D7-277CADBEAA8D}" destId="{09CA9527-317D-4EFE-B5D4-D9C768E1E820}" srcOrd="4" destOrd="0" presId="urn:microsoft.com/office/officeart/2005/8/layout/vList5"/>
    <dgm:cxn modelId="{41DE9686-A27E-43FD-AE09-9B134F260237}" type="presParOf" srcId="{09CA9527-317D-4EFE-B5D4-D9C768E1E820}" destId="{C9328EF4-29A4-427C-991D-921FA18D098B}" srcOrd="0" destOrd="0" presId="urn:microsoft.com/office/officeart/2005/8/layout/vList5"/>
    <dgm:cxn modelId="{75112AAF-0CBA-493A-B259-5B798E0BDF6D}" type="presParOf" srcId="{83B5E4FA-21BF-4288-B0D7-277CADBEAA8D}" destId="{31CC2F5E-4D9F-496F-9A8E-1249AF6D5B65}" srcOrd="5" destOrd="0" presId="urn:microsoft.com/office/officeart/2005/8/layout/vList5"/>
    <dgm:cxn modelId="{A8FE7D09-BBB4-4F0A-B661-4961A29E94E2}" type="presParOf" srcId="{83B5E4FA-21BF-4288-B0D7-277CADBEAA8D}" destId="{17F9883C-87EF-4953-9BF9-A6635BFD6A1A}" srcOrd="6" destOrd="0" presId="urn:microsoft.com/office/officeart/2005/8/layout/vList5"/>
    <dgm:cxn modelId="{B1EB235E-17F6-4DDE-AA0C-DBC181D0EC28}" type="presParOf" srcId="{17F9883C-87EF-4953-9BF9-A6635BFD6A1A}" destId="{21242595-E4F7-4A71-87A1-89D7FB688ED7}" srcOrd="0" destOrd="0" presId="urn:microsoft.com/office/officeart/2005/8/layout/vList5"/>
    <dgm:cxn modelId="{9F8F8222-ACE0-461E-820A-6B3656BBF3E9}" type="presParOf" srcId="{83B5E4FA-21BF-4288-B0D7-277CADBEAA8D}" destId="{070B1EB7-B972-41D0-9356-49C5C01FFEB9}" srcOrd="7" destOrd="0" presId="urn:microsoft.com/office/officeart/2005/8/layout/vList5"/>
    <dgm:cxn modelId="{C26C0466-1846-4963-8A5E-FA368737A430}" type="presParOf" srcId="{83B5E4FA-21BF-4288-B0D7-277CADBEAA8D}" destId="{E552CBC0-D4ED-4C85-AA55-3E45A3DDA458}" srcOrd="8" destOrd="0" presId="urn:microsoft.com/office/officeart/2005/8/layout/vList5"/>
    <dgm:cxn modelId="{72464B1F-9265-4645-B89A-31C4185D298A}" type="presParOf" srcId="{E552CBC0-D4ED-4C85-AA55-3E45A3DDA458}" destId="{84BE3737-869C-429C-85CE-9A7AA5A9C4E0}" srcOrd="0" destOrd="0" presId="urn:microsoft.com/office/officeart/2005/8/layout/vList5"/>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5417E92-26BD-483A-9F1F-11DE3C837A6A}"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en-US"/>
        </a:p>
      </dgm:t>
    </dgm:pt>
    <dgm:pt modelId="{694A67CC-2448-45D4-92EC-BD6FEA10A28A}">
      <dgm:prSet phldrT="[Text]"/>
      <dgm:spPr/>
      <dgm:t>
        <a:bodyPr/>
        <a:lstStyle/>
        <a:p>
          <a:r>
            <a:rPr lang="en-US" dirty="0" smtClean="0">
              <a:latin typeface="+mj-lt"/>
            </a:rPr>
            <a:t>Over Dependence on Foreign Aid</a:t>
          </a:r>
          <a:endParaRPr lang="en-US" dirty="0">
            <a:latin typeface="+mj-lt"/>
          </a:endParaRPr>
        </a:p>
      </dgm:t>
    </dgm:pt>
    <dgm:pt modelId="{6B3ED430-9042-43C5-8F46-4415B8E20ADE}" type="parTrans" cxnId="{D02B8709-1349-4564-869B-2B742F3E9A2C}">
      <dgm:prSet/>
      <dgm:spPr/>
      <dgm:t>
        <a:bodyPr/>
        <a:lstStyle/>
        <a:p>
          <a:endParaRPr lang="en-US"/>
        </a:p>
      </dgm:t>
    </dgm:pt>
    <dgm:pt modelId="{FA7EE67A-A23A-4A69-9779-9C63B3FF106A}" type="sibTrans" cxnId="{D02B8709-1349-4564-869B-2B742F3E9A2C}">
      <dgm:prSet/>
      <dgm:spPr/>
      <dgm:t>
        <a:bodyPr/>
        <a:lstStyle/>
        <a:p>
          <a:endParaRPr lang="en-US"/>
        </a:p>
      </dgm:t>
    </dgm:pt>
    <dgm:pt modelId="{15602159-04F5-4E7B-B0EB-A1210AAEB660}">
      <dgm:prSet phldrT="[Text]"/>
      <dgm:spPr/>
      <dgm:t>
        <a:bodyPr/>
        <a:lstStyle/>
        <a:p>
          <a:r>
            <a:rPr lang="en-US" dirty="0" smtClean="0">
              <a:latin typeface="+mj-lt"/>
            </a:rPr>
            <a:t>Underdeveloped Socio-economic Infrastructure</a:t>
          </a:r>
          <a:endParaRPr lang="en-US" dirty="0">
            <a:latin typeface="+mj-lt"/>
          </a:endParaRPr>
        </a:p>
      </dgm:t>
    </dgm:pt>
    <dgm:pt modelId="{2812A1D1-4B9D-4335-AEAC-4659D07C934E}" type="parTrans" cxnId="{1CC0AFCC-3884-437E-8BC0-5633C0E9BD19}">
      <dgm:prSet/>
      <dgm:spPr/>
      <dgm:t>
        <a:bodyPr/>
        <a:lstStyle/>
        <a:p>
          <a:endParaRPr lang="en-US"/>
        </a:p>
      </dgm:t>
    </dgm:pt>
    <dgm:pt modelId="{5224D45A-9E1B-4AB1-BDFA-E4572BC062AF}" type="sibTrans" cxnId="{1CC0AFCC-3884-437E-8BC0-5633C0E9BD19}">
      <dgm:prSet/>
      <dgm:spPr/>
      <dgm:t>
        <a:bodyPr/>
        <a:lstStyle/>
        <a:p>
          <a:endParaRPr lang="en-US"/>
        </a:p>
      </dgm:t>
    </dgm:pt>
    <dgm:pt modelId="{90B72907-B15D-4A54-888D-4BD5602FC450}">
      <dgm:prSet phldrT="[Text]"/>
      <dgm:spPr/>
      <dgm:t>
        <a:bodyPr/>
        <a:lstStyle/>
        <a:p>
          <a:r>
            <a:rPr lang="en-US" dirty="0" smtClean="0">
              <a:latin typeface="+mj-lt"/>
            </a:rPr>
            <a:t>Lack of Proper Planning</a:t>
          </a:r>
          <a:endParaRPr lang="en-US" dirty="0">
            <a:latin typeface="+mj-lt"/>
          </a:endParaRPr>
        </a:p>
      </dgm:t>
    </dgm:pt>
    <dgm:pt modelId="{12FDC9F6-3D3C-44EE-ABB1-C9F1D4AEAA39}" type="parTrans" cxnId="{6DA840DD-02EA-4024-835A-EE0AB702D96A}">
      <dgm:prSet/>
      <dgm:spPr/>
      <dgm:t>
        <a:bodyPr/>
        <a:lstStyle/>
        <a:p>
          <a:endParaRPr lang="en-US"/>
        </a:p>
      </dgm:t>
    </dgm:pt>
    <dgm:pt modelId="{B70054C7-FA0A-4F5B-B5C5-67488FFF6BA3}" type="sibTrans" cxnId="{6DA840DD-02EA-4024-835A-EE0AB702D96A}">
      <dgm:prSet/>
      <dgm:spPr/>
      <dgm:t>
        <a:bodyPr/>
        <a:lstStyle/>
        <a:p>
          <a:endParaRPr lang="en-US"/>
        </a:p>
      </dgm:t>
    </dgm:pt>
    <dgm:pt modelId="{5C8E879E-D615-47E3-BBC5-DA4686F7933E}">
      <dgm:prSet phldrT="[Text]"/>
      <dgm:spPr/>
      <dgm:t>
        <a:bodyPr/>
        <a:lstStyle/>
        <a:p>
          <a:r>
            <a:rPr lang="en-US" dirty="0" smtClean="0">
              <a:latin typeface="+mj-lt"/>
            </a:rPr>
            <a:t>Undeveloped Social Environment</a:t>
          </a:r>
          <a:endParaRPr lang="en-US" dirty="0">
            <a:latin typeface="+mj-lt"/>
          </a:endParaRPr>
        </a:p>
      </dgm:t>
    </dgm:pt>
    <dgm:pt modelId="{9B040A4A-6E35-4A97-9C50-E4D99068E942}" type="parTrans" cxnId="{A8A5A409-BC26-4802-83A1-9E9989B96FC9}">
      <dgm:prSet/>
      <dgm:spPr/>
      <dgm:t>
        <a:bodyPr/>
        <a:lstStyle/>
        <a:p>
          <a:endParaRPr lang="en-US"/>
        </a:p>
      </dgm:t>
    </dgm:pt>
    <dgm:pt modelId="{3A6F1461-F1DC-42C6-AB37-6A17609AE957}" type="sibTrans" cxnId="{A8A5A409-BC26-4802-83A1-9E9989B96FC9}">
      <dgm:prSet/>
      <dgm:spPr/>
      <dgm:t>
        <a:bodyPr/>
        <a:lstStyle/>
        <a:p>
          <a:endParaRPr lang="en-US"/>
        </a:p>
      </dgm:t>
    </dgm:pt>
    <dgm:pt modelId="{38D39579-126B-4FBE-8DB4-113E4DC3EBAC}">
      <dgm:prSet phldrT="[Text]"/>
      <dgm:spPr/>
      <dgm:t>
        <a:bodyPr/>
        <a:lstStyle/>
        <a:p>
          <a:r>
            <a:rPr lang="en-US" dirty="0" smtClean="0">
              <a:latin typeface="+mj-lt"/>
            </a:rPr>
            <a:t>Political Instability</a:t>
          </a:r>
          <a:endParaRPr lang="en-US" dirty="0">
            <a:latin typeface="+mj-lt"/>
          </a:endParaRPr>
        </a:p>
      </dgm:t>
    </dgm:pt>
    <dgm:pt modelId="{F3BBDCF1-1706-4B26-9FE8-579B831C6ECB}" type="parTrans" cxnId="{BDDEEBD6-2F5A-462E-B7D0-42862D2FE6F5}">
      <dgm:prSet/>
      <dgm:spPr/>
      <dgm:t>
        <a:bodyPr/>
        <a:lstStyle/>
        <a:p>
          <a:endParaRPr lang="en-US"/>
        </a:p>
      </dgm:t>
    </dgm:pt>
    <dgm:pt modelId="{0A872D24-D550-4226-9D15-BA0A025D7201}" type="sibTrans" cxnId="{BDDEEBD6-2F5A-462E-B7D0-42862D2FE6F5}">
      <dgm:prSet/>
      <dgm:spPr/>
      <dgm:t>
        <a:bodyPr/>
        <a:lstStyle/>
        <a:p>
          <a:endParaRPr lang="en-US"/>
        </a:p>
      </dgm:t>
    </dgm:pt>
    <dgm:pt modelId="{0AA7D2B8-5C9E-47CB-AB29-765E9E00699F}" type="pres">
      <dgm:prSet presAssocID="{C5417E92-26BD-483A-9F1F-11DE3C837A6A}" presName="Name0" presStyleCnt="0">
        <dgm:presLayoutVars>
          <dgm:dir/>
          <dgm:animLvl val="lvl"/>
          <dgm:resizeHandles/>
        </dgm:presLayoutVars>
      </dgm:prSet>
      <dgm:spPr/>
      <dgm:t>
        <a:bodyPr/>
        <a:lstStyle/>
        <a:p>
          <a:endParaRPr lang="en-US"/>
        </a:p>
      </dgm:t>
    </dgm:pt>
    <dgm:pt modelId="{15E099C4-4576-4CEA-887B-C6A8D07C9AC3}" type="pres">
      <dgm:prSet presAssocID="{694A67CC-2448-45D4-92EC-BD6FEA10A28A}" presName="linNode" presStyleCnt="0"/>
      <dgm:spPr/>
      <dgm:t>
        <a:bodyPr/>
        <a:lstStyle/>
        <a:p>
          <a:endParaRPr lang="en-US"/>
        </a:p>
      </dgm:t>
    </dgm:pt>
    <dgm:pt modelId="{5171DF58-5A67-490D-B18A-E37FD354015E}" type="pres">
      <dgm:prSet presAssocID="{694A67CC-2448-45D4-92EC-BD6FEA10A28A}" presName="parentShp" presStyleLbl="node1" presStyleIdx="0" presStyleCnt="5" custLinFactNeighborX="51654" custLinFactNeighborY="12660">
        <dgm:presLayoutVars>
          <dgm:bulletEnabled val="1"/>
        </dgm:presLayoutVars>
      </dgm:prSet>
      <dgm:spPr/>
      <dgm:t>
        <a:bodyPr/>
        <a:lstStyle/>
        <a:p>
          <a:endParaRPr lang="en-US"/>
        </a:p>
      </dgm:t>
    </dgm:pt>
    <dgm:pt modelId="{C6197881-A4E7-4FB0-AB0F-EAAACCA132B4}" type="pres">
      <dgm:prSet presAssocID="{694A67CC-2448-45D4-92EC-BD6FEA10A28A}" presName="childShp" presStyleLbl="bgAccFollowNode1" presStyleIdx="0" presStyleCnt="5" custScaleX="115091">
        <dgm:presLayoutVars>
          <dgm:bulletEnabled val="1"/>
        </dgm:presLayoutVars>
      </dgm:prSet>
      <dgm:spPr/>
      <dgm:t>
        <a:bodyPr/>
        <a:lstStyle/>
        <a:p>
          <a:endParaRPr lang="en-US"/>
        </a:p>
      </dgm:t>
    </dgm:pt>
    <dgm:pt modelId="{9C328EC8-D059-41BE-9F32-5EA2DF2280E3}" type="pres">
      <dgm:prSet presAssocID="{FA7EE67A-A23A-4A69-9779-9C63B3FF106A}" presName="spacing" presStyleCnt="0"/>
      <dgm:spPr/>
      <dgm:t>
        <a:bodyPr/>
        <a:lstStyle/>
        <a:p>
          <a:endParaRPr lang="en-US"/>
        </a:p>
      </dgm:t>
    </dgm:pt>
    <dgm:pt modelId="{1D4ECD61-40B4-412A-8A70-02BB060B801C}" type="pres">
      <dgm:prSet presAssocID="{15602159-04F5-4E7B-B0EB-A1210AAEB660}" presName="linNode" presStyleCnt="0"/>
      <dgm:spPr/>
      <dgm:t>
        <a:bodyPr/>
        <a:lstStyle/>
        <a:p>
          <a:endParaRPr lang="en-US"/>
        </a:p>
      </dgm:t>
    </dgm:pt>
    <dgm:pt modelId="{781224B9-75F2-4D24-8053-5EA516222EF6}" type="pres">
      <dgm:prSet presAssocID="{15602159-04F5-4E7B-B0EB-A1210AAEB660}" presName="parentShp" presStyleLbl="node1" presStyleIdx="1" presStyleCnt="5" custLinFactNeighborX="-611" custLinFactNeighborY="53803">
        <dgm:presLayoutVars>
          <dgm:bulletEnabled val="1"/>
        </dgm:presLayoutVars>
      </dgm:prSet>
      <dgm:spPr/>
      <dgm:t>
        <a:bodyPr/>
        <a:lstStyle/>
        <a:p>
          <a:endParaRPr lang="en-US"/>
        </a:p>
      </dgm:t>
    </dgm:pt>
    <dgm:pt modelId="{223645EF-3703-4934-91F2-D26A67840D03}" type="pres">
      <dgm:prSet presAssocID="{15602159-04F5-4E7B-B0EB-A1210AAEB660}" presName="childShp" presStyleLbl="bgAccFollowNode1" presStyleIdx="1" presStyleCnt="5" custScaleX="117096">
        <dgm:presLayoutVars>
          <dgm:bulletEnabled val="1"/>
        </dgm:presLayoutVars>
      </dgm:prSet>
      <dgm:spPr/>
      <dgm:t>
        <a:bodyPr/>
        <a:lstStyle/>
        <a:p>
          <a:endParaRPr lang="en-US"/>
        </a:p>
      </dgm:t>
    </dgm:pt>
    <dgm:pt modelId="{F4ADB7CD-2C3F-4F50-8D0F-6160EF90AEF2}" type="pres">
      <dgm:prSet presAssocID="{5224D45A-9E1B-4AB1-BDFA-E4572BC062AF}" presName="spacing" presStyleCnt="0"/>
      <dgm:spPr/>
      <dgm:t>
        <a:bodyPr/>
        <a:lstStyle/>
        <a:p>
          <a:endParaRPr lang="en-US"/>
        </a:p>
      </dgm:t>
    </dgm:pt>
    <dgm:pt modelId="{FFC8A8AF-4282-4FCC-83C7-46045C183C4D}" type="pres">
      <dgm:prSet presAssocID="{90B72907-B15D-4A54-888D-4BD5602FC450}" presName="linNode" presStyleCnt="0"/>
      <dgm:spPr/>
      <dgm:t>
        <a:bodyPr/>
        <a:lstStyle/>
        <a:p>
          <a:endParaRPr lang="en-US"/>
        </a:p>
      </dgm:t>
    </dgm:pt>
    <dgm:pt modelId="{44FE49D4-6D72-4897-9717-D950B7DB37EC}" type="pres">
      <dgm:prSet presAssocID="{90B72907-B15D-4A54-888D-4BD5602FC450}" presName="parentShp" presStyleLbl="node1" presStyleIdx="2" presStyleCnt="5" custLinFactNeighborX="74524" custLinFactNeighborY="-13715">
        <dgm:presLayoutVars>
          <dgm:bulletEnabled val="1"/>
        </dgm:presLayoutVars>
      </dgm:prSet>
      <dgm:spPr/>
      <dgm:t>
        <a:bodyPr/>
        <a:lstStyle/>
        <a:p>
          <a:endParaRPr lang="en-US"/>
        </a:p>
      </dgm:t>
    </dgm:pt>
    <dgm:pt modelId="{390FE7D5-0A21-4D88-B0F5-6AA6DC655C0B}" type="pres">
      <dgm:prSet presAssocID="{90B72907-B15D-4A54-888D-4BD5602FC450}" presName="childShp" presStyleLbl="bgAccFollowNode1" presStyleIdx="2" presStyleCnt="5" custScaleX="114683" custScaleY="13764" custLinFactNeighborX="452" custLinFactNeighborY="-29539">
        <dgm:presLayoutVars>
          <dgm:bulletEnabled val="1"/>
        </dgm:presLayoutVars>
      </dgm:prSet>
      <dgm:spPr/>
      <dgm:t>
        <a:bodyPr/>
        <a:lstStyle/>
        <a:p>
          <a:endParaRPr lang="en-US"/>
        </a:p>
      </dgm:t>
    </dgm:pt>
    <dgm:pt modelId="{F8186C58-3DC3-4217-975A-49902BD6B925}" type="pres">
      <dgm:prSet presAssocID="{B70054C7-FA0A-4F5B-B5C5-67488FFF6BA3}" presName="spacing" presStyleCnt="0"/>
      <dgm:spPr/>
      <dgm:t>
        <a:bodyPr/>
        <a:lstStyle/>
        <a:p>
          <a:endParaRPr lang="en-US"/>
        </a:p>
      </dgm:t>
    </dgm:pt>
    <dgm:pt modelId="{59DBC64C-CC46-430E-8920-C9DC0ACAF713}" type="pres">
      <dgm:prSet presAssocID="{5C8E879E-D615-47E3-BBC5-DA4686F7933E}" presName="linNode" presStyleCnt="0"/>
      <dgm:spPr/>
      <dgm:t>
        <a:bodyPr/>
        <a:lstStyle/>
        <a:p>
          <a:endParaRPr lang="en-US"/>
        </a:p>
      </dgm:t>
    </dgm:pt>
    <dgm:pt modelId="{C9703289-8BD6-4808-B431-CFF8296071C3}" type="pres">
      <dgm:prSet presAssocID="{5C8E879E-D615-47E3-BBC5-DA4686F7933E}" presName="parentShp" presStyleLbl="node1" presStyleIdx="3" presStyleCnt="5">
        <dgm:presLayoutVars>
          <dgm:bulletEnabled val="1"/>
        </dgm:presLayoutVars>
      </dgm:prSet>
      <dgm:spPr/>
      <dgm:t>
        <a:bodyPr/>
        <a:lstStyle/>
        <a:p>
          <a:endParaRPr lang="en-US"/>
        </a:p>
      </dgm:t>
    </dgm:pt>
    <dgm:pt modelId="{E699D673-8127-485D-B42B-F2E7FF036413}" type="pres">
      <dgm:prSet presAssocID="{5C8E879E-D615-47E3-BBC5-DA4686F7933E}" presName="childShp" presStyleLbl="bgAccFollowNode1" presStyleIdx="3" presStyleCnt="5" custScaleX="112698">
        <dgm:presLayoutVars>
          <dgm:bulletEnabled val="1"/>
        </dgm:presLayoutVars>
      </dgm:prSet>
      <dgm:spPr/>
      <dgm:t>
        <a:bodyPr/>
        <a:lstStyle/>
        <a:p>
          <a:endParaRPr lang="en-US"/>
        </a:p>
      </dgm:t>
    </dgm:pt>
    <dgm:pt modelId="{A7861AF3-78CC-4CF8-92CC-EDFFD3FE2608}" type="pres">
      <dgm:prSet presAssocID="{3A6F1461-F1DC-42C6-AB37-6A17609AE957}" presName="spacing" presStyleCnt="0"/>
      <dgm:spPr/>
      <dgm:t>
        <a:bodyPr/>
        <a:lstStyle/>
        <a:p>
          <a:endParaRPr lang="en-US"/>
        </a:p>
      </dgm:t>
    </dgm:pt>
    <dgm:pt modelId="{3EA1F71B-4EEF-45AD-B9C3-73480AD40E38}" type="pres">
      <dgm:prSet presAssocID="{38D39579-126B-4FBE-8DB4-113E4DC3EBAC}" presName="linNode" presStyleCnt="0"/>
      <dgm:spPr/>
      <dgm:t>
        <a:bodyPr/>
        <a:lstStyle/>
        <a:p>
          <a:endParaRPr lang="en-US"/>
        </a:p>
      </dgm:t>
    </dgm:pt>
    <dgm:pt modelId="{03CAD0E9-C12D-4201-9190-37BA36FECB09}" type="pres">
      <dgm:prSet presAssocID="{38D39579-126B-4FBE-8DB4-113E4DC3EBAC}" presName="parentShp" presStyleLbl="node1" presStyleIdx="4" presStyleCnt="5" custLinFactNeighborX="79977" custLinFactNeighborY="3165">
        <dgm:presLayoutVars>
          <dgm:bulletEnabled val="1"/>
        </dgm:presLayoutVars>
      </dgm:prSet>
      <dgm:spPr/>
      <dgm:t>
        <a:bodyPr/>
        <a:lstStyle/>
        <a:p>
          <a:endParaRPr lang="en-US"/>
        </a:p>
      </dgm:t>
    </dgm:pt>
    <dgm:pt modelId="{ECF6F081-D117-4BBC-87A3-470E4D3D6937}" type="pres">
      <dgm:prSet presAssocID="{38D39579-126B-4FBE-8DB4-113E4DC3EBAC}" presName="childShp" presStyleLbl="bgAccFollowNode1" presStyleIdx="4" presStyleCnt="5" custScaleX="112302">
        <dgm:presLayoutVars>
          <dgm:bulletEnabled val="1"/>
        </dgm:presLayoutVars>
      </dgm:prSet>
      <dgm:spPr/>
      <dgm:t>
        <a:bodyPr/>
        <a:lstStyle/>
        <a:p>
          <a:endParaRPr lang="en-US"/>
        </a:p>
      </dgm:t>
    </dgm:pt>
  </dgm:ptLst>
  <dgm:cxnLst>
    <dgm:cxn modelId="{4FBF7B48-499B-46C1-A75D-0FAB3E433ABD}" type="presOf" srcId="{38D39579-126B-4FBE-8DB4-113E4DC3EBAC}" destId="{03CAD0E9-C12D-4201-9190-37BA36FECB09}" srcOrd="0" destOrd="0" presId="urn:microsoft.com/office/officeart/2005/8/layout/vList6"/>
    <dgm:cxn modelId="{D02B8709-1349-4564-869B-2B742F3E9A2C}" srcId="{C5417E92-26BD-483A-9F1F-11DE3C837A6A}" destId="{694A67CC-2448-45D4-92EC-BD6FEA10A28A}" srcOrd="0" destOrd="0" parTransId="{6B3ED430-9042-43C5-8F46-4415B8E20ADE}" sibTransId="{FA7EE67A-A23A-4A69-9779-9C63B3FF106A}"/>
    <dgm:cxn modelId="{1CC0AFCC-3884-437E-8BC0-5633C0E9BD19}" srcId="{C5417E92-26BD-483A-9F1F-11DE3C837A6A}" destId="{15602159-04F5-4E7B-B0EB-A1210AAEB660}" srcOrd="1" destOrd="0" parTransId="{2812A1D1-4B9D-4335-AEAC-4659D07C934E}" sibTransId="{5224D45A-9E1B-4AB1-BDFA-E4572BC062AF}"/>
    <dgm:cxn modelId="{6DA840DD-02EA-4024-835A-EE0AB702D96A}" srcId="{C5417E92-26BD-483A-9F1F-11DE3C837A6A}" destId="{90B72907-B15D-4A54-888D-4BD5602FC450}" srcOrd="2" destOrd="0" parTransId="{12FDC9F6-3D3C-44EE-ABB1-C9F1D4AEAA39}" sibTransId="{B70054C7-FA0A-4F5B-B5C5-67488FFF6BA3}"/>
    <dgm:cxn modelId="{BDDEEBD6-2F5A-462E-B7D0-42862D2FE6F5}" srcId="{C5417E92-26BD-483A-9F1F-11DE3C837A6A}" destId="{38D39579-126B-4FBE-8DB4-113E4DC3EBAC}" srcOrd="4" destOrd="0" parTransId="{F3BBDCF1-1706-4B26-9FE8-579B831C6ECB}" sibTransId="{0A872D24-D550-4226-9D15-BA0A025D7201}"/>
    <dgm:cxn modelId="{A8A5A409-BC26-4802-83A1-9E9989B96FC9}" srcId="{C5417E92-26BD-483A-9F1F-11DE3C837A6A}" destId="{5C8E879E-D615-47E3-BBC5-DA4686F7933E}" srcOrd="3" destOrd="0" parTransId="{9B040A4A-6E35-4A97-9C50-E4D99068E942}" sibTransId="{3A6F1461-F1DC-42C6-AB37-6A17609AE957}"/>
    <dgm:cxn modelId="{510C7836-A0C2-4DC5-BA64-A93CF0436D10}" type="presOf" srcId="{5C8E879E-D615-47E3-BBC5-DA4686F7933E}" destId="{C9703289-8BD6-4808-B431-CFF8296071C3}" srcOrd="0" destOrd="0" presId="urn:microsoft.com/office/officeart/2005/8/layout/vList6"/>
    <dgm:cxn modelId="{46CC0078-DAC9-41D2-A052-F5BA99B5E7C9}" type="presOf" srcId="{C5417E92-26BD-483A-9F1F-11DE3C837A6A}" destId="{0AA7D2B8-5C9E-47CB-AB29-765E9E00699F}" srcOrd="0" destOrd="0" presId="urn:microsoft.com/office/officeart/2005/8/layout/vList6"/>
    <dgm:cxn modelId="{3532A549-A2E9-418D-A1E2-745244D3D50C}" type="presOf" srcId="{694A67CC-2448-45D4-92EC-BD6FEA10A28A}" destId="{5171DF58-5A67-490D-B18A-E37FD354015E}" srcOrd="0" destOrd="0" presId="urn:microsoft.com/office/officeart/2005/8/layout/vList6"/>
    <dgm:cxn modelId="{18E013E8-2C89-4546-A1F2-99BB8A51B4C6}" type="presOf" srcId="{90B72907-B15D-4A54-888D-4BD5602FC450}" destId="{44FE49D4-6D72-4897-9717-D950B7DB37EC}" srcOrd="0" destOrd="0" presId="urn:microsoft.com/office/officeart/2005/8/layout/vList6"/>
    <dgm:cxn modelId="{C02566AB-9A8B-40C4-AB35-12906963F479}" type="presOf" srcId="{15602159-04F5-4E7B-B0EB-A1210AAEB660}" destId="{781224B9-75F2-4D24-8053-5EA516222EF6}" srcOrd="0" destOrd="0" presId="urn:microsoft.com/office/officeart/2005/8/layout/vList6"/>
    <dgm:cxn modelId="{DF4A551D-D8BA-4432-A49F-E90D9008E3C7}" type="presParOf" srcId="{0AA7D2B8-5C9E-47CB-AB29-765E9E00699F}" destId="{15E099C4-4576-4CEA-887B-C6A8D07C9AC3}" srcOrd="0" destOrd="0" presId="urn:microsoft.com/office/officeart/2005/8/layout/vList6"/>
    <dgm:cxn modelId="{0C7FA84E-50B4-46C6-AB64-C3381FC322BC}" type="presParOf" srcId="{15E099C4-4576-4CEA-887B-C6A8D07C9AC3}" destId="{5171DF58-5A67-490D-B18A-E37FD354015E}" srcOrd="0" destOrd="0" presId="urn:microsoft.com/office/officeart/2005/8/layout/vList6"/>
    <dgm:cxn modelId="{244A4778-9A95-4AC5-8C31-C0F07148765B}" type="presParOf" srcId="{15E099C4-4576-4CEA-887B-C6A8D07C9AC3}" destId="{C6197881-A4E7-4FB0-AB0F-EAAACCA132B4}" srcOrd="1" destOrd="0" presId="urn:microsoft.com/office/officeart/2005/8/layout/vList6"/>
    <dgm:cxn modelId="{2B5E26EB-EA5C-4A47-A8D0-64042C0B4670}" type="presParOf" srcId="{0AA7D2B8-5C9E-47CB-AB29-765E9E00699F}" destId="{9C328EC8-D059-41BE-9F32-5EA2DF2280E3}" srcOrd="1" destOrd="0" presId="urn:microsoft.com/office/officeart/2005/8/layout/vList6"/>
    <dgm:cxn modelId="{4C7B95B1-1721-4130-9924-0A111DD8B8E3}" type="presParOf" srcId="{0AA7D2B8-5C9E-47CB-AB29-765E9E00699F}" destId="{1D4ECD61-40B4-412A-8A70-02BB060B801C}" srcOrd="2" destOrd="0" presId="urn:microsoft.com/office/officeart/2005/8/layout/vList6"/>
    <dgm:cxn modelId="{13561BEF-5341-4DAD-A60E-CA9F675F36A9}" type="presParOf" srcId="{1D4ECD61-40B4-412A-8A70-02BB060B801C}" destId="{781224B9-75F2-4D24-8053-5EA516222EF6}" srcOrd="0" destOrd="0" presId="urn:microsoft.com/office/officeart/2005/8/layout/vList6"/>
    <dgm:cxn modelId="{83EF624A-2C2F-4133-A40A-1529A925BE44}" type="presParOf" srcId="{1D4ECD61-40B4-412A-8A70-02BB060B801C}" destId="{223645EF-3703-4934-91F2-D26A67840D03}" srcOrd="1" destOrd="0" presId="urn:microsoft.com/office/officeart/2005/8/layout/vList6"/>
    <dgm:cxn modelId="{CB419C2E-112F-441A-97B6-B3AAD1CF035D}" type="presParOf" srcId="{0AA7D2B8-5C9E-47CB-AB29-765E9E00699F}" destId="{F4ADB7CD-2C3F-4F50-8D0F-6160EF90AEF2}" srcOrd="3" destOrd="0" presId="urn:microsoft.com/office/officeart/2005/8/layout/vList6"/>
    <dgm:cxn modelId="{509947B1-367D-43BF-9574-3F92F84BB174}" type="presParOf" srcId="{0AA7D2B8-5C9E-47CB-AB29-765E9E00699F}" destId="{FFC8A8AF-4282-4FCC-83C7-46045C183C4D}" srcOrd="4" destOrd="0" presId="urn:microsoft.com/office/officeart/2005/8/layout/vList6"/>
    <dgm:cxn modelId="{D87C4F2D-79E7-4FC5-A000-F3EB5D74D6EF}" type="presParOf" srcId="{FFC8A8AF-4282-4FCC-83C7-46045C183C4D}" destId="{44FE49D4-6D72-4897-9717-D950B7DB37EC}" srcOrd="0" destOrd="0" presId="urn:microsoft.com/office/officeart/2005/8/layout/vList6"/>
    <dgm:cxn modelId="{CAF0969C-B65B-4439-9EA3-8E08716EC704}" type="presParOf" srcId="{FFC8A8AF-4282-4FCC-83C7-46045C183C4D}" destId="{390FE7D5-0A21-4D88-B0F5-6AA6DC655C0B}" srcOrd="1" destOrd="0" presId="urn:microsoft.com/office/officeart/2005/8/layout/vList6"/>
    <dgm:cxn modelId="{FC11D887-8829-4B09-B6CA-AB8313EFF6DF}" type="presParOf" srcId="{0AA7D2B8-5C9E-47CB-AB29-765E9E00699F}" destId="{F8186C58-3DC3-4217-975A-49902BD6B925}" srcOrd="5" destOrd="0" presId="urn:microsoft.com/office/officeart/2005/8/layout/vList6"/>
    <dgm:cxn modelId="{FCC9C98C-CED1-42ED-A021-7CF6DF2D25E1}" type="presParOf" srcId="{0AA7D2B8-5C9E-47CB-AB29-765E9E00699F}" destId="{59DBC64C-CC46-430E-8920-C9DC0ACAF713}" srcOrd="6" destOrd="0" presId="urn:microsoft.com/office/officeart/2005/8/layout/vList6"/>
    <dgm:cxn modelId="{3D6CBEFE-DA17-45C8-A1E8-D91FD7875226}" type="presParOf" srcId="{59DBC64C-CC46-430E-8920-C9DC0ACAF713}" destId="{C9703289-8BD6-4808-B431-CFF8296071C3}" srcOrd="0" destOrd="0" presId="urn:microsoft.com/office/officeart/2005/8/layout/vList6"/>
    <dgm:cxn modelId="{F42A3197-68D3-45B1-AF48-EFCF1A9B94A9}" type="presParOf" srcId="{59DBC64C-CC46-430E-8920-C9DC0ACAF713}" destId="{E699D673-8127-485D-B42B-F2E7FF036413}" srcOrd="1" destOrd="0" presId="urn:microsoft.com/office/officeart/2005/8/layout/vList6"/>
    <dgm:cxn modelId="{C270B862-CFB3-4FC9-AFFF-ADBA7605EFC8}" type="presParOf" srcId="{0AA7D2B8-5C9E-47CB-AB29-765E9E00699F}" destId="{A7861AF3-78CC-4CF8-92CC-EDFFD3FE2608}" srcOrd="7" destOrd="0" presId="urn:microsoft.com/office/officeart/2005/8/layout/vList6"/>
    <dgm:cxn modelId="{909464A6-A06B-4B06-A237-97973280DC5F}" type="presParOf" srcId="{0AA7D2B8-5C9E-47CB-AB29-765E9E00699F}" destId="{3EA1F71B-4EEF-45AD-B9C3-73480AD40E38}" srcOrd="8" destOrd="0" presId="urn:microsoft.com/office/officeart/2005/8/layout/vList6"/>
    <dgm:cxn modelId="{44AE28DE-8776-4B3B-811F-76CAE1A30571}" type="presParOf" srcId="{3EA1F71B-4EEF-45AD-B9C3-73480AD40E38}" destId="{03CAD0E9-C12D-4201-9190-37BA36FECB09}" srcOrd="0" destOrd="0" presId="urn:microsoft.com/office/officeart/2005/8/layout/vList6"/>
    <dgm:cxn modelId="{89C6DD6D-EF49-47A7-B760-4AD5460A7531}" type="presParOf" srcId="{3EA1F71B-4EEF-45AD-B9C3-73480AD40E38}" destId="{ECF6F081-D117-4BBC-87A3-470E4D3D6937}" srcOrd="1" destOrd="0" presId="urn:microsoft.com/office/officeart/2005/8/layout/vList6"/>
  </dgm:cxnLst>
  <dgm:bg>
    <a:solidFill>
      <a:schemeClr val="accent1">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E6BDA-B6E5-4DF1-95D1-1A674AAB2306}" type="doc">
      <dgm:prSet loTypeId="urn:microsoft.com/office/officeart/2005/8/layout/hList7" loCatId="list" qsTypeId="urn:microsoft.com/office/officeart/2005/8/quickstyle/3d3" qsCatId="3D" csTypeId="urn:microsoft.com/office/officeart/2005/8/colors/accent6_4" csCatId="accent6" phldr="1"/>
      <dgm:spPr/>
      <dgm:t>
        <a:bodyPr/>
        <a:lstStyle/>
        <a:p>
          <a:endParaRPr lang="en-US"/>
        </a:p>
      </dgm:t>
    </dgm:pt>
    <dgm:pt modelId="{3421FE9A-B815-47B1-9E40-1FE0BC5B7774}">
      <dgm:prSet phldrT="[Text]"/>
      <dgm:spPr>
        <a:solidFill>
          <a:schemeClr val="accent1">
            <a:lumMod val="60000"/>
            <a:lumOff val="40000"/>
          </a:schemeClr>
        </a:solidFill>
      </dgm:spPr>
      <dgm:t>
        <a:bodyPr/>
        <a:lstStyle/>
        <a:p>
          <a:r>
            <a:rPr lang="en-US" dirty="0" smtClean="0">
              <a:solidFill>
                <a:schemeClr val="tx1"/>
              </a:solidFill>
              <a:latin typeface="+mj-lt"/>
            </a:rPr>
            <a:t>Agriculture</a:t>
          </a:r>
          <a:endParaRPr lang="en-US" dirty="0">
            <a:solidFill>
              <a:schemeClr val="tx1"/>
            </a:solidFill>
            <a:latin typeface="+mj-lt"/>
          </a:endParaRPr>
        </a:p>
      </dgm:t>
    </dgm:pt>
    <dgm:pt modelId="{B5769ED1-8460-471A-AB68-D650BE151518}" type="parTrans" cxnId="{473FC751-717B-4004-819C-ABFA65411FE7}">
      <dgm:prSet/>
      <dgm:spPr/>
      <dgm:t>
        <a:bodyPr/>
        <a:lstStyle/>
        <a:p>
          <a:endParaRPr lang="en-US"/>
        </a:p>
      </dgm:t>
    </dgm:pt>
    <dgm:pt modelId="{B8473C79-54DC-4D78-B1A9-BF40231B98BD}" type="sibTrans" cxnId="{473FC751-717B-4004-819C-ABFA65411FE7}">
      <dgm:prSet/>
      <dgm:spPr/>
      <dgm:t>
        <a:bodyPr/>
        <a:lstStyle/>
        <a:p>
          <a:endParaRPr lang="en-US"/>
        </a:p>
      </dgm:t>
    </dgm:pt>
    <dgm:pt modelId="{D3746965-0C88-4671-AFBC-A7DFF5F52724}">
      <dgm:prSet phldrT="[Text]"/>
      <dgm:spPr>
        <a:solidFill>
          <a:schemeClr val="accent1">
            <a:lumMod val="75000"/>
          </a:schemeClr>
        </a:solidFill>
      </dgm:spPr>
      <dgm:t>
        <a:bodyPr/>
        <a:lstStyle/>
        <a:p>
          <a:r>
            <a:rPr lang="en-US" dirty="0" smtClean="0">
              <a:solidFill>
                <a:schemeClr val="tx1"/>
              </a:solidFill>
              <a:latin typeface="+mj-lt"/>
            </a:rPr>
            <a:t>Business and trade</a:t>
          </a:r>
          <a:endParaRPr lang="en-US" dirty="0">
            <a:solidFill>
              <a:schemeClr val="tx1"/>
            </a:solidFill>
            <a:latin typeface="+mj-lt"/>
          </a:endParaRPr>
        </a:p>
      </dgm:t>
    </dgm:pt>
    <dgm:pt modelId="{F1E3613D-EA78-4C20-AA34-3055DDC62436}" type="parTrans" cxnId="{8A519B67-3FBD-48FD-9513-102D62BD876A}">
      <dgm:prSet/>
      <dgm:spPr/>
      <dgm:t>
        <a:bodyPr/>
        <a:lstStyle/>
        <a:p>
          <a:endParaRPr lang="en-US"/>
        </a:p>
      </dgm:t>
    </dgm:pt>
    <dgm:pt modelId="{0000505A-06C6-4982-9F6F-01A60D62BA09}" type="sibTrans" cxnId="{8A519B67-3FBD-48FD-9513-102D62BD876A}">
      <dgm:prSet/>
      <dgm:spPr/>
      <dgm:t>
        <a:bodyPr/>
        <a:lstStyle/>
        <a:p>
          <a:endParaRPr lang="en-US"/>
        </a:p>
      </dgm:t>
    </dgm:pt>
    <dgm:pt modelId="{32870D93-AEF5-44BE-9E4C-82B55CB50661}">
      <dgm:prSet phldrT="[Text]"/>
      <dgm:spPr>
        <a:solidFill>
          <a:schemeClr val="accent1">
            <a:lumMod val="60000"/>
            <a:lumOff val="40000"/>
          </a:schemeClr>
        </a:solidFill>
      </dgm:spPr>
      <dgm:t>
        <a:bodyPr/>
        <a:lstStyle/>
        <a:p>
          <a:r>
            <a:rPr lang="en-US" dirty="0" smtClean="0">
              <a:solidFill>
                <a:schemeClr val="tx1"/>
              </a:solidFill>
              <a:latin typeface="+mj-lt"/>
            </a:rPr>
            <a:t>Service</a:t>
          </a:r>
          <a:endParaRPr lang="en-US" dirty="0">
            <a:solidFill>
              <a:schemeClr val="tx1"/>
            </a:solidFill>
            <a:latin typeface="+mj-lt"/>
          </a:endParaRPr>
        </a:p>
      </dgm:t>
    </dgm:pt>
    <dgm:pt modelId="{03EE3290-C0B6-4B52-8441-40D6EE9B53FA}" type="parTrans" cxnId="{6D4FE4E1-B1A7-4E48-9E73-5C97DB4E55FA}">
      <dgm:prSet/>
      <dgm:spPr/>
      <dgm:t>
        <a:bodyPr/>
        <a:lstStyle/>
        <a:p>
          <a:endParaRPr lang="en-US"/>
        </a:p>
      </dgm:t>
    </dgm:pt>
    <dgm:pt modelId="{2056B0A9-1F43-4CED-B62D-935157CE3583}" type="sibTrans" cxnId="{6D4FE4E1-B1A7-4E48-9E73-5C97DB4E55FA}">
      <dgm:prSet/>
      <dgm:spPr/>
      <dgm:t>
        <a:bodyPr/>
        <a:lstStyle/>
        <a:p>
          <a:endParaRPr lang="en-US"/>
        </a:p>
      </dgm:t>
    </dgm:pt>
    <dgm:pt modelId="{08D4047A-86E2-4B3F-97A9-93877EC05E2C}">
      <dgm:prSet phldrT="[Text]" custT="1"/>
      <dgm:spPr>
        <a:solidFill>
          <a:schemeClr val="accent1">
            <a:lumMod val="60000"/>
            <a:lumOff val="40000"/>
          </a:schemeClr>
        </a:solidFill>
      </dgm:spPr>
      <dgm:t>
        <a:bodyPr/>
        <a:lstStyle/>
        <a:p>
          <a:r>
            <a:rPr lang="en-US" sz="2000" dirty="0" smtClean="0">
              <a:solidFill>
                <a:schemeClr val="tx1"/>
              </a:solidFill>
              <a:latin typeface="+mj-lt"/>
            </a:rPr>
            <a:t> Rearing animals and birds</a:t>
          </a:r>
          <a:endParaRPr lang="en-US" sz="2000" dirty="0">
            <a:solidFill>
              <a:schemeClr val="tx1"/>
            </a:solidFill>
            <a:latin typeface="+mj-lt"/>
          </a:endParaRPr>
        </a:p>
      </dgm:t>
    </dgm:pt>
    <dgm:pt modelId="{212FFF12-0624-4F47-9BDC-3563B903FF11}" type="parTrans" cxnId="{DCB9C131-2B8D-4F3F-93F9-0B2A25523293}">
      <dgm:prSet/>
      <dgm:spPr/>
      <dgm:t>
        <a:bodyPr/>
        <a:lstStyle/>
        <a:p>
          <a:endParaRPr lang="en-US"/>
        </a:p>
      </dgm:t>
    </dgm:pt>
    <dgm:pt modelId="{F34F9640-BD85-474E-BEA9-E3212A29EAD0}" type="sibTrans" cxnId="{DCB9C131-2B8D-4F3F-93F9-0B2A25523293}">
      <dgm:prSet/>
      <dgm:spPr/>
      <dgm:t>
        <a:bodyPr/>
        <a:lstStyle/>
        <a:p>
          <a:endParaRPr lang="en-US"/>
        </a:p>
      </dgm:t>
    </dgm:pt>
    <dgm:pt modelId="{F22CC265-14D8-4EF5-A01A-2B6F6ECD4D4B}">
      <dgm:prSet phldrT="[Text]" custT="1"/>
      <dgm:spPr>
        <a:solidFill>
          <a:schemeClr val="accent1">
            <a:lumMod val="75000"/>
          </a:schemeClr>
        </a:solidFill>
        <a:ln>
          <a:solidFill>
            <a:schemeClr val="accent1">
              <a:lumMod val="75000"/>
            </a:schemeClr>
          </a:solidFill>
        </a:ln>
      </dgm:spPr>
      <dgm:t>
        <a:bodyPr/>
        <a:lstStyle/>
        <a:p>
          <a:endParaRPr lang="en-US" sz="2000" dirty="0" smtClean="0">
            <a:solidFill>
              <a:schemeClr val="tx1"/>
            </a:solidFill>
            <a:latin typeface="+mj-lt"/>
          </a:endParaRPr>
        </a:p>
        <a:p>
          <a:r>
            <a:rPr lang="en-US" sz="2000" dirty="0" smtClean="0">
              <a:solidFill>
                <a:schemeClr val="tx1"/>
              </a:solidFill>
              <a:latin typeface="+mj-lt"/>
            </a:rPr>
            <a:t>Work in small and cottage industries</a:t>
          </a:r>
          <a:endParaRPr lang="en-US" sz="2000" dirty="0">
            <a:solidFill>
              <a:schemeClr val="tx1"/>
            </a:solidFill>
            <a:latin typeface="+mj-lt"/>
          </a:endParaRPr>
        </a:p>
      </dgm:t>
    </dgm:pt>
    <dgm:pt modelId="{65BDC3E3-2227-436D-9448-53005F9DAAFE}" type="parTrans" cxnId="{9732C777-2A3B-4DD8-B872-612C125EFBD3}">
      <dgm:prSet/>
      <dgm:spPr/>
      <dgm:t>
        <a:bodyPr/>
        <a:lstStyle/>
        <a:p>
          <a:endParaRPr lang="en-US"/>
        </a:p>
      </dgm:t>
    </dgm:pt>
    <dgm:pt modelId="{4E62DFEB-BE49-49B3-9449-726157C8BC34}" type="sibTrans" cxnId="{9732C777-2A3B-4DD8-B872-612C125EFBD3}">
      <dgm:prSet/>
      <dgm:spPr/>
      <dgm:t>
        <a:bodyPr/>
        <a:lstStyle/>
        <a:p>
          <a:endParaRPr lang="en-US"/>
        </a:p>
      </dgm:t>
    </dgm:pt>
    <dgm:pt modelId="{2CF27577-A481-4B26-983D-F897E79CFC3B}">
      <dgm:prSet phldrT="[Text]" custT="1"/>
      <dgm:spPr>
        <a:solidFill>
          <a:schemeClr val="accent1">
            <a:lumMod val="60000"/>
            <a:lumOff val="40000"/>
          </a:schemeClr>
        </a:solidFill>
      </dgm:spPr>
      <dgm:t>
        <a:bodyPr/>
        <a:lstStyle/>
        <a:p>
          <a:r>
            <a:rPr lang="en-US" sz="2000" dirty="0" smtClean="0">
              <a:solidFill>
                <a:schemeClr val="tx1"/>
              </a:solidFill>
              <a:latin typeface="+mj-lt"/>
            </a:rPr>
            <a:t> </a:t>
          </a:r>
        </a:p>
        <a:p>
          <a:r>
            <a:rPr lang="en-US" sz="2000" dirty="0" smtClean="0">
              <a:solidFill>
                <a:schemeClr val="tx1"/>
              </a:solidFill>
              <a:latin typeface="+mj-lt"/>
            </a:rPr>
            <a:t>Fish cultivation and catching fishes</a:t>
          </a:r>
          <a:endParaRPr lang="en-US" sz="2000" dirty="0">
            <a:solidFill>
              <a:schemeClr val="tx1"/>
            </a:solidFill>
            <a:latin typeface="+mj-lt"/>
          </a:endParaRPr>
        </a:p>
      </dgm:t>
    </dgm:pt>
    <dgm:pt modelId="{A661992E-3DA7-4F8A-85AF-329F71F98141}" type="parTrans" cxnId="{20D1BF2A-007B-49A5-B2ED-D3BFD826CF11}">
      <dgm:prSet/>
      <dgm:spPr/>
      <dgm:t>
        <a:bodyPr/>
        <a:lstStyle/>
        <a:p>
          <a:endParaRPr lang="en-US"/>
        </a:p>
      </dgm:t>
    </dgm:pt>
    <dgm:pt modelId="{DFCA7D7F-0C63-463C-9883-D67B7225F7EB}" type="sibTrans" cxnId="{20D1BF2A-007B-49A5-B2ED-D3BFD826CF11}">
      <dgm:prSet/>
      <dgm:spPr/>
      <dgm:t>
        <a:bodyPr/>
        <a:lstStyle/>
        <a:p>
          <a:endParaRPr lang="en-US"/>
        </a:p>
      </dgm:t>
    </dgm:pt>
    <dgm:pt modelId="{BB7F7B9D-2147-41E1-AD47-39BEB32708CD}">
      <dgm:prSet phldrT="[Text]" custT="1"/>
      <dgm:spPr>
        <a:solidFill>
          <a:schemeClr val="accent1">
            <a:lumMod val="75000"/>
          </a:schemeClr>
        </a:solidFill>
      </dgm:spPr>
      <dgm:t>
        <a:bodyPr/>
        <a:lstStyle/>
        <a:p>
          <a:r>
            <a:rPr lang="en-US" sz="2000" dirty="0" smtClean="0">
              <a:solidFill>
                <a:schemeClr val="tx1"/>
              </a:solidFill>
              <a:latin typeface="+mj-lt"/>
            </a:rPr>
            <a:t>Driving vehicles</a:t>
          </a:r>
          <a:endParaRPr lang="en-US" sz="2000" dirty="0">
            <a:solidFill>
              <a:schemeClr val="tx1"/>
            </a:solidFill>
            <a:latin typeface="+mj-lt"/>
          </a:endParaRPr>
        </a:p>
      </dgm:t>
    </dgm:pt>
    <dgm:pt modelId="{370FB671-7566-4553-AA5A-299539F8FC05}" type="parTrans" cxnId="{3E46F7B4-5D1E-4FF4-99CE-EB1A3AB5C386}">
      <dgm:prSet/>
      <dgm:spPr/>
      <dgm:t>
        <a:bodyPr/>
        <a:lstStyle/>
        <a:p>
          <a:endParaRPr lang="en-US"/>
        </a:p>
      </dgm:t>
    </dgm:pt>
    <dgm:pt modelId="{E24E1506-9075-47C8-87DD-91F14BFE54C7}" type="sibTrans" cxnId="{3E46F7B4-5D1E-4FF4-99CE-EB1A3AB5C386}">
      <dgm:prSet/>
      <dgm:spPr/>
      <dgm:t>
        <a:bodyPr/>
        <a:lstStyle/>
        <a:p>
          <a:endParaRPr lang="en-US"/>
        </a:p>
      </dgm:t>
    </dgm:pt>
    <dgm:pt modelId="{45D5D868-823C-4652-9894-9341D02F6354}" type="pres">
      <dgm:prSet presAssocID="{550E6BDA-B6E5-4DF1-95D1-1A674AAB2306}" presName="Name0" presStyleCnt="0">
        <dgm:presLayoutVars>
          <dgm:dir/>
          <dgm:resizeHandles val="exact"/>
        </dgm:presLayoutVars>
      </dgm:prSet>
      <dgm:spPr/>
      <dgm:t>
        <a:bodyPr/>
        <a:lstStyle/>
        <a:p>
          <a:endParaRPr lang="en-US"/>
        </a:p>
      </dgm:t>
    </dgm:pt>
    <dgm:pt modelId="{B1CD62B1-3A92-425C-AF28-F00FD377811B}" type="pres">
      <dgm:prSet presAssocID="{550E6BDA-B6E5-4DF1-95D1-1A674AAB2306}" presName="fgShape" presStyleLbl="fgShp" presStyleIdx="0" presStyleCnt="1" custScaleX="84076" custLinFactNeighborX="-290" custLinFactNeighborY="33333"/>
      <dgm:spPr>
        <a:solidFill>
          <a:schemeClr val="accent1">
            <a:lumMod val="60000"/>
            <a:lumOff val="40000"/>
          </a:schemeClr>
        </a:solidFill>
      </dgm:spPr>
      <dgm:t>
        <a:bodyPr/>
        <a:lstStyle/>
        <a:p>
          <a:endParaRPr lang="en-US"/>
        </a:p>
      </dgm:t>
    </dgm:pt>
    <dgm:pt modelId="{63A7EF28-588C-4E65-A7C1-6848754C2EA4}" type="pres">
      <dgm:prSet presAssocID="{550E6BDA-B6E5-4DF1-95D1-1A674AAB2306}" presName="linComp" presStyleCnt="0"/>
      <dgm:spPr/>
    </dgm:pt>
    <dgm:pt modelId="{3C8D4FAE-DD5F-43B4-AF04-32293279BEB4}" type="pres">
      <dgm:prSet presAssocID="{3421FE9A-B815-47B1-9E40-1FE0BC5B7774}" presName="compNode" presStyleCnt="0"/>
      <dgm:spPr/>
    </dgm:pt>
    <dgm:pt modelId="{C763DE53-596A-4B8D-AF8E-FD9A8D55A2DA}" type="pres">
      <dgm:prSet presAssocID="{3421FE9A-B815-47B1-9E40-1FE0BC5B7774}" presName="bkgdShape" presStyleLbl="node1" presStyleIdx="0" presStyleCnt="7"/>
      <dgm:spPr/>
      <dgm:t>
        <a:bodyPr/>
        <a:lstStyle/>
        <a:p>
          <a:endParaRPr lang="en-US"/>
        </a:p>
      </dgm:t>
    </dgm:pt>
    <dgm:pt modelId="{DFF83A85-2048-4AC0-A565-18FA056320AE}" type="pres">
      <dgm:prSet presAssocID="{3421FE9A-B815-47B1-9E40-1FE0BC5B7774}" presName="nodeTx" presStyleLbl="node1" presStyleIdx="0" presStyleCnt="7">
        <dgm:presLayoutVars>
          <dgm:bulletEnabled val="1"/>
        </dgm:presLayoutVars>
      </dgm:prSet>
      <dgm:spPr/>
      <dgm:t>
        <a:bodyPr/>
        <a:lstStyle/>
        <a:p>
          <a:endParaRPr lang="en-US"/>
        </a:p>
      </dgm:t>
    </dgm:pt>
    <dgm:pt modelId="{E9959DB5-D7C9-4AB0-B546-FBDF55399BF2}" type="pres">
      <dgm:prSet presAssocID="{3421FE9A-B815-47B1-9E40-1FE0BC5B7774}" presName="invisiNode" presStyleLbl="node1" presStyleIdx="0" presStyleCnt="7"/>
      <dgm:spPr/>
    </dgm:pt>
    <dgm:pt modelId="{D8E8A5A8-5C6D-4880-853D-7F31625B1EA2}" type="pres">
      <dgm:prSet presAssocID="{3421FE9A-B815-47B1-9E40-1FE0BC5B7774}" presName="imagNode"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363C865A-6024-4EFF-B747-C2B9BE881019}" type="pres">
      <dgm:prSet presAssocID="{B8473C79-54DC-4D78-B1A9-BF40231B98BD}" presName="sibTrans" presStyleLbl="sibTrans2D1" presStyleIdx="0" presStyleCnt="0"/>
      <dgm:spPr/>
      <dgm:t>
        <a:bodyPr/>
        <a:lstStyle/>
        <a:p>
          <a:endParaRPr lang="en-US"/>
        </a:p>
      </dgm:t>
    </dgm:pt>
    <dgm:pt modelId="{6B93B76B-3F64-469D-A066-7EBC9480F611}" type="pres">
      <dgm:prSet presAssocID="{D3746965-0C88-4671-AFBC-A7DFF5F52724}" presName="compNode" presStyleCnt="0"/>
      <dgm:spPr/>
    </dgm:pt>
    <dgm:pt modelId="{FC44E792-AEE4-43A1-85F4-5654DBC7BF6F}" type="pres">
      <dgm:prSet presAssocID="{D3746965-0C88-4671-AFBC-A7DFF5F52724}" presName="bkgdShape" presStyleLbl="node1" presStyleIdx="1" presStyleCnt="7"/>
      <dgm:spPr/>
      <dgm:t>
        <a:bodyPr/>
        <a:lstStyle/>
        <a:p>
          <a:endParaRPr lang="en-US"/>
        </a:p>
      </dgm:t>
    </dgm:pt>
    <dgm:pt modelId="{EF1FA706-890A-46A5-A508-35DFD916632F}" type="pres">
      <dgm:prSet presAssocID="{D3746965-0C88-4671-AFBC-A7DFF5F52724}" presName="nodeTx" presStyleLbl="node1" presStyleIdx="1" presStyleCnt="7">
        <dgm:presLayoutVars>
          <dgm:bulletEnabled val="1"/>
        </dgm:presLayoutVars>
      </dgm:prSet>
      <dgm:spPr/>
      <dgm:t>
        <a:bodyPr/>
        <a:lstStyle/>
        <a:p>
          <a:endParaRPr lang="en-US"/>
        </a:p>
      </dgm:t>
    </dgm:pt>
    <dgm:pt modelId="{49BF2027-F603-49B1-9FCE-06C25E94F167}" type="pres">
      <dgm:prSet presAssocID="{D3746965-0C88-4671-AFBC-A7DFF5F52724}" presName="invisiNode" presStyleLbl="node1" presStyleIdx="1" presStyleCnt="7"/>
      <dgm:spPr/>
    </dgm:pt>
    <dgm:pt modelId="{A565196B-9433-4D09-AE58-3AA94BF2E9F8}" type="pres">
      <dgm:prSet presAssocID="{D3746965-0C88-4671-AFBC-A7DFF5F52724}" presName="imagNode"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AC3C810D-BC23-487B-8CD7-85B3D36285B0}" type="pres">
      <dgm:prSet presAssocID="{0000505A-06C6-4982-9F6F-01A60D62BA09}" presName="sibTrans" presStyleLbl="sibTrans2D1" presStyleIdx="0" presStyleCnt="0"/>
      <dgm:spPr/>
      <dgm:t>
        <a:bodyPr/>
        <a:lstStyle/>
        <a:p>
          <a:endParaRPr lang="en-US"/>
        </a:p>
      </dgm:t>
    </dgm:pt>
    <dgm:pt modelId="{761FB34F-9180-4123-9076-17A48610F3F2}" type="pres">
      <dgm:prSet presAssocID="{32870D93-AEF5-44BE-9E4C-82B55CB50661}" presName="compNode" presStyleCnt="0"/>
      <dgm:spPr/>
    </dgm:pt>
    <dgm:pt modelId="{B6F49284-58F4-479D-8333-11818DC6CC1F}" type="pres">
      <dgm:prSet presAssocID="{32870D93-AEF5-44BE-9E4C-82B55CB50661}" presName="bkgdShape" presStyleLbl="node1" presStyleIdx="2" presStyleCnt="7"/>
      <dgm:spPr/>
      <dgm:t>
        <a:bodyPr/>
        <a:lstStyle/>
        <a:p>
          <a:endParaRPr lang="en-US"/>
        </a:p>
      </dgm:t>
    </dgm:pt>
    <dgm:pt modelId="{DC2D0ED3-3FB1-4805-BC07-2B343DE16670}" type="pres">
      <dgm:prSet presAssocID="{32870D93-AEF5-44BE-9E4C-82B55CB50661}" presName="nodeTx" presStyleLbl="node1" presStyleIdx="2" presStyleCnt="7">
        <dgm:presLayoutVars>
          <dgm:bulletEnabled val="1"/>
        </dgm:presLayoutVars>
      </dgm:prSet>
      <dgm:spPr/>
      <dgm:t>
        <a:bodyPr/>
        <a:lstStyle/>
        <a:p>
          <a:endParaRPr lang="en-US"/>
        </a:p>
      </dgm:t>
    </dgm:pt>
    <dgm:pt modelId="{5D72871A-F5A8-4AEF-97B4-6D05479FB406}" type="pres">
      <dgm:prSet presAssocID="{32870D93-AEF5-44BE-9E4C-82B55CB50661}" presName="invisiNode" presStyleLbl="node1" presStyleIdx="2" presStyleCnt="7"/>
      <dgm:spPr/>
    </dgm:pt>
    <dgm:pt modelId="{60AE6314-012E-4C5D-9055-5E8B66075B7C}" type="pres">
      <dgm:prSet presAssocID="{32870D93-AEF5-44BE-9E4C-82B55CB50661}" presName="imagNode"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75000" r="-75000"/>
          </a:stretch>
        </a:blipFill>
      </dgm:spPr>
      <dgm:t>
        <a:bodyPr/>
        <a:lstStyle/>
        <a:p>
          <a:endParaRPr lang="en-US"/>
        </a:p>
      </dgm:t>
    </dgm:pt>
    <dgm:pt modelId="{12F56917-160A-4C1D-A934-CC4D67AE36B6}" type="pres">
      <dgm:prSet presAssocID="{2056B0A9-1F43-4CED-B62D-935157CE3583}" presName="sibTrans" presStyleLbl="sibTrans2D1" presStyleIdx="0" presStyleCnt="0"/>
      <dgm:spPr/>
      <dgm:t>
        <a:bodyPr/>
        <a:lstStyle/>
        <a:p>
          <a:endParaRPr lang="en-US"/>
        </a:p>
      </dgm:t>
    </dgm:pt>
    <dgm:pt modelId="{41A50D02-CADD-498C-9E8E-509357C6D46B}" type="pres">
      <dgm:prSet presAssocID="{F22CC265-14D8-4EF5-A01A-2B6F6ECD4D4B}" presName="compNode" presStyleCnt="0"/>
      <dgm:spPr/>
    </dgm:pt>
    <dgm:pt modelId="{52ED582A-EA9D-41DC-A098-C5F6DDE29003}" type="pres">
      <dgm:prSet presAssocID="{F22CC265-14D8-4EF5-A01A-2B6F6ECD4D4B}" presName="bkgdShape" presStyleLbl="node1" presStyleIdx="3" presStyleCnt="7"/>
      <dgm:spPr/>
      <dgm:t>
        <a:bodyPr/>
        <a:lstStyle/>
        <a:p>
          <a:endParaRPr lang="en-US"/>
        </a:p>
      </dgm:t>
    </dgm:pt>
    <dgm:pt modelId="{0B7C97CB-066D-420E-89D8-5FAE3226C6B6}" type="pres">
      <dgm:prSet presAssocID="{F22CC265-14D8-4EF5-A01A-2B6F6ECD4D4B}" presName="nodeTx" presStyleLbl="node1" presStyleIdx="3" presStyleCnt="7">
        <dgm:presLayoutVars>
          <dgm:bulletEnabled val="1"/>
        </dgm:presLayoutVars>
      </dgm:prSet>
      <dgm:spPr/>
      <dgm:t>
        <a:bodyPr/>
        <a:lstStyle/>
        <a:p>
          <a:endParaRPr lang="en-US"/>
        </a:p>
      </dgm:t>
    </dgm:pt>
    <dgm:pt modelId="{DCCB9BEB-8A66-4492-A020-0D62809BFA1D}" type="pres">
      <dgm:prSet presAssocID="{F22CC265-14D8-4EF5-A01A-2B6F6ECD4D4B}" presName="invisiNode" presStyleLbl="node1" presStyleIdx="3" presStyleCnt="7"/>
      <dgm:spPr/>
    </dgm:pt>
    <dgm:pt modelId="{8F02F65E-E137-4E1A-A2A2-71B7383F117B}" type="pres">
      <dgm:prSet presAssocID="{F22CC265-14D8-4EF5-A01A-2B6F6ECD4D4B}" presName="imagNode"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DEE361CA-973C-41AB-9DB7-80CC7B0576F1}" type="pres">
      <dgm:prSet presAssocID="{4E62DFEB-BE49-49B3-9449-726157C8BC34}" presName="sibTrans" presStyleLbl="sibTrans2D1" presStyleIdx="0" presStyleCnt="0"/>
      <dgm:spPr/>
      <dgm:t>
        <a:bodyPr/>
        <a:lstStyle/>
        <a:p>
          <a:endParaRPr lang="en-US"/>
        </a:p>
      </dgm:t>
    </dgm:pt>
    <dgm:pt modelId="{CFC37B9B-32E1-4182-AF49-16268F5BC974}" type="pres">
      <dgm:prSet presAssocID="{2CF27577-A481-4B26-983D-F897E79CFC3B}" presName="compNode" presStyleCnt="0"/>
      <dgm:spPr/>
    </dgm:pt>
    <dgm:pt modelId="{F45BE901-F774-4B6A-AFB6-F478A460A529}" type="pres">
      <dgm:prSet presAssocID="{2CF27577-A481-4B26-983D-F897E79CFC3B}" presName="bkgdShape" presStyleLbl="node1" presStyleIdx="4" presStyleCnt="7"/>
      <dgm:spPr/>
      <dgm:t>
        <a:bodyPr/>
        <a:lstStyle/>
        <a:p>
          <a:endParaRPr lang="en-US"/>
        </a:p>
      </dgm:t>
    </dgm:pt>
    <dgm:pt modelId="{5AC9E19A-2E9E-46F4-8660-22937A42C980}" type="pres">
      <dgm:prSet presAssocID="{2CF27577-A481-4B26-983D-F897E79CFC3B}" presName="nodeTx" presStyleLbl="node1" presStyleIdx="4" presStyleCnt="7">
        <dgm:presLayoutVars>
          <dgm:bulletEnabled val="1"/>
        </dgm:presLayoutVars>
      </dgm:prSet>
      <dgm:spPr/>
      <dgm:t>
        <a:bodyPr/>
        <a:lstStyle/>
        <a:p>
          <a:endParaRPr lang="en-US"/>
        </a:p>
      </dgm:t>
    </dgm:pt>
    <dgm:pt modelId="{7AAE72AB-FEA1-4CE2-9251-7F11A4FE718A}" type="pres">
      <dgm:prSet presAssocID="{2CF27577-A481-4B26-983D-F897E79CFC3B}" presName="invisiNode" presStyleLbl="node1" presStyleIdx="4" presStyleCnt="7"/>
      <dgm:spPr/>
    </dgm:pt>
    <dgm:pt modelId="{2ACC9271-DC8C-4B1B-82DD-204502459CDA}" type="pres">
      <dgm:prSet presAssocID="{2CF27577-A481-4B26-983D-F897E79CFC3B}" presName="imagNode"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3717C0E8-2CD0-4627-9DAE-324EEAE5A0AC}" type="pres">
      <dgm:prSet presAssocID="{DFCA7D7F-0C63-463C-9883-D67B7225F7EB}" presName="sibTrans" presStyleLbl="sibTrans2D1" presStyleIdx="0" presStyleCnt="0"/>
      <dgm:spPr/>
      <dgm:t>
        <a:bodyPr/>
        <a:lstStyle/>
        <a:p>
          <a:endParaRPr lang="en-US"/>
        </a:p>
      </dgm:t>
    </dgm:pt>
    <dgm:pt modelId="{3B2E8080-CE94-45FF-84A4-358AF4702C8E}" type="pres">
      <dgm:prSet presAssocID="{BB7F7B9D-2147-41E1-AD47-39BEB32708CD}" presName="compNode" presStyleCnt="0"/>
      <dgm:spPr/>
    </dgm:pt>
    <dgm:pt modelId="{D45F41AE-77C5-449A-802D-3B25C2D6568B}" type="pres">
      <dgm:prSet presAssocID="{BB7F7B9D-2147-41E1-AD47-39BEB32708CD}" presName="bkgdShape" presStyleLbl="node1" presStyleIdx="5" presStyleCnt="7"/>
      <dgm:spPr/>
      <dgm:t>
        <a:bodyPr/>
        <a:lstStyle/>
        <a:p>
          <a:endParaRPr lang="en-US"/>
        </a:p>
      </dgm:t>
    </dgm:pt>
    <dgm:pt modelId="{EBBF88AA-5122-43E3-A830-0A4C0BAE5B10}" type="pres">
      <dgm:prSet presAssocID="{BB7F7B9D-2147-41E1-AD47-39BEB32708CD}" presName="nodeTx" presStyleLbl="node1" presStyleIdx="5" presStyleCnt="7">
        <dgm:presLayoutVars>
          <dgm:bulletEnabled val="1"/>
        </dgm:presLayoutVars>
      </dgm:prSet>
      <dgm:spPr/>
      <dgm:t>
        <a:bodyPr/>
        <a:lstStyle/>
        <a:p>
          <a:endParaRPr lang="en-US"/>
        </a:p>
      </dgm:t>
    </dgm:pt>
    <dgm:pt modelId="{BCD32F73-FF41-4283-A5E7-470500352D55}" type="pres">
      <dgm:prSet presAssocID="{BB7F7B9D-2147-41E1-AD47-39BEB32708CD}" presName="invisiNode" presStyleLbl="node1" presStyleIdx="5" presStyleCnt="7"/>
      <dgm:spPr/>
    </dgm:pt>
    <dgm:pt modelId="{01D12C6A-41B4-40A2-9DE8-225935D6F3E3}" type="pres">
      <dgm:prSet presAssocID="{BB7F7B9D-2147-41E1-AD47-39BEB32708CD}" presName="imagNode"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6A86F3C4-10AF-4833-A3D2-08A2765E6D99}" type="pres">
      <dgm:prSet presAssocID="{E24E1506-9075-47C8-87DD-91F14BFE54C7}" presName="sibTrans" presStyleLbl="sibTrans2D1" presStyleIdx="0" presStyleCnt="0"/>
      <dgm:spPr/>
      <dgm:t>
        <a:bodyPr/>
        <a:lstStyle/>
        <a:p>
          <a:endParaRPr lang="en-US"/>
        </a:p>
      </dgm:t>
    </dgm:pt>
    <dgm:pt modelId="{53D19270-361D-4DE0-8D29-D29E88FEDC4C}" type="pres">
      <dgm:prSet presAssocID="{08D4047A-86E2-4B3F-97A9-93877EC05E2C}" presName="compNode" presStyleCnt="0"/>
      <dgm:spPr/>
    </dgm:pt>
    <dgm:pt modelId="{2FA8E657-B0D5-4FA9-AD30-811284790FF4}" type="pres">
      <dgm:prSet presAssocID="{08D4047A-86E2-4B3F-97A9-93877EC05E2C}" presName="bkgdShape" presStyleLbl="node1" presStyleIdx="6" presStyleCnt="7"/>
      <dgm:spPr/>
      <dgm:t>
        <a:bodyPr/>
        <a:lstStyle/>
        <a:p>
          <a:endParaRPr lang="en-US"/>
        </a:p>
      </dgm:t>
    </dgm:pt>
    <dgm:pt modelId="{4881FCDD-931D-4B44-A807-824279A5C86C}" type="pres">
      <dgm:prSet presAssocID="{08D4047A-86E2-4B3F-97A9-93877EC05E2C}" presName="nodeTx" presStyleLbl="node1" presStyleIdx="6" presStyleCnt="7">
        <dgm:presLayoutVars>
          <dgm:bulletEnabled val="1"/>
        </dgm:presLayoutVars>
      </dgm:prSet>
      <dgm:spPr/>
      <dgm:t>
        <a:bodyPr/>
        <a:lstStyle/>
        <a:p>
          <a:endParaRPr lang="en-US"/>
        </a:p>
      </dgm:t>
    </dgm:pt>
    <dgm:pt modelId="{B14C8B8C-A1F3-4C67-8B18-80DC20240E6B}" type="pres">
      <dgm:prSet presAssocID="{08D4047A-86E2-4B3F-97A9-93877EC05E2C}" presName="invisiNode" presStyleLbl="node1" presStyleIdx="6" presStyleCnt="7"/>
      <dgm:spPr/>
    </dgm:pt>
    <dgm:pt modelId="{35B9240F-A41D-45B2-A9C0-E60D0A3B8DEA}" type="pres">
      <dgm:prSet presAssocID="{08D4047A-86E2-4B3F-97A9-93877EC05E2C}" presName="imagNode"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dgm:spPr>
      <dgm:t>
        <a:bodyPr/>
        <a:lstStyle/>
        <a:p>
          <a:endParaRPr lang="en-US"/>
        </a:p>
      </dgm:t>
    </dgm:pt>
  </dgm:ptLst>
  <dgm:cxnLst>
    <dgm:cxn modelId="{15C94619-D47E-47C6-BC5A-93106DDA53CE}" type="presOf" srcId="{2CF27577-A481-4B26-983D-F897E79CFC3B}" destId="{F45BE901-F774-4B6A-AFB6-F478A460A529}" srcOrd="0" destOrd="0" presId="urn:microsoft.com/office/officeart/2005/8/layout/hList7"/>
    <dgm:cxn modelId="{FC710BE9-C8E8-42DE-9B0C-AC2B34C7BD78}" type="presOf" srcId="{32870D93-AEF5-44BE-9E4C-82B55CB50661}" destId="{B6F49284-58F4-479D-8333-11818DC6CC1F}" srcOrd="0" destOrd="0" presId="urn:microsoft.com/office/officeart/2005/8/layout/hList7"/>
    <dgm:cxn modelId="{20D1BF2A-007B-49A5-B2ED-D3BFD826CF11}" srcId="{550E6BDA-B6E5-4DF1-95D1-1A674AAB2306}" destId="{2CF27577-A481-4B26-983D-F897E79CFC3B}" srcOrd="4" destOrd="0" parTransId="{A661992E-3DA7-4F8A-85AF-329F71F98141}" sibTransId="{DFCA7D7F-0C63-463C-9883-D67B7225F7EB}"/>
    <dgm:cxn modelId="{9F677120-0FD3-480D-804F-5B0E9EE9F318}" type="presOf" srcId="{550E6BDA-B6E5-4DF1-95D1-1A674AAB2306}" destId="{45D5D868-823C-4652-9894-9341D02F6354}" srcOrd="0" destOrd="0" presId="urn:microsoft.com/office/officeart/2005/8/layout/hList7"/>
    <dgm:cxn modelId="{4F9A85AC-DB13-46E7-95BD-C366B9402393}" type="presOf" srcId="{D3746965-0C88-4671-AFBC-A7DFF5F52724}" destId="{EF1FA706-890A-46A5-A508-35DFD916632F}" srcOrd="1" destOrd="0" presId="urn:microsoft.com/office/officeart/2005/8/layout/hList7"/>
    <dgm:cxn modelId="{7B515342-E05E-40BC-94E5-CDB3B344346D}" type="presOf" srcId="{F22CC265-14D8-4EF5-A01A-2B6F6ECD4D4B}" destId="{0B7C97CB-066D-420E-89D8-5FAE3226C6B6}" srcOrd="1" destOrd="0" presId="urn:microsoft.com/office/officeart/2005/8/layout/hList7"/>
    <dgm:cxn modelId="{3E46F7B4-5D1E-4FF4-99CE-EB1A3AB5C386}" srcId="{550E6BDA-B6E5-4DF1-95D1-1A674AAB2306}" destId="{BB7F7B9D-2147-41E1-AD47-39BEB32708CD}" srcOrd="5" destOrd="0" parTransId="{370FB671-7566-4553-AA5A-299539F8FC05}" sibTransId="{E24E1506-9075-47C8-87DD-91F14BFE54C7}"/>
    <dgm:cxn modelId="{E7F656C7-2D2C-4A64-92D8-D82C54E44BC8}" type="presOf" srcId="{B8473C79-54DC-4D78-B1A9-BF40231B98BD}" destId="{363C865A-6024-4EFF-B747-C2B9BE881019}" srcOrd="0" destOrd="0" presId="urn:microsoft.com/office/officeart/2005/8/layout/hList7"/>
    <dgm:cxn modelId="{3EDB96FD-8CCF-419B-93AF-EA5CA4610044}" type="presOf" srcId="{2CF27577-A481-4B26-983D-F897E79CFC3B}" destId="{5AC9E19A-2E9E-46F4-8660-22937A42C980}" srcOrd="1" destOrd="0" presId="urn:microsoft.com/office/officeart/2005/8/layout/hList7"/>
    <dgm:cxn modelId="{1636BD4B-3BB7-4300-890F-6E43E7FCB0ED}" type="presOf" srcId="{D3746965-0C88-4671-AFBC-A7DFF5F52724}" destId="{FC44E792-AEE4-43A1-85F4-5654DBC7BF6F}" srcOrd="0" destOrd="0" presId="urn:microsoft.com/office/officeart/2005/8/layout/hList7"/>
    <dgm:cxn modelId="{868D62E9-28B3-44B0-A14E-02BC886D70B1}" type="presOf" srcId="{BB7F7B9D-2147-41E1-AD47-39BEB32708CD}" destId="{EBBF88AA-5122-43E3-A830-0A4C0BAE5B10}" srcOrd="1" destOrd="0" presId="urn:microsoft.com/office/officeart/2005/8/layout/hList7"/>
    <dgm:cxn modelId="{1BD47DF5-BD98-432F-A13C-1D66BF1BDB4E}" type="presOf" srcId="{08D4047A-86E2-4B3F-97A9-93877EC05E2C}" destId="{4881FCDD-931D-4B44-A807-824279A5C86C}" srcOrd="1" destOrd="0" presId="urn:microsoft.com/office/officeart/2005/8/layout/hList7"/>
    <dgm:cxn modelId="{C9F63823-3ECD-4379-87B1-BB0906CDBE75}" type="presOf" srcId="{08D4047A-86E2-4B3F-97A9-93877EC05E2C}" destId="{2FA8E657-B0D5-4FA9-AD30-811284790FF4}" srcOrd="0" destOrd="0" presId="urn:microsoft.com/office/officeart/2005/8/layout/hList7"/>
    <dgm:cxn modelId="{CE81CC09-C4DD-40EF-9FF8-FAFADC5BE322}" type="presOf" srcId="{32870D93-AEF5-44BE-9E4C-82B55CB50661}" destId="{DC2D0ED3-3FB1-4805-BC07-2B343DE16670}" srcOrd="1" destOrd="0" presId="urn:microsoft.com/office/officeart/2005/8/layout/hList7"/>
    <dgm:cxn modelId="{DCB9C131-2B8D-4F3F-93F9-0B2A25523293}" srcId="{550E6BDA-B6E5-4DF1-95D1-1A674AAB2306}" destId="{08D4047A-86E2-4B3F-97A9-93877EC05E2C}" srcOrd="6" destOrd="0" parTransId="{212FFF12-0624-4F47-9BDC-3563B903FF11}" sibTransId="{F34F9640-BD85-474E-BEA9-E3212A29EAD0}"/>
    <dgm:cxn modelId="{26530E7B-6AB7-4CD8-9F45-4A38F4E28817}" type="presOf" srcId="{2056B0A9-1F43-4CED-B62D-935157CE3583}" destId="{12F56917-160A-4C1D-A934-CC4D67AE36B6}" srcOrd="0" destOrd="0" presId="urn:microsoft.com/office/officeart/2005/8/layout/hList7"/>
    <dgm:cxn modelId="{9732C777-2A3B-4DD8-B872-612C125EFBD3}" srcId="{550E6BDA-B6E5-4DF1-95D1-1A674AAB2306}" destId="{F22CC265-14D8-4EF5-A01A-2B6F6ECD4D4B}" srcOrd="3" destOrd="0" parTransId="{65BDC3E3-2227-436D-9448-53005F9DAAFE}" sibTransId="{4E62DFEB-BE49-49B3-9449-726157C8BC34}"/>
    <dgm:cxn modelId="{D2589FDF-0ACA-48C4-847B-3FEDA5286EA1}" type="presOf" srcId="{BB7F7B9D-2147-41E1-AD47-39BEB32708CD}" destId="{D45F41AE-77C5-449A-802D-3B25C2D6568B}" srcOrd="0" destOrd="0" presId="urn:microsoft.com/office/officeart/2005/8/layout/hList7"/>
    <dgm:cxn modelId="{DE00B8E2-58A9-4103-80EF-A8789820CCA5}" type="presOf" srcId="{0000505A-06C6-4982-9F6F-01A60D62BA09}" destId="{AC3C810D-BC23-487B-8CD7-85B3D36285B0}" srcOrd="0" destOrd="0" presId="urn:microsoft.com/office/officeart/2005/8/layout/hList7"/>
    <dgm:cxn modelId="{473FC751-717B-4004-819C-ABFA65411FE7}" srcId="{550E6BDA-B6E5-4DF1-95D1-1A674AAB2306}" destId="{3421FE9A-B815-47B1-9E40-1FE0BC5B7774}" srcOrd="0" destOrd="0" parTransId="{B5769ED1-8460-471A-AB68-D650BE151518}" sibTransId="{B8473C79-54DC-4D78-B1A9-BF40231B98BD}"/>
    <dgm:cxn modelId="{CCE84501-876E-45D4-80D0-BAD6EA46031F}" type="presOf" srcId="{E24E1506-9075-47C8-87DD-91F14BFE54C7}" destId="{6A86F3C4-10AF-4833-A3D2-08A2765E6D99}" srcOrd="0" destOrd="0" presId="urn:microsoft.com/office/officeart/2005/8/layout/hList7"/>
    <dgm:cxn modelId="{B14EF5CB-989F-4C36-A76B-74C266DD33BF}" type="presOf" srcId="{3421FE9A-B815-47B1-9E40-1FE0BC5B7774}" destId="{C763DE53-596A-4B8D-AF8E-FD9A8D55A2DA}" srcOrd="0" destOrd="0" presId="urn:microsoft.com/office/officeart/2005/8/layout/hList7"/>
    <dgm:cxn modelId="{B33B5A12-17E2-403D-9216-7F63A19F7249}" type="presOf" srcId="{DFCA7D7F-0C63-463C-9883-D67B7225F7EB}" destId="{3717C0E8-2CD0-4627-9DAE-324EEAE5A0AC}" srcOrd="0" destOrd="0" presId="urn:microsoft.com/office/officeart/2005/8/layout/hList7"/>
    <dgm:cxn modelId="{6D4FE4E1-B1A7-4E48-9E73-5C97DB4E55FA}" srcId="{550E6BDA-B6E5-4DF1-95D1-1A674AAB2306}" destId="{32870D93-AEF5-44BE-9E4C-82B55CB50661}" srcOrd="2" destOrd="0" parTransId="{03EE3290-C0B6-4B52-8441-40D6EE9B53FA}" sibTransId="{2056B0A9-1F43-4CED-B62D-935157CE3583}"/>
    <dgm:cxn modelId="{5FB89C10-3753-4C56-9BE9-7022F0872C1E}" type="presOf" srcId="{F22CC265-14D8-4EF5-A01A-2B6F6ECD4D4B}" destId="{52ED582A-EA9D-41DC-A098-C5F6DDE29003}" srcOrd="0" destOrd="0" presId="urn:microsoft.com/office/officeart/2005/8/layout/hList7"/>
    <dgm:cxn modelId="{782AC3A8-4461-4DD3-96F0-ADF296A42454}" type="presOf" srcId="{3421FE9A-B815-47B1-9E40-1FE0BC5B7774}" destId="{DFF83A85-2048-4AC0-A565-18FA056320AE}" srcOrd="1" destOrd="0" presId="urn:microsoft.com/office/officeart/2005/8/layout/hList7"/>
    <dgm:cxn modelId="{8A519B67-3FBD-48FD-9513-102D62BD876A}" srcId="{550E6BDA-B6E5-4DF1-95D1-1A674AAB2306}" destId="{D3746965-0C88-4671-AFBC-A7DFF5F52724}" srcOrd="1" destOrd="0" parTransId="{F1E3613D-EA78-4C20-AA34-3055DDC62436}" sibTransId="{0000505A-06C6-4982-9F6F-01A60D62BA09}"/>
    <dgm:cxn modelId="{ED32FDCD-6432-4B96-8A57-61ECCB9A81FA}" type="presOf" srcId="{4E62DFEB-BE49-49B3-9449-726157C8BC34}" destId="{DEE361CA-973C-41AB-9DB7-80CC7B0576F1}" srcOrd="0" destOrd="0" presId="urn:microsoft.com/office/officeart/2005/8/layout/hList7"/>
    <dgm:cxn modelId="{E1B39F12-4261-4A1E-B58B-3D1EA479A30F}" type="presParOf" srcId="{45D5D868-823C-4652-9894-9341D02F6354}" destId="{B1CD62B1-3A92-425C-AF28-F00FD377811B}" srcOrd="0" destOrd="0" presId="urn:microsoft.com/office/officeart/2005/8/layout/hList7"/>
    <dgm:cxn modelId="{A96397AF-EF9D-4212-BE03-A4AE17B68703}" type="presParOf" srcId="{45D5D868-823C-4652-9894-9341D02F6354}" destId="{63A7EF28-588C-4E65-A7C1-6848754C2EA4}" srcOrd="1" destOrd="0" presId="urn:microsoft.com/office/officeart/2005/8/layout/hList7"/>
    <dgm:cxn modelId="{4EFC3E19-BE94-4895-8108-AB82CFFAA0EF}" type="presParOf" srcId="{63A7EF28-588C-4E65-A7C1-6848754C2EA4}" destId="{3C8D4FAE-DD5F-43B4-AF04-32293279BEB4}" srcOrd="0" destOrd="0" presId="urn:microsoft.com/office/officeart/2005/8/layout/hList7"/>
    <dgm:cxn modelId="{BF09DA3D-6B7B-4248-81C1-99B788A9BFC5}" type="presParOf" srcId="{3C8D4FAE-DD5F-43B4-AF04-32293279BEB4}" destId="{C763DE53-596A-4B8D-AF8E-FD9A8D55A2DA}" srcOrd="0" destOrd="0" presId="urn:microsoft.com/office/officeart/2005/8/layout/hList7"/>
    <dgm:cxn modelId="{304285FC-D7C9-455C-9A1D-3168D9FC1897}" type="presParOf" srcId="{3C8D4FAE-DD5F-43B4-AF04-32293279BEB4}" destId="{DFF83A85-2048-4AC0-A565-18FA056320AE}" srcOrd="1" destOrd="0" presId="urn:microsoft.com/office/officeart/2005/8/layout/hList7"/>
    <dgm:cxn modelId="{B7FE0643-EFD6-4A21-B239-6A5ABF424186}" type="presParOf" srcId="{3C8D4FAE-DD5F-43B4-AF04-32293279BEB4}" destId="{E9959DB5-D7C9-4AB0-B546-FBDF55399BF2}" srcOrd="2" destOrd="0" presId="urn:microsoft.com/office/officeart/2005/8/layout/hList7"/>
    <dgm:cxn modelId="{04CEF947-24DF-457A-B390-85B63168ED00}" type="presParOf" srcId="{3C8D4FAE-DD5F-43B4-AF04-32293279BEB4}" destId="{D8E8A5A8-5C6D-4880-853D-7F31625B1EA2}" srcOrd="3" destOrd="0" presId="urn:microsoft.com/office/officeart/2005/8/layout/hList7"/>
    <dgm:cxn modelId="{D7165F0F-549C-4BA7-A99F-7610FD853AA1}" type="presParOf" srcId="{63A7EF28-588C-4E65-A7C1-6848754C2EA4}" destId="{363C865A-6024-4EFF-B747-C2B9BE881019}" srcOrd="1" destOrd="0" presId="urn:microsoft.com/office/officeart/2005/8/layout/hList7"/>
    <dgm:cxn modelId="{87738F2F-33EB-4279-8B50-A64D0D49816E}" type="presParOf" srcId="{63A7EF28-588C-4E65-A7C1-6848754C2EA4}" destId="{6B93B76B-3F64-469D-A066-7EBC9480F611}" srcOrd="2" destOrd="0" presId="urn:microsoft.com/office/officeart/2005/8/layout/hList7"/>
    <dgm:cxn modelId="{FEF0214D-1DD1-40F1-909D-B8BBA24D19EF}" type="presParOf" srcId="{6B93B76B-3F64-469D-A066-7EBC9480F611}" destId="{FC44E792-AEE4-43A1-85F4-5654DBC7BF6F}" srcOrd="0" destOrd="0" presId="urn:microsoft.com/office/officeart/2005/8/layout/hList7"/>
    <dgm:cxn modelId="{38381D03-7B70-4FF8-8A5D-54F8F789ED79}" type="presParOf" srcId="{6B93B76B-3F64-469D-A066-7EBC9480F611}" destId="{EF1FA706-890A-46A5-A508-35DFD916632F}" srcOrd="1" destOrd="0" presId="urn:microsoft.com/office/officeart/2005/8/layout/hList7"/>
    <dgm:cxn modelId="{A5B293A2-795D-40BD-B937-F101F5344F76}" type="presParOf" srcId="{6B93B76B-3F64-469D-A066-7EBC9480F611}" destId="{49BF2027-F603-49B1-9FCE-06C25E94F167}" srcOrd="2" destOrd="0" presId="urn:microsoft.com/office/officeart/2005/8/layout/hList7"/>
    <dgm:cxn modelId="{DCF1F7D4-AC19-4150-B0A0-4449AE6BD1F2}" type="presParOf" srcId="{6B93B76B-3F64-469D-A066-7EBC9480F611}" destId="{A565196B-9433-4D09-AE58-3AA94BF2E9F8}" srcOrd="3" destOrd="0" presId="urn:microsoft.com/office/officeart/2005/8/layout/hList7"/>
    <dgm:cxn modelId="{EC9F9456-586A-49C1-9659-F115770A64CD}" type="presParOf" srcId="{63A7EF28-588C-4E65-A7C1-6848754C2EA4}" destId="{AC3C810D-BC23-487B-8CD7-85B3D36285B0}" srcOrd="3" destOrd="0" presId="urn:microsoft.com/office/officeart/2005/8/layout/hList7"/>
    <dgm:cxn modelId="{C78E77C3-FA1E-4286-A08D-A685E32FDDD2}" type="presParOf" srcId="{63A7EF28-588C-4E65-A7C1-6848754C2EA4}" destId="{761FB34F-9180-4123-9076-17A48610F3F2}" srcOrd="4" destOrd="0" presId="urn:microsoft.com/office/officeart/2005/8/layout/hList7"/>
    <dgm:cxn modelId="{C5A99983-C2D4-489E-9E35-93C9B053C8F9}" type="presParOf" srcId="{761FB34F-9180-4123-9076-17A48610F3F2}" destId="{B6F49284-58F4-479D-8333-11818DC6CC1F}" srcOrd="0" destOrd="0" presId="urn:microsoft.com/office/officeart/2005/8/layout/hList7"/>
    <dgm:cxn modelId="{A0C4AF22-5B76-4261-B575-736B9CAB6571}" type="presParOf" srcId="{761FB34F-9180-4123-9076-17A48610F3F2}" destId="{DC2D0ED3-3FB1-4805-BC07-2B343DE16670}" srcOrd="1" destOrd="0" presId="urn:microsoft.com/office/officeart/2005/8/layout/hList7"/>
    <dgm:cxn modelId="{C36427B5-CC1A-4164-B97E-8D33F3C4DB7C}" type="presParOf" srcId="{761FB34F-9180-4123-9076-17A48610F3F2}" destId="{5D72871A-F5A8-4AEF-97B4-6D05479FB406}" srcOrd="2" destOrd="0" presId="urn:microsoft.com/office/officeart/2005/8/layout/hList7"/>
    <dgm:cxn modelId="{D6C34B7D-1ADF-42F2-AD5E-CB7A69C2CB80}" type="presParOf" srcId="{761FB34F-9180-4123-9076-17A48610F3F2}" destId="{60AE6314-012E-4C5D-9055-5E8B66075B7C}" srcOrd="3" destOrd="0" presId="urn:microsoft.com/office/officeart/2005/8/layout/hList7"/>
    <dgm:cxn modelId="{02EA8302-899A-4C99-B5F2-9ACFA2F9CA2C}" type="presParOf" srcId="{63A7EF28-588C-4E65-A7C1-6848754C2EA4}" destId="{12F56917-160A-4C1D-A934-CC4D67AE36B6}" srcOrd="5" destOrd="0" presId="urn:microsoft.com/office/officeart/2005/8/layout/hList7"/>
    <dgm:cxn modelId="{9CCE6DEF-B7E6-40FB-80CA-F67DE5171192}" type="presParOf" srcId="{63A7EF28-588C-4E65-A7C1-6848754C2EA4}" destId="{41A50D02-CADD-498C-9E8E-509357C6D46B}" srcOrd="6" destOrd="0" presId="urn:microsoft.com/office/officeart/2005/8/layout/hList7"/>
    <dgm:cxn modelId="{9824DF81-0234-41AD-A0A4-0C8AB5F0969E}" type="presParOf" srcId="{41A50D02-CADD-498C-9E8E-509357C6D46B}" destId="{52ED582A-EA9D-41DC-A098-C5F6DDE29003}" srcOrd="0" destOrd="0" presId="urn:microsoft.com/office/officeart/2005/8/layout/hList7"/>
    <dgm:cxn modelId="{47AC9A0B-35AD-4406-A4F6-9932D22D3750}" type="presParOf" srcId="{41A50D02-CADD-498C-9E8E-509357C6D46B}" destId="{0B7C97CB-066D-420E-89D8-5FAE3226C6B6}" srcOrd="1" destOrd="0" presId="urn:microsoft.com/office/officeart/2005/8/layout/hList7"/>
    <dgm:cxn modelId="{5F3D6D71-FB0B-4A25-9447-6B2B2103D6D2}" type="presParOf" srcId="{41A50D02-CADD-498C-9E8E-509357C6D46B}" destId="{DCCB9BEB-8A66-4492-A020-0D62809BFA1D}" srcOrd="2" destOrd="0" presId="urn:microsoft.com/office/officeart/2005/8/layout/hList7"/>
    <dgm:cxn modelId="{EEF08F50-68A6-428B-9B4E-2EC153771F51}" type="presParOf" srcId="{41A50D02-CADD-498C-9E8E-509357C6D46B}" destId="{8F02F65E-E137-4E1A-A2A2-71B7383F117B}" srcOrd="3" destOrd="0" presId="urn:microsoft.com/office/officeart/2005/8/layout/hList7"/>
    <dgm:cxn modelId="{4BD3959F-55C8-4837-B0BD-6729D145A1F9}" type="presParOf" srcId="{63A7EF28-588C-4E65-A7C1-6848754C2EA4}" destId="{DEE361CA-973C-41AB-9DB7-80CC7B0576F1}" srcOrd="7" destOrd="0" presId="urn:microsoft.com/office/officeart/2005/8/layout/hList7"/>
    <dgm:cxn modelId="{08F30311-93FF-4F49-8E9F-2EDAC3FE042F}" type="presParOf" srcId="{63A7EF28-588C-4E65-A7C1-6848754C2EA4}" destId="{CFC37B9B-32E1-4182-AF49-16268F5BC974}" srcOrd="8" destOrd="0" presId="urn:microsoft.com/office/officeart/2005/8/layout/hList7"/>
    <dgm:cxn modelId="{BD3DDE85-E259-4D0D-BA5C-AE1223CB9608}" type="presParOf" srcId="{CFC37B9B-32E1-4182-AF49-16268F5BC974}" destId="{F45BE901-F774-4B6A-AFB6-F478A460A529}" srcOrd="0" destOrd="0" presId="urn:microsoft.com/office/officeart/2005/8/layout/hList7"/>
    <dgm:cxn modelId="{FF5232DD-03E1-4CC2-8132-644E46C4A992}" type="presParOf" srcId="{CFC37B9B-32E1-4182-AF49-16268F5BC974}" destId="{5AC9E19A-2E9E-46F4-8660-22937A42C980}" srcOrd="1" destOrd="0" presId="urn:microsoft.com/office/officeart/2005/8/layout/hList7"/>
    <dgm:cxn modelId="{83644793-5D87-4CFA-A2E1-2B4A4D86E0ED}" type="presParOf" srcId="{CFC37B9B-32E1-4182-AF49-16268F5BC974}" destId="{7AAE72AB-FEA1-4CE2-9251-7F11A4FE718A}" srcOrd="2" destOrd="0" presId="urn:microsoft.com/office/officeart/2005/8/layout/hList7"/>
    <dgm:cxn modelId="{2955B7E0-A0C9-446A-97C5-A1FF577E3D29}" type="presParOf" srcId="{CFC37B9B-32E1-4182-AF49-16268F5BC974}" destId="{2ACC9271-DC8C-4B1B-82DD-204502459CDA}" srcOrd="3" destOrd="0" presId="urn:microsoft.com/office/officeart/2005/8/layout/hList7"/>
    <dgm:cxn modelId="{F4ACB66C-FD75-48BA-908D-BFD8C55905ED}" type="presParOf" srcId="{63A7EF28-588C-4E65-A7C1-6848754C2EA4}" destId="{3717C0E8-2CD0-4627-9DAE-324EEAE5A0AC}" srcOrd="9" destOrd="0" presId="urn:microsoft.com/office/officeart/2005/8/layout/hList7"/>
    <dgm:cxn modelId="{61592851-F67A-4133-B3E0-8D6EBE56C234}" type="presParOf" srcId="{63A7EF28-588C-4E65-A7C1-6848754C2EA4}" destId="{3B2E8080-CE94-45FF-84A4-358AF4702C8E}" srcOrd="10" destOrd="0" presId="urn:microsoft.com/office/officeart/2005/8/layout/hList7"/>
    <dgm:cxn modelId="{E8F378A7-AB7B-4B4E-8163-7A35576BBB1D}" type="presParOf" srcId="{3B2E8080-CE94-45FF-84A4-358AF4702C8E}" destId="{D45F41AE-77C5-449A-802D-3B25C2D6568B}" srcOrd="0" destOrd="0" presId="urn:microsoft.com/office/officeart/2005/8/layout/hList7"/>
    <dgm:cxn modelId="{58E41386-3EB7-4C73-AE62-055B1885690E}" type="presParOf" srcId="{3B2E8080-CE94-45FF-84A4-358AF4702C8E}" destId="{EBBF88AA-5122-43E3-A830-0A4C0BAE5B10}" srcOrd="1" destOrd="0" presId="urn:microsoft.com/office/officeart/2005/8/layout/hList7"/>
    <dgm:cxn modelId="{C18ED18C-A6BC-44D9-B8E4-7DE980CBB589}" type="presParOf" srcId="{3B2E8080-CE94-45FF-84A4-358AF4702C8E}" destId="{BCD32F73-FF41-4283-A5E7-470500352D55}" srcOrd="2" destOrd="0" presId="urn:microsoft.com/office/officeart/2005/8/layout/hList7"/>
    <dgm:cxn modelId="{4E799835-6A23-47A9-9052-39366D9F6F3A}" type="presParOf" srcId="{3B2E8080-CE94-45FF-84A4-358AF4702C8E}" destId="{01D12C6A-41B4-40A2-9DE8-225935D6F3E3}" srcOrd="3" destOrd="0" presId="urn:microsoft.com/office/officeart/2005/8/layout/hList7"/>
    <dgm:cxn modelId="{C60A3F94-183E-4D03-B9E8-60AD9A8D06BA}" type="presParOf" srcId="{63A7EF28-588C-4E65-A7C1-6848754C2EA4}" destId="{6A86F3C4-10AF-4833-A3D2-08A2765E6D99}" srcOrd="11" destOrd="0" presId="urn:microsoft.com/office/officeart/2005/8/layout/hList7"/>
    <dgm:cxn modelId="{08B817B0-09A3-4F7F-B83B-58CEFACA8B9E}" type="presParOf" srcId="{63A7EF28-588C-4E65-A7C1-6848754C2EA4}" destId="{53D19270-361D-4DE0-8D29-D29E88FEDC4C}" srcOrd="12" destOrd="0" presId="urn:microsoft.com/office/officeart/2005/8/layout/hList7"/>
    <dgm:cxn modelId="{26C44DCE-102B-4C3F-A90B-3E6F2EAF3A5C}" type="presParOf" srcId="{53D19270-361D-4DE0-8D29-D29E88FEDC4C}" destId="{2FA8E657-B0D5-4FA9-AD30-811284790FF4}" srcOrd="0" destOrd="0" presId="urn:microsoft.com/office/officeart/2005/8/layout/hList7"/>
    <dgm:cxn modelId="{94D1B2D8-6074-4233-B4CB-ACD8356C0C1F}" type="presParOf" srcId="{53D19270-361D-4DE0-8D29-D29E88FEDC4C}" destId="{4881FCDD-931D-4B44-A807-824279A5C86C}" srcOrd="1" destOrd="0" presId="urn:microsoft.com/office/officeart/2005/8/layout/hList7"/>
    <dgm:cxn modelId="{035BA3CB-0DF3-41B4-AC18-AA498FB53D35}" type="presParOf" srcId="{53D19270-361D-4DE0-8D29-D29E88FEDC4C}" destId="{B14C8B8C-A1F3-4C67-8B18-80DC20240E6B}" srcOrd="2" destOrd="0" presId="urn:microsoft.com/office/officeart/2005/8/layout/hList7"/>
    <dgm:cxn modelId="{86305A35-4DF8-4392-AE49-828ABED61591}" type="presParOf" srcId="{53D19270-361D-4DE0-8D29-D29E88FEDC4C}" destId="{35B9240F-A41D-45B2-A9C0-E60D0A3B8DEA}" srcOrd="3" destOrd="0" presId="urn:microsoft.com/office/officeart/2005/8/layout/hList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81BD45-7178-4430-AB9E-580FB4D546DD}"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n-US"/>
        </a:p>
      </dgm:t>
    </dgm:pt>
    <dgm:pt modelId="{D51E0677-8B79-4F60-A467-51B99C213691}">
      <dgm:prSet phldrT="[Text]"/>
      <dgm:spPr/>
      <dgm:t>
        <a:bodyPr/>
        <a:lstStyle/>
        <a:p>
          <a:r>
            <a:rPr lang="en-US" sz="1700" b="1" dirty="0" smtClean="0">
              <a:latin typeface="+mj-lt"/>
            </a:rPr>
            <a:t>Individual ownership of resources</a:t>
          </a:r>
          <a:endParaRPr lang="en-US" sz="1700" b="1" dirty="0"/>
        </a:p>
      </dgm:t>
    </dgm:pt>
    <dgm:pt modelId="{066E27E8-6371-4584-9A52-AB89E9DF501E}" type="parTrans" cxnId="{2C99F24D-EE62-4BF9-BCAB-0918C5502049}">
      <dgm:prSet/>
      <dgm:spPr/>
      <dgm:t>
        <a:bodyPr/>
        <a:lstStyle/>
        <a:p>
          <a:endParaRPr lang="en-US"/>
        </a:p>
      </dgm:t>
    </dgm:pt>
    <dgm:pt modelId="{56F58DC9-3D73-4A7D-9BF3-EC503D1EB894}" type="sibTrans" cxnId="{2C99F24D-EE62-4BF9-BCAB-0918C5502049}">
      <dgm:prSet/>
      <dgm:spPr/>
      <dgm:t>
        <a:bodyPr/>
        <a:lstStyle/>
        <a:p>
          <a:endParaRPr lang="en-US"/>
        </a:p>
      </dgm:t>
    </dgm:pt>
    <dgm:pt modelId="{914C7110-FC45-464F-B31D-1FBD1C97FF9C}">
      <dgm:prSet phldrT="[Text]" custT="1"/>
      <dgm:spPr/>
      <dgm:t>
        <a:bodyPr/>
        <a:lstStyle/>
        <a:p>
          <a:r>
            <a:rPr lang="en-US" sz="1700" b="1" dirty="0" smtClean="0">
              <a:latin typeface="+mj-lt"/>
            </a:rPr>
            <a:t>Non-government initiative</a:t>
          </a:r>
          <a:endParaRPr lang="en-US" sz="1700" b="1" dirty="0">
            <a:latin typeface="+mj-lt"/>
          </a:endParaRPr>
        </a:p>
      </dgm:t>
    </dgm:pt>
    <dgm:pt modelId="{4A8383BD-0D22-4B2C-8F15-6EFF837005E3}" type="parTrans" cxnId="{DDB1AB5B-FB1E-4EC5-8338-9A118BB41996}">
      <dgm:prSet/>
      <dgm:spPr/>
      <dgm:t>
        <a:bodyPr/>
        <a:lstStyle/>
        <a:p>
          <a:endParaRPr lang="en-US"/>
        </a:p>
      </dgm:t>
    </dgm:pt>
    <dgm:pt modelId="{9902DC84-6A11-451C-8CB5-2B7213AA54A9}" type="sibTrans" cxnId="{DDB1AB5B-FB1E-4EC5-8338-9A118BB41996}">
      <dgm:prSet/>
      <dgm:spPr/>
      <dgm:t>
        <a:bodyPr/>
        <a:lstStyle/>
        <a:p>
          <a:endParaRPr lang="en-US"/>
        </a:p>
      </dgm:t>
    </dgm:pt>
    <dgm:pt modelId="{E95D9005-E724-487A-828D-3C50A5A5B2E6}">
      <dgm:prSet phldrT="[Text]" custT="1"/>
      <dgm:spPr/>
      <dgm:t>
        <a:bodyPr/>
        <a:lstStyle/>
        <a:p>
          <a:r>
            <a:rPr lang="en-US" sz="1700" b="1" dirty="0" smtClean="0">
              <a:latin typeface="+mj-lt"/>
            </a:rPr>
            <a:t>Automatic pricing system</a:t>
          </a:r>
          <a:r>
            <a:rPr lang="en-US" sz="1500" dirty="0" smtClean="0"/>
            <a:t>. </a:t>
          </a:r>
          <a:endParaRPr lang="en-US" sz="1700" b="1" dirty="0"/>
        </a:p>
      </dgm:t>
    </dgm:pt>
    <dgm:pt modelId="{02433113-1F42-4B04-B973-5AE91C05EEC7}" type="parTrans" cxnId="{5C9B6D31-2C0C-4E2B-91F8-9E11826A2975}">
      <dgm:prSet/>
      <dgm:spPr/>
      <dgm:t>
        <a:bodyPr/>
        <a:lstStyle/>
        <a:p>
          <a:endParaRPr lang="en-US"/>
        </a:p>
      </dgm:t>
    </dgm:pt>
    <dgm:pt modelId="{87576B40-38F6-47FF-A3C4-2457D97AC697}" type="sibTrans" cxnId="{5C9B6D31-2C0C-4E2B-91F8-9E11826A2975}">
      <dgm:prSet/>
      <dgm:spPr/>
      <dgm:t>
        <a:bodyPr/>
        <a:lstStyle/>
        <a:p>
          <a:endParaRPr lang="en-US"/>
        </a:p>
      </dgm:t>
    </dgm:pt>
    <dgm:pt modelId="{41E3C4BF-14FB-46FE-B1DF-315C4D09F032}">
      <dgm:prSet phldrT="[Text]"/>
      <dgm:spPr/>
      <dgm:t>
        <a:bodyPr/>
        <a:lstStyle/>
        <a:p>
          <a:endParaRPr lang="en-US" sz="2500" dirty="0"/>
        </a:p>
      </dgm:t>
    </dgm:pt>
    <dgm:pt modelId="{0873AD71-D0A9-4EDF-B395-AEEF50982035}" type="parTrans" cxnId="{B4336B9C-81D9-4DE9-BE57-B2D11FED9CFF}">
      <dgm:prSet/>
      <dgm:spPr/>
      <dgm:t>
        <a:bodyPr/>
        <a:lstStyle/>
        <a:p>
          <a:endParaRPr lang="en-US"/>
        </a:p>
      </dgm:t>
    </dgm:pt>
    <dgm:pt modelId="{1D92F966-9A2C-4B6A-8C3A-795C88CDF3B5}" type="sibTrans" cxnId="{B4336B9C-81D9-4DE9-BE57-B2D11FED9CFF}">
      <dgm:prSet/>
      <dgm:spPr/>
      <dgm:t>
        <a:bodyPr/>
        <a:lstStyle/>
        <a:p>
          <a:endParaRPr lang="en-US"/>
        </a:p>
      </dgm:t>
    </dgm:pt>
    <dgm:pt modelId="{5B8E0AEE-C322-46F6-8594-3C99CAB6071B}">
      <dgm:prSet phldrT="[Text]" custT="1"/>
      <dgm:spPr/>
      <dgm:t>
        <a:bodyPr/>
        <a:lstStyle/>
        <a:p>
          <a:r>
            <a:rPr lang="en-US" sz="1700" b="1" dirty="0" smtClean="0">
              <a:latin typeface="+mj-lt"/>
            </a:rPr>
            <a:t>Freedom of consumers</a:t>
          </a:r>
          <a:r>
            <a:rPr lang="en-US" sz="1700" dirty="0" smtClean="0"/>
            <a:t>. </a:t>
          </a:r>
          <a:endParaRPr lang="en-US" sz="1700" b="1" dirty="0"/>
        </a:p>
      </dgm:t>
    </dgm:pt>
    <dgm:pt modelId="{11EFBE19-1E08-4379-92D3-D2AFB8790366}" type="parTrans" cxnId="{6FDF29E8-07FC-4BA3-8D0D-25C63F6FA5C7}">
      <dgm:prSet/>
      <dgm:spPr/>
      <dgm:t>
        <a:bodyPr/>
        <a:lstStyle/>
        <a:p>
          <a:endParaRPr lang="en-US"/>
        </a:p>
      </dgm:t>
    </dgm:pt>
    <dgm:pt modelId="{E65EE616-5175-4DB9-8815-E125C7A98E99}" type="sibTrans" cxnId="{6FDF29E8-07FC-4BA3-8D0D-25C63F6FA5C7}">
      <dgm:prSet/>
      <dgm:spPr/>
      <dgm:t>
        <a:bodyPr/>
        <a:lstStyle/>
        <a:p>
          <a:endParaRPr lang="en-US"/>
        </a:p>
      </dgm:t>
    </dgm:pt>
    <dgm:pt modelId="{AF7E30F2-48C7-42B3-AE4B-DF89AA5047DE}">
      <dgm:prSet phldrT="[Text]"/>
      <dgm:spPr/>
      <dgm:t>
        <a:bodyPr/>
        <a:lstStyle/>
        <a:p>
          <a:endParaRPr lang="en-US" sz="1700" dirty="0"/>
        </a:p>
      </dgm:t>
    </dgm:pt>
    <dgm:pt modelId="{6B2384C5-0BFC-4961-AA28-8C9E6C45FB51}" type="parTrans" cxnId="{D150FA05-C0DD-4E78-B4C4-2CDCDDF72D6E}">
      <dgm:prSet/>
      <dgm:spPr/>
      <dgm:t>
        <a:bodyPr/>
        <a:lstStyle/>
        <a:p>
          <a:endParaRPr lang="en-US"/>
        </a:p>
      </dgm:t>
    </dgm:pt>
    <dgm:pt modelId="{0C1BE2F1-90F6-4064-B7A7-D8202C102B49}" type="sibTrans" cxnId="{D150FA05-C0DD-4E78-B4C4-2CDCDDF72D6E}">
      <dgm:prSet/>
      <dgm:spPr/>
      <dgm:t>
        <a:bodyPr/>
        <a:lstStyle/>
        <a:p>
          <a:endParaRPr lang="en-US"/>
        </a:p>
      </dgm:t>
    </dgm:pt>
    <dgm:pt modelId="{ECE2F569-8249-4D4A-AFF4-598426693C86}">
      <dgm:prSet phldrT="[Text]" custT="1"/>
      <dgm:spPr/>
      <dgm:t>
        <a:bodyPr/>
        <a:lstStyle/>
        <a:p>
          <a:r>
            <a:rPr lang="en-US" sz="1700" b="1" dirty="0" smtClean="0">
              <a:latin typeface="+mj-lt"/>
            </a:rPr>
            <a:t>Free competition</a:t>
          </a:r>
          <a:endParaRPr lang="en-US" sz="1700" b="1" dirty="0"/>
        </a:p>
      </dgm:t>
    </dgm:pt>
    <dgm:pt modelId="{63C52FCA-DEB9-487B-8677-C4E9D2A23282}" type="parTrans" cxnId="{A6303190-9CD5-4F97-96E4-017E20F2EE7B}">
      <dgm:prSet/>
      <dgm:spPr/>
      <dgm:t>
        <a:bodyPr/>
        <a:lstStyle/>
        <a:p>
          <a:endParaRPr lang="en-US"/>
        </a:p>
      </dgm:t>
    </dgm:pt>
    <dgm:pt modelId="{EBE7D6F2-2CD0-432F-B44F-0B68FAB733BF}" type="sibTrans" cxnId="{A6303190-9CD5-4F97-96E4-017E20F2EE7B}">
      <dgm:prSet/>
      <dgm:spPr/>
      <dgm:t>
        <a:bodyPr/>
        <a:lstStyle/>
        <a:p>
          <a:endParaRPr lang="en-US"/>
        </a:p>
      </dgm:t>
    </dgm:pt>
    <dgm:pt modelId="{0A1716AE-6C0E-4C2E-894D-A2E1736DBBDB}">
      <dgm:prSet phldrT="[Text]" custT="1"/>
      <dgm:spPr/>
      <dgm:t>
        <a:bodyPr/>
        <a:lstStyle/>
        <a:p>
          <a:r>
            <a:rPr lang="en-US" sz="1700" b="1" dirty="0" smtClean="0">
              <a:latin typeface="+mj-lt"/>
            </a:rPr>
            <a:t>Profit earning</a:t>
          </a:r>
          <a:endParaRPr lang="en-US" sz="1700" b="1" dirty="0"/>
        </a:p>
      </dgm:t>
    </dgm:pt>
    <dgm:pt modelId="{8FB0BBCB-A3E2-4360-B3F5-260FD4D93A18}" type="parTrans" cxnId="{8EDB26EF-43E3-41B4-9DDB-76C0C6C43AE2}">
      <dgm:prSet/>
      <dgm:spPr/>
      <dgm:t>
        <a:bodyPr/>
        <a:lstStyle/>
        <a:p>
          <a:endParaRPr lang="en-US"/>
        </a:p>
      </dgm:t>
    </dgm:pt>
    <dgm:pt modelId="{39535251-BA0A-41BF-AA59-946802E83C34}" type="sibTrans" cxnId="{8EDB26EF-43E3-41B4-9DDB-76C0C6C43AE2}">
      <dgm:prSet/>
      <dgm:spPr/>
      <dgm:t>
        <a:bodyPr/>
        <a:lstStyle/>
        <a:p>
          <a:endParaRPr lang="en-US"/>
        </a:p>
      </dgm:t>
    </dgm:pt>
    <dgm:pt modelId="{0F5437A4-00C2-4FFD-B7EB-E13F7D09376E}">
      <dgm:prSet/>
      <dgm:spPr/>
      <dgm:t>
        <a:bodyPr/>
        <a:lstStyle/>
        <a:p>
          <a:endParaRPr lang="en-US" sz="1300" dirty="0"/>
        </a:p>
      </dgm:t>
    </dgm:pt>
    <dgm:pt modelId="{0D1DF76C-A8E2-411C-97E8-F3164B3FC674}" type="parTrans" cxnId="{1C3041EB-A6CA-41BB-B151-777B40DDB887}">
      <dgm:prSet/>
      <dgm:spPr/>
      <dgm:t>
        <a:bodyPr/>
        <a:lstStyle/>
        <a:p>
          <a:endParaRPr lang="en-US"/>
        </a:p>
      </dgm:t>
    </dgm:pt>
    <dgm:pt modelId="{FB26D3AB-6F72-4987-9A1C-5DA6A807D57D}" type="sibTrans" cxnId="{1C3041EB-A6CA-41BB-B151-777B40DDB887}">
      <dgm:prSet/>
      <dgm:spPr/>
      <dgm:t>
        <a:bodyPr/>
        <a:lstStyle/>
        <a:p>
          <a:endParaRPr lang="en-US"/>
        </a:p>
      </dgm:t>
    </dgm:pt>
    <dgm:pt modelId="{B876C95C-9957-4D0F-A2D5-41D473FC62CB}" type="pres">
      <dgm:prSet presAssocID="{7381BD45-7178-4430-AB9E-580FB4D546DD}" presName="Name0" presStyleCnt="0">
        <dgm:presLayoutVars>
          <dgm:dir/>
          <dgm:resizeHandles val="exact"/>
        </dgm:presLayoutVars>
      </dgm:prSet>
      <dgm:spPr/>
      <dgm:t>
        <a:bodyPr/>
        <a:lstStyle/>
        <a:p>
          <a:endParaRPr lang="en-US"/>
        </a:p>
      </dgm:t>
    </dgm:pt>
    <dgm:pt modelId="{B4700C35-F383-4BCF-9FEC-602022537915}" type="pres">
      <dgm:prSet presAssocID="{D51E0677-8B79-4F60-A467-51B99C213691}" presName="node" presStyleLbl="node1" presStyleIdx="0" presStyleCnt="6" custScaleX="125044" custScaleY="77942" custLinFactNeighborX="-21851" custLinFactNeighborY="-5170">
        <dgm:presLayoutVars>
          <dgm:bulletEnabled val="1"/>
        </dgm:presLayoutVars>
      </dgm:prSet>
      <dgm:spPr/>
      <dgm:t>
        <a:bodyPr/>
        <a:lstStyle/>
        <a:p>
          <a:endParaRPr lang="en-US"/>
        </a:p>
      </dgm:t>
    </dgm:pt>
    <dgm:pt modelId="{A52922D0-429F-4BB3-B09A-67CE28CE65C0}" type="pres">
      <dgm:prSet presAssocID="{56F58DC9-3D73-4A7D-9BF3-EC503D1EB894}" presName="sibTrans" presStyleCnt="0"/>
      <dgm:spPr/>
      <dgm:t>
        <a:bodyPr/>
        <a:lstStyle/>
        <a:p>
          <a:endParaRPr lang="en-US"/>
        </a:p>
      </dgm:t>
    </dgm:pt>
    <dgm:pt modelId="{B38B77B4-2AB4-4F1F-B369-077AFB95F53F}" type="pres">
      <dgm:prSet presAssocID="{914C7110-FC45-464F-B31D-1FBD1C97FF9C}" presName="node" presStyleLbl="node1" presStyleIdx="1" presStyleCnt="6" custScaleY="68275" custLinFactNeighborX="-50989" custLinFactNeighborY="-7919">
        <dgm:presLayoutVars>
          <dgm:bulletEnabled val="1"/>
        </dgm:presLayoutVars>
      </dgm:prSet>
      <dgm:spPr/>
      <dgm:t>
        <a:bodyPr/>
        <a:lstStyle/>
        <a:p>
          <a:endParaRPr lang="en-US"/>
        </a:p>
      </dgm:t>
    </dgm:pt>
    <dgm:pt modelId="{B68B0BE6-09D1-4AF5-90A1-54C91DB42422}" type="pres">
      <dgm:prSet presAssocID="{9902DC84-6A11-451C-8CB5-2B7213AA54A9}" presName="sibTrans" presStyleCnt="0"/>
      <dgm:spPr/>
      <dgm:t>
        <a:bodyPr/>
        <a:lstStyle/>
        <a:p>
          <a:endParaRPr lang="en-US"/>
        </a:p>
      </dgm:t>
    </dgm:pt>
    <dgm:pt modelId="{9F872F4A-F76B-4218-A5D5-DE17B7E8A744}" type="pres">
      <dgm:prSet presAssocID="{E95D9005-E724-487A-828D-3C50A5A5B2E6}" presName="node" presStyleLbl="node1" presStyleIdx="2" presStyleCnt="6" custScaleX="77898" custScaleY="66224">
        <dgm:presLayoutVars>
          <dgm:bulletEnabled val="1"/>
        </dgm:presLayoutVars>
      </dgm:prSet>
      <dgm:spPr/>
      <dgm:t>
        <a:bodyPr/>
        <a:lstStyle/>
        <a:p>
          <a:endParaRPr lang="en-US"/>
        </a:p>
      </dgm:t>
    </dgm:pt>
    <dgm:pt modelId="{25DE6061-F7EC-48AA-9077-5B30D0A59AC4}" type="pres">
      <dgm:prSet presAssocID="{87576B40-38F6-47FF-A3C4-2457D97AC697}" presName="sibTrans" presStyleCnt="0"/>
      <dgm:spPr/>
      <dgm:t>
        <a:bodyPr/>
        <a:lstStyle/>
        <a:p>
          <a:endParaRPr lang="en-US"/>
        </a:p>
      </dgm:t>
    </dgm:pt>
    <dgm:pt modelId="{A035F2DA-110E-446B-9533-AB7238E380DF}" type="pres">
      <dgm:prSet presAssocID="{5B8E0AEE-C322-46F6-8594-3C99CAB6071B}" presName="node" presStyleLbl="node1" presStyleIdx="3" presStyleCnt="6" custScaleY="57952">
        <dgm:presLayoutVars>
          <dgm:bulletEnabled val="1"/>
        </dgm:presLayoutVars>
      </dgm:prSet>
      <dgm:spPr/>
      <dgm:t>
        <a:bodyPr/>
        <a:lstStyle/>
        <a:p>
          <a:endParaRPr lang="en-US"/>
        </a:p>
      </dgm:t>
    </dgm:pt>
    <dgm:pt modelId="{E978137C-C5A8-4D4F-9467-40F4A7616C84}" type="pres">
      <dgm:prSet presAssocID="{E65EE616-5175-4DB9-8815-E125C7A98E99}" presName="sibTrans" presStyleCnt="0"/>
      <dgm:spPr/>
      <dgm:t>
        <a:bodyPr/>
        <a:lstStyle/>
        <a:p>
          <a:endParaRPr lang="en-US"/>
        </a:p>
      </dgm:t>
    </dgm:pt>
    <dgm:pt modelId="{02384DA4-D54F-4532-A943-47855900E590}" type="pres">
      <dgm:prSet presAssocID="{ECE2F569-8249-4D4A-AFF4-598426693C86}" presName="node" presStyleLbl="node1" presStyleIdx="4" presStyleCnt="6" custScaleY="57952">
        <dgm:presLayoutVars>
          <dgm:bulletEnabled val="1"/>
        </dgm:presLayoutVars>
      </dgm:prSet>
      <dgm:spPr/>
      <dgm:t>
        <a:bodyPr/>
        <a:lstStyle/>
        <a:p>
          <a:endParaRPr lang="en-US"/>
        </a:p>
      </dgm:t>
    </dgm:pt>
    <dgm:pt modelId="{5784B42A-A21C-4559-A12E-7168D773956A}" type="pres">
      <dgm:prSet presAssocID="{EBE7D6F2-2CD0-432F-B44F-0B68FAB733BF}" presName="sibTrans" presStyleCnt="0"/>
      <dgm:spPr/>
      <dgm:t>
        <a:bodyPr/>
        <a:lstStyle/>
        <a:p>
          <a:endParaRPr lang="en-US"/>
        </a:p>
      </dgm:t>
    </dgm:pt>
    <dgm:pt modelId="{2D7B962F-8FEA-42FD-9041-C59753F9A811}" type="pres">
      <dgm:prSet presAssocID="{0A1716AE-6C0E-4C2E-894D-A2E1736DBBDB}" presName="node" presStyleLbl="node1" presStyleIdx="5" presStyleCnt="6" custScaleX="96429" custScaleY="52437">
        <dgm:presLayoutVars>
          <dgm:bulletEnabled val="1"/>
        </dgm:presLayoutVars>
      </dgm:prSet>
      <dgm:spPr/>
      <dgm:t>
        <a:bodyPr/>
        <a:lstStyle/>
        <a:p>
          <a:endParaRPr lang="en-US"/>
        </a:p>
      </dgm:t>
    </dgm:pt>
  </dgm:ptLst>
  <dgm:cxnLst>
    <dgm:cxn modelId="{D150FA05-C0DD-4E78-B4C4-2CDCDDF72D6E}" srcId="{5B8E0AEE-C322-46F6-8594-3C99CAB6071B}" destId="{AF7E30F2-48C7-42B3-AE4B-DF89AA5047DE}" srcOrd="0" destOrd="0" parTransId="{6B2384C5-0BFC-4961-AA28-8C9E6C45FB51}" sibTransId="{0C1BE2F1-90F6-4064-B7A7-D8202C102B49}"/>
    <dgm:cxn modelId="{51B7B771-06B2-4632-8485-505E015504E7}" type="presOf" srcId="{41E3C4BF-14FB-46FE-B1DF-315C4D09F032}" destId="{2D7B962F-8FEA-42FD-9041-C59753F9A811}" srcOrd="0" destOrd="1" presId="urn:microsoft.com/office/officeart/2005/8/layout/hList6"/>
    <dgm:cxn modelId="{8CF529B7-B1D3-4215-A6DC-D2018069255C}" type="presOf" srcId="{0F5437A4-00C2-4FFD-B7EB-E13F7D09376E}" destId="{B4700C35-F383-4BCF-9FEC-602022537915}" srcOrd="0" destOrd="1" presId="urn:microsoft.com/office/officeart/2005/8/layout/hList6"/>
    <dgm:cxn modelId="{C6EA6B07-3405-4766-B324-62C85F438350}" type="presOf" srcId="{5B8E0AEE-C322-46F6-8594-3C99CAB6071B}" destId="{A035F2DA-110E-446B-9533-AB7238E380DF}" srcOrd="0" destOrd="0" presId="urn:microsoft.com/office/officeart/2005/8/layout/hList6"/>
    <dgm:cxn modelId="{E2F97D23-ACFF-48B0-9921-0A7496A22137}" type="presOf" srcId="{E95D9005-E724-487A-828D-3C50A5A5B2E6}" destId="{9F872F4A-F76B-4218-A5D5-DE17B7E8A744}" srcOrd="0" destOrd="0" presId="urn:microsoft.com/office/officeart/2005/8/layout/hList6"/>
    <dgm:cxn modelId="{2E36B056-C42A-47E0-924D-ECE7CB165749}" type="presOf" srcId="{7381BD45-7178-4430-AB9E-580FB4D546DD}" destId="{B876C95C-9957-4D0F-A2D5-41D473FC62CB}" srcOrd="0" destOrd="0" presId="urn:microsoft.com/office/officeart/2005/8/layout/hList6"/>
    <dgm:cxn modelId="{A4F61B36-FA51-48C7-9A4D-8BDC8C6E5B46}" type="presOf" srcId="{0A1716AE-6C0E-4C2E-894D-A2E1736DBBDB}" destId="{2D7B962F-8FEA-42FD-9041-C59753F9A811}" srcOrd="0" destOrd="0" presId="urn:microsoft.com/office/officeart/2005/8/layout/hList6"/>
    <dgm:cxn modelId="{5C9B6D31-2C0C-4E2B-91F8-9E11826A2975}" srcId="{7381BD45-7178-4430-AB9E-580FB4D546DD}" destId="{E95D9005-E724-487A-828D-3C50A5A5B2E6}" srcOrd="2" destOrd="0" parTransId="{02433113-1F42-4B04-B973-5AE91C05EEC7}" sibTransId="{87576B40-38F6-47FF-A3C4-2457D97AC697}"/>
    <dgm:cxn modelId="{A4DF2A89-F2B3-49DE-8F74-6DAC141AC553}" type="presOf" srcId="{914C7110-FC45-464F-B31D-1FBD1C97FF9C}" destId="{B38B77B4-2AB4-4F1F-B369-077AFB95F53F}" srcOrd="0" destOrd="0" presId="urn:microsoft.com/office/officeart/2005/8/layout/hList6"/>
    <dgm:cxn modelId="{DDB1AB5B-FB1E-4EC5-8338-9A118BB41996}" srcId="{7381BD45-7178-4430-AB9E-580FB4D546DD}" destId="{914C7110-FC45-464F-B31D-1FBD1C97FF9C}" srcOrd="1" destOrd="0" parTransId="{4A8383BD-0D22-4B2C-8F15-6EFF837005E3}" sibTransId="{9902DC84-6A11-451C-8CB5-2B7213AA54A9}"/>
    <dgm:cxn modelId="{AE458E85-4B83-4987-B121-F52140BA9115}" type="presOf" srcId="{AF7E30F2-48C7-42B3-AE4B-DF89AA5047DE}" destId="{A035F2DA-110E-446B-9533-AB7238E380DF}" srcOrd="0" destOrd="1" presId="urn:microsoft.com/office/officeart/2005/8/layout/hList6"/>
    <dgm:cxn modelId="{34912EA6-E005-4ED5-939F-7C305502E42C}" type="presOf" srcId="{ECE2F569-8249-4D4A-AFF4-598426693C86}" destId="{02384DA4-D54F-4532-A943-47855900E590}" srcOrd="0" destOrd="0" presId="urn:microsoft.com/office/officeart/2005/8/layout/hList6"/>
    <dgm:cxn modelId="{6FDF29E8-07FC-4BA3-8D0D-25C63F6FA5C7}" srcId="{7381BD45-7178-4430-AB9E-580FB4D546DD}" destId="{5B8E0AEE-C322-46F6-8594-3C99CAB6071B}" srcOrd="3" destOrd="0" parTransId="{11EFBE19-1E08-4379-92D3-D2AFB8790366}" sibTransId="{E65EE616-5175-4DB9-8815-E125C7A98E99}"/>
    <dgm:cxn modelId="{2C99F24D-EE62-4BF9-BCAB-0918C5502049}" srcId="{7381BD45-7178-4430-AB9E-580FB4D546DD}" destId="{D51E0677-8B79-4F60-A467-51B99C213691}" srcOrd="0" destOrd="0" parTransId="{066E27E8-6371-4584-9A52-AB89E9DF501E}" sibTransId="{56F58DC9-3D73-4A7D-9BF3-EC503D1EB894}"/>
    <dgm:cxn modelId="{A6303190-9CD5-4F97-96E4-017E20F2EE7B}" srcId="{7381BD45-7178-4430-AB9E-580FB4D546DD}" destId="{ECE2F569-8249-4D4A-AFF4-598426693C86}" srcOrd="4" destOrd="0" parTransId="{63C52FCA-DEB9-487B-8677-C4E9D2A23282}" sibTransId="{EBE7D6F2-2CD0-432F-B44F-0B68FAB733BF}"/>
    <dgm:cxn modelId="{1C3041EB-A6CA-41BB-B151-777B40DDB887}" srcId="{D51E0677-8B79-4F60-A467-51B99C213691}" destId="{0F5437A4-00C2-4FFD-B7EB-E13F7D09376E}" srcOrd="0" destOrd="0" parTransId="{0D1DF76C-A8E2-411C-97E8-F3164B3FC674}" sibTransId="{FB26D3AB-6F72-4987-9A1C-5DA6A807D57D}"/>
    <dgm:cxn modelId="{8EDB26EF-43E3-41B4-9DDB-76C0C6C43AE2}" srcId="{7381BD45-7178-4430-AB9E-580FB4D546DD}" destId="{0A1716AE-6C0E-4C2E-894D-A2E1736DBBDB}" srcOrd="5" destOrd="0" parTransId="{8FB0BBCB-A3E2-4360-B3F5-260FD4D93A18}" sibTransId="{39535251-BA0A-41BF-AA59-946802E83C34}"/>
    <dgm:cxn modelId="{5AC37321-0AFE-4D14-A67C-3CC66842D182}" type="presOf" srcId="{D51E0677-8B79-4F60-A467-51B99C213691}" destId="{B4700C35-F383-4BCF-9FEC-602022537915}" srcOrd="0" destOrd="0" presId="urn:microsoft.com/office/officeart/2005/8/layout/hList6"/>
    <dgm:cxn modelId="{B4336B9C-81D9-4DE9-BE57-B2D11FED9CFF}" srcId="{0A1716AE-6C0E-4C2E-894D-A2E1736DBBDB}" destId="{41E3C4BF-14FB-46FE-B1DF-315C4D09F032}" srcOrd="0" destOrd="0" parTransId="{0873AD71-D0A9-4EDF-B395-AEEF50982035}" sibTransId="{1D92F966-9A2C-4B6A-8C3A-795C88CDF3B5}"/>
    <dgm:cxn modelId="{3DF5B9E5-FF2D-457F-892B-FC3B59C9DB74}" type="presParOf" srcId="{B876C95C-9957-4D0F-A2D5-41D473FC62CB}" destId="{B4700C35-F383-4BCF-9FEC-602022537915}" srcOrd="0" destOrd="0" presId="urn:microsoft.com/office/officeart/2005/8/layout/hList6"/>
    <dgm:cxn modelId="{A311940F-0463-49C5-8465-6A2E667BD5E4}" type="presParOf" srcId="{B876C95C-9957-4D0F-A2D5-41D473FC62CB}" destId="{A52922D0-429F-4BB3-B09A-67CE28CE65C0}" srcOrd="1" destOrd="0" presId="urn:microsoft.com/office/officeart/2005/8/layout/hList6"/>
    <dgm:cxn modelId="{285F6C5C-AAC0-4729-ACA1-9C91187B2BE5}" type="presParOf" srcId="{B876C95C-9957-4D0F-A2D5-41D473FC62CB}" destId="{B38B77B4-2AB4-4F1F-B369-077AFB95F53F}" srcOrd="2" destOrd="0" presId="urn:microsoft.com/office/officeart/2005/8/layout/hList6"/>
    <dgm:cxn modelId="{BF651BF0-FC52-4499-A810-DA62281896F5}" type="presParOf" srcId="{B876C95C-9957-4D0F-A2D5-41D473FC62CB}" destId="{B68B0BE6-09D1-4AF5-90A1-54C91DB42422}" srcOrd="3" destOrd="0" presId="urn:microsoft.com/office/officeart/2005/8/layout/hList6"/>
    <dgm:cxn modelId="{0D0195E7-C1DC-443D-9D7F-DE1CE9146A33}" type="presParOf" srcId="{B876C95C-9957-4D0F-A2D5-41D473FC62CB}" destId="{9F872F4A-F76B-4218-A5D5-DE17B7E8A744}" srcOrd="4" destOrd="0" presId="urn:microsoft.com/office/officeart/2005/8/layout/hList6"/>
    <dgm:cxn modelId="{0D2DFE6A-CAB9-4F1C-AF59-2F30C0A257D2}" type="presParOf" srcId="{B876C95C-9957-4D0F-A2D5-41D473FC62CB}" destId="{25DE6061-F7EC-48AA-9077-5B30D0A59AC4}" srcOrd="5" destOrd="0" presId="urn:microsoft.com/office/officeart/2005/8/layout/hList6"/>
    <dgm:cxn modelId="{34E38D96-182F-4A1C-AC62-026A14DF267D}" type="presParOf" srcId="{B876C95C-9957-4D0F-A2D5-41D473FC62CB}" destId="{A035F2DA-110E-446B-9533-AB7238E380DF}" srcOrd="6" destOrd="0" presId="urn:microsoft.com/office/officeart/2005/8/layout/hList6"/>
    <dgm:cxn modelId="{F49B757C-62E2-4033-9FC9-B5D926814C60}" type="presParOf" srcId="{B876C95C-9957-4D0F-A2D5-41D473FC62CB}" destId="{E978137C-C5A8-4D4F-9467-40F4A7616C84}" srcOrd="7" destOrd="0" presId="urn:microsoft.com/office/officeart/2005/8/layout/hList6"/>
    <dgm:cxn modelId="{B35CA08C-50D5-4516-BE78-1847A6112986}" type="presParOf" srcId="{B876C95C-9957-4D0F-A2D5-41D473FC62CB}" destId="{02384DA4-D54F-4532-A943-47855900E590}" srcOrd="8" destOrd="0" presId="urn:microsoft.com/office/officeart/2005/8/layout/hList6"/>
    <dgm:cxn modelId="{5DD4A845-6BEE-422D-ABFB-E0F123A72724}" type="presParOf" srcId="{B876C95C-9957-4D0F-A2D5-41D473FC62CB}" destId="{5784B42A-A21C-4559-A12E-7168D773956A}" srcOrd="9" destOrd="0" presId="urn:microsoft.com/office/officeart/2005/8/layout/hList6"/>
    <dgm:cxn modelId="{321C650E-7F1F-4C31-BFFC-BF034FF6E14B}" type="presParOf" srcId="{B876C95C-9957-4D0F-A2D5-41D473FC62CB}" destId="{2D7B962F-8FEA-42FD-9041-C59753F9A811}"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3BCDFB-E09F-4890-A7D6-08C99A70F87E}"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n-US"/>
        </a:p>
      </dgm:t>
    </dgm:pt>
    <dgm:pt modelId="{F2ED10F0-B17F-4598-A853-3437F43BECA7}">
      <dgm:prSet phldrT="[Text]"/>
      <dgm:spPr/>
      <dgm:t>
        <a:bodyPr/>
        <a:lstStyle/>
        <a:p>
          <a:r>
            <a:rPr lang="en-US" b="1" dirty="0" smtClean="0">
              <a:latin typeface="+mj-lt"/>
            </a:rPr>
            <a:t>State ownership of wealth</a:t>
          </a:r>
          <a:endParaRPr lang="en-US" b="1" dirty="0">
            <a:latin typeface="+mj-lt"/>
          </a:endParaRPr>
        </a:p>
      </dgm:t>
    </dgm:pt>
    <dgm:pt modelId="{49B3388A-2CC4-4CBA-BEB3-CEC727096BCA}" type="parTrans" cxnId="{89B0FFBE-F532-4DD5-9DA5-594F1C848B3B}">
      <dgm:prSet/>
      <dgm:spPr/>
      <dgm:t>
        <a:bodyPr/>
        <a:lstStyle/>
        <a:p>
          <a:endParaRPr lang="en-US"/>
        </a:p>
      </dgm:t>
    </dgm:pt>
    <dgm:pt modelId="{B3321EDF-93DA-4EDC-98A2-4FE63D714B9A}" type="sibTrans" cxnId="{89B0FFBE-F532-4DD5-9DA5-594F1C848B3B}">
      <dgm:prSet/>
      <dgm:spPr/>
      <dgm:t>
        <a:bodyPr/>
        <a:lstStyle/>
        <a:p>
          <a:endParaRPr lang="en-US"/>
        </a:p>
      </dgm:t>
    </dgm:pt>
    <dgm:pt modelId="{BD85CF4F-6972-450F-9C17-6FF4FA4A0BDE}">
      <dgm:prSet phldrT="[Text]"/>
      <dgm:spPr/>
      <dgm:t>
        <a:bodyPr/>
        <a:lstStyle/>
        <a:p>
          <a:r>
            <a:rPr lang="en-US" b="1" dirty="0" smtClean="0">
              <a:latin typeface="+mj-lt"/>
            </a:rPr>
            <a:t>Absence of individual initiative</a:t>
          </a:r>
          <a:endParaRPr lang="en-US" b="1" dirty="0">
            <a:latin typeface="+mj-lt"/>
          </a:endParaRPr>
        </a:p>
      </dgm:t>
    </dgm:pt>
    <dgm:pt modelId="{F71A605B-C1E7-41B2-9AB3-590E819C4C75}" type="parTrans" cxnId="{A49F7BDC-BA27-40CE-9F0D-7B87496715A3}">
      <dgm:prSet/>
      <dgm:spPr/>
      <dgm:t>
        <a:bodyPr/>
        <a:lstStyle/>
        <a:p>
          <a:endParaRPr lang="en-US"/>
        </a:p>
      </dgm:t>
    </dgm:pt>
    <dgm:pt modelId="{57FBDB76-16C9-4767-AA39-7EEEA8D545C7}" type="sibTrans" cxnId="{A49F7BDC-BA27-40CE-9F0D-7B87496715A3}">
      <dgm:prSet/>
      <dgm:spPr/>
      <dgm:t>
        <a:bodyPr/>
        <a:lstStyle/>
        <a:p>
          <a:endParaRPr lang="en-US"/>
        </a:p>
      </dgm:t>
    </dgm:pt>
    <dgm:pt modelId="{0E330B5F-70F1-4404-8296-9A550B40D38A}">
      <dgm:prSet phldrT="[Text]"/>
      <dgm:spPr/>
      <dgm:t>
        <a:bodyPr/>
        <a:lstStyle/>
        <a:p>
          <a:r>
            <a:rPr lang="en-US" dirty="0" smtClean="0">
              <a:latin typeface="+mj-lt"/>
            </a:rPr>
            <a:t> </a:t>
          </a:r>
          <a:r>
            <a:rPr lang="en-US" b="1" dirty="0" smtClean="0">
              <a:latin typeface="+mj-lt"/>
            </a:rPr>
            <a:t>Central planning</a:t>
          </a:r>
          <a:endParaRPr lang="en-US" b="1" dirty="0">
            <a:latin typeface="+mj-lt"/>
          </a:endParaRPr>
        </a:p>
      </dgm:t>
    </dgm:pt>
    <dgm:pt modelId="{C3CCC1F4-FE02-4D58-9EAC-AEF9738AE08E}" type="parTrans" cxnId="{4B36052E-CEEC-4680-9BA8-6356731F62ED}">
      <dgm:prSet/>
      <dgm:spPr/>
      <dgm:t>
        <a:bodyPr/>
        <a:lstStyle/>
        <a:p>
          <a:endParaRPr lang="en-US"/>
        </a:p>
      </dgm:t>
    </dgm:pt>
    <dgm:pt modelId="{BB54A0A2-651E-4CC9-8969-FBB9375EE30A}" type="sibTrans" cxnId="{4B36052E-CEEC-4680-9BA8-6356731F62ED}">
      <dgm:prSet/>
      <dgm:spPr/>
      <dgm:t>
        <a:bodyPr/>
        <a:lstStyle/>
        <a:p>
          <a:endParaRPr lang="en-US"/>
        </a:p>
      </dgm:t>
    </dgm:pt>
    <dgm:pt modelId="{E02A0FB7-A500-424E-8A92-648B17168557}">
      <dgm:prSet phldrT="[Text]"/>
      <dgm:spPr/>
      <dgm:t>
        <a:bodyPr/>
        <a:lstStyle/>
        <a:p>
          <a:r>
            <a:rPr lang="en-US" b="1" dirty="0" smtClean="0">
              <a:latin typeface="+mj-lt"/>
            </a:rPr>
            <a:t>Limitation of the freedom of consumer</a:t>
          </a:r>
          <a:endParaRPr lang="en-US" b="1" dirty="0">
            <a:latin typeface="+mj-lt"/>
          </a:endParaRPr>
        </a:p>
      </dgm:t>
    </dgm:pt>
    <dgm:pt modelId="{37C4774A-E2E3-43D3-9257-E80C89744239}" type="parTrans" cxnId="{AAD3D08A-825B-47D4-AF1F-BFA0A4AF7A1A}">
      <dgm:prSet/>
      <dgm:spPr/>
      <dgm:t>
        <a:bodyPr/>
        <a:lstStyle/>
        <a:p>
          <a:endParaRPr lang="en-US"/>
        </a:p>
      </dgm:t>
    </dgm:pt>
    <dgm:pt modelId="{1E2F302E-4C19-460C-BBD2-4775179598DF}" type="sibTrans" cxnId="{AAD3D08A-825B-47D4-AF1F-BFA0A4AF7A1A}">
      <dgm:prSet/>
      <dgm:spPr/>
      <dgm:t>
        <a:bodyPr/>
        <a:lstStyle/>
        <a:p>
          <a:endParaRPr lang="en-US"/>
        </a:p>
      </dgm:t>
    </dgm:pt>
    <dgm:pt modelId="{3180E355-E4F5-495D-9AFF-9113EE8BBD45}" type="pres">
      <dgm:prSet presAssocID="{423BCDFB-E09F-4890-A7D6-08C99A70F87E}" presName="Name0" presStyleCnt="0">
        <dgm:presLayoutVars>
          <dgm:dir/>
          <dgm:animLvl val="lvl"/>
          <dgm:resizeHandles/>
        </dgm:presLayoutVars>
      </dgm:prSet>
      <dgm:spPr/>
      <dgm:t>
        <a:bodyPr/>
        <a:lstStyle/>
        <a:p>
          <a:endParaRPr lang="en-US"/>
        </a:p>
      </dgm:t>
    </dgm:pt>
    <dgm:pt modelId="{AE46707E-D8B1-4D50-B7B3-E15AC1641216}" type="pres">
      <dgm:prSet presAssocID="{F2ED10F0-B17F-4598-A853-3437F43BECA7}" presName="linNode" presStyleCnt="0"/>
      <dgm:spPr/>
      <dgm:t>
        <a:bodyPr/>
        <a:lstStyle/>
        <a:p>
          <a:endParaRPr lang="en-US"/>
        </a:p>
      </dgm:t>
    </dgm:pt>
    <dgm:pt modelId="{94307630-8033-4BFD-96B2-87D326435FA0}" type="pres">
      <dgm:prSet presAssocID="{F2ED10F0-B17F-4598-A853-3437F43BECA7}" presName="parentShp" presStyleLbl="node1" presStyleIdx="0" presStyleCnt="4" custScaleX="66919" custLinFactNeighborX="-10502" custLinFactNeighborY="-161">
        <dgm:presLayoutVars>
          <dgm:bulletEnabled val="1"/>
        </dgm:presLayoutVars>
      </dgm:prSet>
      <dgm:spPr/>
      <dgm:t>
        <a:bodyPr/>
        <a:lstStyle/>
        <a:p>
          <a:endParaRPr lang="en-US"/>
        </a:p>
      </dgm:t>
    </dgm:pt>
    <dgm:pt modelId="{B886D4AE-D3BF-4750-8BAE-355A41439996}" type="pres">
      <dgm:prSet presAssocID="{F2ED10F0-B17F-4598-A853-3437F43BECA7}" presName="childShp" presStyleLbl="bgAccFollowNode1" presStyleIdx="0" presStyleCnt="4" custFlipHor="1" custScaleX="848">
        <dgm:presLayoutVars>
          <dgm:bulletEnabled val="1"/>
        </dgm:presLayoutVars>
      </dgm:prSet>
      <dgm:spPr/>
      <dgm:t>
        <a:bodyPr/>
        <a:lstStyle/>
        <a:p>
          <a:endParaRPr lang="en-US"/>
        </a:p>
      </dgm:t>
    </dgm:pt>
    <dgm:pt modelId="{5B42539E-D719-4878-B491-7AEF9566ADA1}" type="pres">
      <dgm:prSet presAssocID="{B3321EDF-93DA-4EDC-98A2-4FE63D714B9A}" presName="spacing" presStyleCnt="0"/>
      <dgm:spPr/>
      <dgm:t>
        <a:bodyPr/>
        <a:lstStyle/>
        <a:p>
          <a:endParaRPr lang="en-US"/>
        </a:p>
      </dgm:t>
    </dgm:pt>
    <dgm:pt modelId="{01B3D980-A954-472B-8116-8F9A8E97FAFD}" type="pres">
      <dgm:prSet presAssocID="{BD85CF4F-6972-450F-9C17-6FF4FA4A0BDE}" presName="linNode" presStyleCnt="0"/>
      <dgm:spPr/>
      <dgm:t>
        <a:bodyPr/>
        <a:lstStyle/>
        <a:p>
          <a:endParaRPr lang="en-US"/>
        </a:p>
      </dgm:t>
    </dgm:pt>
    <dgm:pt modelId="{96C7476A-E37C-42E3-AC27-7DBC864BCE86}" type="pres">
      <dgm:prSet presAssocID="{BD85CF4F-6972-450F-9C17-6FF4FA4A0BDE}" presName="parentShp" presStyleLbl="node1" presStyleIdx="1" presStyleCnt="4" custScaleX="68535" custLinFactNeighborX="-10502">
        <dgm:presLayoutVars>
          <dgm:bulletEnabled val="1"/>
        </dgm:presLayoutVars>
      </dgm:prSet>
      <dgm:spPr/>
      <dgm:t>
        <a:bodyPr/>
        <a:lstStyle/>
        <a:p>
          <a:endParaRPr lang="en-US"/>
        </a:p>
      </dgm:t>
    </dgm:pt>
    <dgm:pt modelId="{EA2248D4-CD24-4BD8-BBFE-E76C920DDD1F}" type="pres">
      <dgm:prSet presAssocID="{BD85CF4F-6972-450F-9C17-6FF4FA4A0BDE}" presName="childShp" presStyleLbl="bgAccFollowNode1" presStyleIdx="1" presStyleCnt="4" custFlipHor="0" custScaleX="901" custLinFactNeighborX="18278" custLinFactNeighborY="27205">
        <dgm:presLayoutVars>
          <dgm:bulletEnabled val="1"/>
        </dgm:presLayoutVars>
      </dgm:prSet>
      <dgm:spPr/>
      <dgm:t>
        <a:bodyPr/>
        <a:lstStyle/>
        <a:p>
          <a:endParaRPr lang="en-US"/>
        </a:p>
      </dgm:t>
    </dgm:pt>
    <dgm:pt modelId="{E5C0CAA3-54D8-481A-92CE-0CEF95F09847}" type="pres">
      <dgm:prSet presAssocID="{57FBDB76-16C9-4767-AA39-7EEEA8D545C7}" presName="spacing" presStyleCnt="0"/>
      <dgm:spPr/>
      <dgm:t>
        <a:bodyPr/>
        <a:lstStyle/>
        <a:p>
          <a:endParaRPr lang="en-US"/>
        </a:p>
      </dgm:t>
    </dgm:pt>
    <dgm:pt modelId="{11CF9165-C9EF-448E-A73F-5C712A4C0CFC}" type="pres">
      <dgm:prSet presAssocID="{0E330B5F-70F1-4404-8296-9A550B40D38A}" presName="linNode" presStyleCnt="0"/>
      <dgm:spPr/>
      <dgm:t>
        <a:bodyPr/>
        <a:lstStyle/>
        <a:p>
          <a:endParaRPr lang="en-US"/>
        </a:p>
      </dgm:t>
    </dgm:pt>
    <dgm:pt modelId="{2B347B5E-5F6E-4749-82CC-28D3461AAD14}" type="pres">
      <dgm:prSet presAssocID="{0E330B5F-70F1-4404-8296-9A550B40D38A}" presName="parentShp" presStyleLbl="node1" presStyleIdx="2" presStyleCnt="4" custScaleX="53900" custLinFactNeighborX="-15634" custLinFactNeighborY="-1362">
        <dgm:presLayoutVars>
          <dgm:bulletEnabled val="1"/>
        </dgm:presLayoutVars>
      </dgm:prSet>
      <dgm:spPr/>
      <dgm:t>
        <a:bodyPr/>
        <a:lstStyle/>
        <a:p>
          <a:endParaRPr lang="en-US"/>
        </a:p>
      </dgm:t>
    </dgm:pt>
    <dgm:pt modelId="{087CD9E3-8F81-4159-A08E-92E789C6C178}" type="pres">
      <dgm:prSet presAssocID="{0E330B5F-70F1-4404-8296-9A550B40D38A}" presName="childShp" presStyleLbl="bgAccFollowNode1" presStyleIdx="2" presStyleCnt="4" custFlipHor="1" custScaleX="973" custScaleY="98087" custLinFactNeighborX="2828" custLinFactNeighborY="-95553">
        <dgm:presLayoutVars>
          <dgm:bulletEnabled val="1"/>
        </dgm:presLayoutVars>
      </dgm:prSet>
      <dgm:spPr/>
      <dgm:t>
        <a:bodyPr/>
        <a:lstStyle/>
        <a:p>
          <a:endParaRPr lang="en-US"/>
        </a:p>
      </dgm:t>
    </dgm:pt>
    <dgm:pt modelId="{76EF152A-D188-4770-A646-9DB2315C045B}" type="pres">
      <dgm:prSet presAssocID="{BB54A0A2-651E-4CC9-8969-FBB9375EE30A}" presName="spacing" presStyleCnt="0"/>
      <dgm:spPr/>
      <dgm:t>
        <a:bodyPr/>
        <a:lstStyle/>
        <a:p>
          <a:endParaRPr lang="en-US"/>
        </a:p>
      </dgm:t>
    </dgm:pt>
    <dgm:pt modelId="{61388F28-786D-4B15-87FF-11ECD4951CC9}" type="pres">
      <dgm:prSet presAssocID="{E02A0FB7-A500-424E-8A92-648B17168557}" presName="linNode" presStyleCnt="0"/>
      <dgm:spPr/>
      <dgm:t>
        <a:bodyPr/>
        <a:lstStyle/>
        <a:p>
          <a:endParaRPr lang="en-US"/>
        </a:p>
      </dgm:t>
    </dgm:pt>
    <dgm:pt modelId="{F8CDA49C-4396-440E-94F3-3D98B1AC6433}" type="pres">
      <dgm:prSet presAssocID="{E02A0FB7-A500-424E-8A92-648B17168557}" presName="parentShp" presStyleLbl="node1" presStyleIdx="3" presStyleCnt="4" custScaleX="80653" custLinFactNeighborX="-6732" custLinFactNeighborY="-653">
        <dgm:presLayoutVars>
          <dgm:bulletEnabled val="1"/>
        </dgm:presLayoutVars>
      </dgm:prSet>
      <dgm:spPr/>
      <dgm:t>
        <a:bodyPr/>
        <a:lstStyle/>
        <a:p>
          <a:endParaRPr lang="en-US"/>
        </a:p>
      </dgm:t>
    </dgm:pt>
    <dgm:pt modelId="{F47CE24A-A87B-4ADA-A932-B17575FE7FA3}" type="pres">
      <dgm:prSet presAssocID="{E02A0FB7-A500-424E-8A92-648B17168557}" presName="childShp" presStyleLbl="bgAccFollowNode1" presStyleIdx="3" presStyleCnt="4" custFlipVert="0" custFlipHor="0" custScaleX="849" custScaleY="85619" custLinFactNeighborX="-3599" custLinFactNeighborY="-91216">
        <dgm:presLayoutVars>
          <dgm:bulletEnabled val="1"/>
        </dgm:presLayoutVars>
      </dgm:prSet>
      <dgm:spPr/>
      <dgm:t>
        <a:bodyPr/>
        <a:lstStyle/>
        <a:p>
          <a:endParaRPr lang="en-US"/>
        </a:p>
      </dgm:t>
    </dgm:pt>
  </dgm:ptLst>
  <dgm:cxnLst>
    <dgm:cxn modelId="{4B36052E-CEEC-4680-9BA8-6356731F62ED}" srcId="{423BCDFB-E09F-4890-A7D6-08C99A70F87E}" destId="{0E330B5F-70F1-4404-8296-9A550B40D38A}" srcOrd="2" destOrd="0" parTransId="{C3CCC1F4-FE02-4D58-9EAC-AEF9738AE08E}" sibTransId="{BB54A0A2-651E-4CC9-8969-FBB9375EE30A}"/>
    <dgm:cxn modelId="{AAD3D08A-825B-47D4-AF1F-BFA0A4AF7A1A}" srcId="{423BCDFB-E09F-4890-A7D6-08C99A70F87E}" destId="{E02A0FB7-A500-424E-8A92-648B17168557}" srcOrd="3" destOrd="0" parTransId="{37C4774A-E2E3-43D3-9257-E80C89744239}" sibTransId="{1E2F302E-4C19-460C-BBD2-4775179598DF}"/>
    <dgm:cxn modelId="{BA345594-5EC4-41D7-A00D-FAC57A42F283}" type="presOf" srcId="{F2ED10F0-B17F-4598-A853-3437F43BECA7}" destId="{94307630-8033-4BFD-96B2-87D326435FA0}" srcOrd="0" destOrd="0" presId="urn:microsoft.com/office/officeart/2005/8/layout/vList6"/>
    <dgm:cxn modelId="{A49F7BDC-BA27-40CE-9F0D-7B87496715A3}" srcId="{423BCDFB-E09F-4890-A7D6-08C99A70F87E}" destId="{BD85CF4F-6972-450F-9C17-6FF4FA4A0BDE}" srcOrd="1" destOrd="0" parTransId="{F71A605B-C1E7-41B2-9AB3-590E819C4C75}" sibTransId="{57FBDB76-16C9-4767-AA39-7EEEA8D545C7}"/>
    <dgm:cxn modelId="{96B95D30-9FF5-4A28-954A-E6A9EB31BF66}" type="presOf" srcId="{E02A0FB7-A500-424E-8A92-648B17168557}" destId="{F8CDA49C-4396-440E-94F3-3D98B1AC6433}" srcOrd="0" destOrd="0" presId="urn:microsoft.com/office/officeart/2005/8/layout/vList6"/>
    <dgm:cxn modelId="{E603414E-D9CA-4642-A3AD-DF21EDF5B625}" type="presOf" srcId="{423BCDFB-E09F-4890-A7D6-08C99A70F87E}" destId="{3180E355-E4F5-495D-9AFF-9113EE8BBD45}" srcOrd="0" destOrd="0" presId="urn:microsoft.com/office/officeart/2005/8/layout/vList6"/>
    <dgm:cxn modelId="{89B0FFBE-F532-4DD5-9DA5-594F1C848B3B}" srcId="{423BCDFB-E09F-4890-A7D6-08C99A70F87E}" destId="{F2ED10F0-B17F-4598-A853-3437F43BECA7}" srcOrd="0" destOrd="0" parTransId="{49B3388A-2CC4-4CBA-BEB3-CEC727096BCA}" sibTransId="{B3321EDF-93DA-4EDC-98A2-4FE63D714B9A}"/>
    <dgm:cxn modelId="{1DE714D1-C10E-47A6-9BE0-2230989C7D1D}" type="presOf" srcId="{0E330B5F-70F1-4404-8296-9A550B40D38A}" destId="{2B347B5E-5F6E-4749-82CC-28D3461AAD14}" srcOrd="0" destOrd="0" presId="urn:microsoft.com/office/officeart/2005/8/layout/vList6"/>
    <dgm:cxn modelId="{9959E41C-59A0-4FC3-B8C1-F5CB6E21254D}" type="presOf" srcId="{BD85CF4F-6972-450F-9C17-6FF4FA4A0BDE}" destId="{96C7476A-E37C-42E3-AC27-7DBC864BCE86}" srcOrd="0" destOrd="0" presId="urn:microsoft.com/office/officeart/2005/8/layout/vList6"/>
    <dgm:cxn modelId="{B63F4D48-EBA1-430C-B858-88941F9F2380}" type="presParOf" srcId="{3180E355-E4F5-495D-9AFF-9113EE8BBD45}" destId="{AE46707E-D8B1-4D50-B7B3-E15AC1641216}" srcOrd="0" destOrd="0" presId="urn:microsoft.com/office/officeart/2005/8/layout/vList6"/>
    <dgm:cxn modelId="{39126C6E-B1CB-481D-9410-8D906D9A9E08}" type="presParOf" srcId="{AE46707E-D8B1-4D50-B7B3-E15AC1641216}" destId="{94307630-8033-4BFD-96B2-87D326435FA0}" srcOrd="0" destOrd="0" presId="urn:microsoft.com/office/officeart/2005/8/layout/vList6"/>
    <dgm:cxn modelId="{F32B5DA4-8018-42EE-A9BE-3877F69F2829}" type="presParOf" srcId="{AE46707E-D8B1-4D50-B7B3-E15AC1641216}" destId="{B886D4AE-D3BF-4750-8BAE-355A41439996}" srcOrd="1" destOrd="0" presId="urn:microsoft.com/office/officeart/2005/8/layout/vList6"/>
    <dgm:cxn modelId="{7929529E-246F-402D-A6CD-00D8732846F4}" type="presParOf" srcId="{3180E355-E4F5-495D-9AFF-9113EE8BBD45}" destId="{5B42539E-D719-4878-B491-7AEF9566ADA1}" srcOrd="1" destOrd="0" presId="urn:microsoft.com/office/officeart/2005/8/layout/vList6"/>
    <dgm:cxn modelId="{EFB29565-87A0-4C8F-B2CC-511F753FF363}" type="presParOf" srcId="{3180E355-E4F5-495D-9AFF-9113EE8BBD45}" destId="{01B3D980-A954-472B-8116-8F9A8E97FAFD}" srcOrd="2" destOrd="0" presId="urn:microsoft.com/office/officeart/2005/8/layout/vList6"/>
    <dgm:cxn modelId="{B2504D09-6A9E-4DAC-9F73-27B9959764FF}" type="presParOf" srcId="{01B3D980-A954-472B-8116-8F9A8E97FAFD}" destId="{96C7476A-E37C-42E3-AC27-7DBC864BCE86}" srcOrd="0" destOrd="0" presId="urn:microsoft.com/office/officeart/2005/8/layout/vList6"/>
    <dgm:cxn modelId="{CFC67E70-DDEF-459A-9E6D-8D0E7B5CE961}" type="presParOf" srcId="{01B3D980-A954-472B-8116-8F9A8E97FAFD}" destId="{EA2248D4-CD24-4BD8-BBFE-E76C920DDD1F}" srcOrd="1" destOrd="0" presId="urn:microsoft.com/office/officeart/2005/8/layout/vList6"/>
    <dgm:cxn modelId="{9C3ED4E3-226A-4E18-BB36-B1B6941DB235}" type="presParOf" srcId="{3180E355-E4F5-495D-9AFF-9113EE8BBD45}" destId="{E5C0CAA3-54D8-481A-92CE-0CEF95F09847}" srcOrd="3" destOrd="0" presId="urn:microsoft.com/office/officeart/2005/8/layout/vList6"/>
    <dgm:cxn modelId="{6F3B0AE1-6A4E-4A3D-9E3E-EA71AC0DA2D7}" type="presParOf" srcId="{3180E355-E4F5-495D-9AFF-9113EE8BBD45}" destId="{11CF9165-C9EF-448E-A73F-5C712A4C0CFC}" srcOrd="4" destOrd="0" presId="urn:microsoft.com/office/officeart/2005/8/layout/vList6"/>
    <dgm:cxn modelId="{92651F9D-D4C9-4DC2-BFFA-7DFDC0ED17BB}" type="presParOf" srcId="{11CF9165-C9EF-448E-A73F-5C712A4C0CFC}" destId="{2B347B5E-5F6E-4749-82CC-28D3461AAD14}" srcOrd="0" destOrd="0" presId="urn:microsoft.com/office/officeart/2005/8/layout/vList6"/>
    <dgm:cxn modelId="{02C2501A-C5C7-4DBC-9333-30B90EF4AC0A}" type="presParOf" srcId="{11CF9165-C9EF-448E-A73F-5C712A4C0CFC}" destId="{087CD9E3-8F81-4159-A08E-92E789C6C178}" srcOrd="1" destOrd="0" presId="urn:microsoft.com/office/officeart/2005/8/layout/vList6"/>
    <dgm:cxn modelId="{21AD073B-E51B-41F3-A75B-CE0F97118337}" type="presParOf" srcId="{3180E355-E4F5-495D-9AFF-9113EE8BBD45}" destId="{76EF152A-D188-4770-A646-9DB2315C045B}" srcOrd="5" destOrd="0" presId="urn:microsoft.com/office/officeart/2005/8/layout/vList6"/>
    <dgm:cxn modelId="{6C863176-81FB-42B3-8408-361E44F41658}" type="presParOf" srcId="{3180E355-E4F5-495D-9AFF-9113EE8BBD45}" destId="{61388F28-786D-4B15-87FF-11ECD4951CC9}" srcOrd="6" destOrd="0" presId="urn:microsoft.com/office/officeart/2005/8/layout/vList6"/>
    <dgm:cxn modelId="{BF17228C-58F1-46D7-AF4D-7C87A3134ACE}" type="presParOf" srcId="{61388F28-786D-4B15-87FF-11ECD4951CC9}" destId="{F8CDA49C-4396-440E-94F3-3D98B1AC6433}" srcOrd="0" destOrd="0" presId="urn:microsoft.com/office/officeart/2005/8/layout/vList6"/>
    <dgm:cxn modelId="{E1A6D646-A57D-4E59-8535-14814722D24E}" type="presParOf" srcId="{61388F28-786D-4B15-87FF-11ECD4951CC9}" destId="{F47CE24A-A87B-4ADA-A932-B17575FE7FA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337DC3-9354-4AFD-A020-84CD15B3C88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D54108C-16B8-4928-8E43-0B9352672FE0}">
      <dgm:prSet/>
      <dgm:spPr/>
      <dgm:t>
        <a:bodyPr/>
        <a:lstStyle/>
        <a:p>
          <a:r>
            <a:rPr lang="en-US" dirty="0" smtClean="0"/>
            <a:t> Co-existence of government and non-government sectors</a:t>
          </a:r>
          <a:endParaRPr lang="en-US" dirty="0"/>
        </a:p>
      </dgm:t>
    </dgm:pt>
    <dgm:pt modelId="{AFBA764D-BC50-47DA-8C23-898A3017F3DA}" type="parTrans" cxnId="{A6325D69-1FD2-4818-BB1F-B74B23F96497}">
      <dgm:prSet/>
      <dgm:spPr/>
      <dgm:t>
        <a:bodyPr/>
        <a:lstStyle/>
        <a:p>
          <a:endParaRPr lang="en-US"/>
        </a:p>
      </dgm:t>
    </dgm:pt>
    <dgm:pt modelId="{F73028AC-EE38-4C72-B053-B2A152344C1C}" type="sibTrans" cxnId="{A6325D69-1FD2-4818-BB1F-B74B23F96497}">
      <dgm:prSet/>
      <dgm:spPr/>
      <dgm:t>
        <a:bodyPr/>
        <a:lstStyle/>
        <a:p>
          <a:endParaRPr lang="en-US"/>
        </a:p>
      </dgm:t>
    </dgm:pt>
    <dgm:pt modelId="{D1B4E716-6802-4E2B-90DA-B3D567D095C9}">
      <dgm:prSet/>
      <dgm:spPr>
        <a:solidFill>
          <a:schemeClr val="accent2">
            <a:lumMod val="60000"/>
            <a:lumOff val="40000"/>
          </a:schemeClr>
        </a:solidFill>
      </dgm:spPr>
      <dgm:t>
        <a:bodyPr/>
        <a:lstStyle/>
        <a:p>
          <a:r>
            <a:rPr lang="en-US" dirty="0" smtClean="0">
              <a:latin typeface="+mj-lt"/>
            </a:rPr>
            <a:t>Government control</a:t>
          </a:r>
          <a:endParaRPr lang="en-US" dirty="0">
            <a:latin typeface="+mj-lt"/>
          </a:endParaRPr>
        </a:p>
      </dgm:t>
    </dgm:pt>
    <dgm:pt modelId="{D21E12D4-40DD-40FB-8F4A-F675803AB74C}" type="parTrans" cxnId="{7D385D19-88B8-403F-8042-D6090381D977}">
      <dgm:prSet/>
      <dgm:spPr/>
      <dgm:t>
        <a:bodyPr/>
        <a:lstStyle/>
        <a:p>
          <a:endParaRPr lang="en-US"/>
        </a:p>
      </dgm:t>
    </dgm:pt>
    <dgm:pt modelId="{C12293B2-7314-4B4E-AB3E-81BAA687F856}" type="sibTrans" cxnId="{7D385D19-88B8-403F-8042-D6090381D977}">
      <dgm:prSet/>
      <dgm:spPr/>
      <dgm:t>
        <a:bodyPr/>
        <a:lstStyle/>
        <a:p>
          <a:endParaRPr lang="en-US"/>
        </a:p>
      </dgm:t>
    </dgm:pt>
    <dgm:pt modelId="{B3FB6E0A-AD53-4725-BDDC-D53F6893F4F1}">
      <dgm:prSet/>
      <dgm:spPr>
        <a:solidFill>
          <a:schemeClr val="accent2">
            <a:lumMod val="75000"/>
          </a:schemeClr>
        </a:solidFill>
      </dgm:spPr>
      <dgm:t>
        <a:bodyPr/>
        <a:lstStyle/>
        <a:p>
          <a:r>
            <a:rPr lang="en-US" smtClean="0"/>
            <a:t>Pricing system</a:t>
          </a:r>
          <a:endParaRPr lang="en-US"/>
        </a:p>
      </dgm:t>
    </dgm:pt>
    <dgm:pt modelId="{CAC449A8-F4C3-4555-A596-D612890639BD}" type="parTrans" cxnId="{20745DFB-120F-4C6C-A44A-DFAC5C4CE11B}">
      <dgm:prSet/>
      <dgm:spPr/>
      <dgm:t>
        <a:bodyPr/>
        <a:lstStyle/>
        <a:p>
          <a:endParaRPr lang="en-US"/>
        </a:p>
      </dgm:t>
    </dgm:pt>
    <dgm:pt modelId="{FD3A4D8E-43E6-4445-B90C-7005A686D4AE}" type="sibTrans" cxnId="{20745DFB-120F-4C6C-A44A-DFAC5C4CE11B}">
      <dgm:prSet/>
      <dgm:spPr/>
      <dgm:t>
        <a:bodyPr/>
        <a:lstStyle/>
        <a:p>
          <a:endParaRPr lang="en-US"/>
        </a:p>
      </dgm:t>
    </dgm:pt>
    <dgm:pt modelId="{F3D377D6-43FD-4248-A3B7-F624B0B4F323}">
      <dgm:prSet/>
      <dgm:spPr/>
      <dgm:t>
        <a:bodyPr/>
        <a:lstStyle/>
        <a:p>
          <a:r>
            <a:rPr lang="en-US" dirty="0" smtClean="0"/>
            <a:t>Freedom of consumers</a:t>
          </a:r>
          <a:endParaRPr lang="en-US" dirty="0"/>
        </a:p>
      </dgm:t>
    </dgm:pt>
    <dgm:pt modelId="{FC394E02-30FF-4CCD-9F80-32AE7306C3E3}" type="parTrans" cxnId="{6EC58D3C-222D-4418-81F5-08B0F59AB92B}">
      <dgm:prSet/>
      <dgm:spPr/>
      <dgm:t>
        <a:bodyPr/>
        <a:lstStyle/>
        <a:p>
          <a:endParaRPr lang="en-US"/>
        </a:p>
      </dgm:t>
    </dgm:pt>
    <dgm:pt modelId="{352C3E1E-EF30-4351-930F-58ACF0F27067}" type="sibTrans" cxnId="{6EC58D3C-222D-4418-81F5-08B0F59AB92B}">
      <dgm:prSet/>
      <dgm:spPr/>
      <dgm:t>
        <a:bodyPr/>
        <a:lstStyle/>
        <a:p>
          <a:endParaRPr lang="en-US"/>
        </a:p>
      </dgm:t>
    </dgm:pt>
    <dgm:pt modelId="{DB9BE2B8-FD66-4CCF-8212-330E1582E735}">
      <dgm:prSet/>
      <dgm:spPr>
        <a:solidFill>
          <a:schemeClr val="accent1">
            <a:lumMod val="75000"/>
          </a:schemeClr>
        </a:solidFill>
      </dgm:spPr>
      <dgm:t>
        <a:bodyPr/>
        <a:lstStyle/>
        <a:p>
          <a:r>
            <a:rPr lang="en-US" smtClean="0"/>
            <a:t>Profit earning</a:t>
          </a:r>
          <a:endParaRPr lang="en-US"/>
        </a:p>
      </dgm:t>
    </dgm:pt>
    <dgm:pt modelId="{597E49CD-9A0A-42DF-B63D-C650F37AC553}" type="parTrans" cxnId="{916AF840-4D98-45FA-9087-C7C85FB07777}">
      <dgm:prSet/>
      <dgm:spPr/>
      <dgm:t>
        <a:bodyPr/>
        <a:lstStyle/>
        <a:p>
          <a:endParaRPr lang="en-US"/>
        </a:p>
      </dgm:t>
    </dgm:pt>
    <dgm:pt modelId="{8E502DCB-5F59-4487-9852-B8605A071128}" type="sibTrans" cxnId="{916AF840-4D98-45FA-9087-C7C85FB07777}">
      <dgm:prSet/>
      <dgm:spPr/>
      <dgm:t>
        <a:bodyPr/>
        <a:lstStyle/>
        <a:p>
          <a:endParaRPr lang="en-US"/>
        </a:p>
      </dgm:t>
    </dgm:pt>
    <dgm:pt modelId="{FB6CC55B-202C-4A38-B395-4BE1EC5C0F4B}" type="pres">
      <dgm:prSet presAssocID="{79337DC3-9354-4AFD-A020-84CD15B3C88C}" presName="diagram" presStyleCnt="0">
        <dgm:presLayoutVars>
          <dgm:dir/>
          <dgm:resizeHandles val="exact"/>
        </dgm:presLayoutVars>
      </dgm:prSet>
      <dgm:spPr/>
      <dgm:t>
        <a:bodyPr/>
        <a:lstStyle/>
        <a:p>
          <a:endParaRPr lang="en-US"/>
        </a:p>
      </dgm:t>
    </dgm:pt>
    <dgm:pt modelId="{7492347B-356B-4D49-857A-2D5DD374831C}" type="pres">
      <dgm:prSet presAssocID="{8D54108C-16B8-4928-8E43-0B9352672FE0}" presName="node" presStyleLbl="node1" presStyleIdx="0" presStyleCnt="5">
        <dgm:presLayoutVars>
          <dgm:bulletEnabled val="1"/>
        </dgm:presLayoutVars>
      </dgm:prSet>
      <dgm:spPr/>
      <dgm:t>
        <a:bodyPr/>
        <a:lstStyle/>
        <a:p>
          <a:endParaRPr lang="en-US"/>
        </a:p>
      </dgm:t>
    </dgm:pt>
    <dgm:pt modelId="{CAA086ED-A538-40D2-B2E4-84582D1F5F69}" type="pres">
      <dgm:prSet presAssocID="{F73028AC-EE38-4C72-B053-B2A152344C1C}" presName="sibTrans" presStyleCnt="0"/>
      <dgm:spPr/>
    </dgm:pt>
    <dgm:pt modelId="{E452EA07-8B68-4DBA-8169-F26BA4893E9E}" type="pres">
      <dgm:prSet presAssocID="{F3D377D6-43FD-4248-A3B7-F624B0B4F323}" presName="node" presStyleLbl="node1" presStyleIdx="1" presStyleCnt="5">
        <dgm:presLayoutVars>
          <dgm:bulletEnabled val="1"/>
        </dgm:presLayoutVars>
      </dgm:prSet>
      <dgm:spPr/>
      <dgm:t>
        <a:bodyPr/>
        <a:lstStyle/>
        <a:p>
          <a:endParaRPr lang="en-US"/>
        </a:p>
      </dgm:t>
    </dgm:pt>
    <dgm:pt modelId="{15A05D36-23AF-4FD4-997B-51CCC174F902}" type="pres">
      <dgm:prSet presAssocID="{352C3E1E-EF30-4351-930F-58ACF0F27067}" presName="sibTrans" presStyleCnt="0"/>
      <dgm:spPr/>
    </dgm:pt>
    <dgm:pt modelId="{4FE0C871-D6E8-4300-9272-C180867F4F45}" type="pres">
      <dgm:prSet presAssocID="{B3FB6E0A-AD53-4725-BDDC-D53F6893F4F1}" presName="node" presStyleLbl="node1" presStyleIdx="2" presStyleCnt="5" custLinFactNeighborX="1830" custLinFactNeighborY="-1220">
        <dgm:presLayoutVars>
          <dgm:bulletEnabled val="1"/>
        </dgm:presLayoutVars>
      </dgm:prSet>
      <dgm:spPr/>
      <dgm:t>
        <a:bodyPr/>
        <a:lstStyle/>
        <a:p>
          <a:endParaRPr lang="en-US"/>
        </a:p>
      </dgm:t>
    </dgm:pt>
    <dgm:pt modelId="{58E82726-D9C6-4A1F-AD62-DAF6D4A82AD8}" type="pres">
      <dgm:prSet presAssocID="{FD3A4D8E-43E6-4445-B90C-7005A686D4AE}" presName="sibTrans" presStyleCnt="0"/>
      <dgm:spPr/>
    </dgm:pt>
    <dgm:pt modelId="{F2B11192-8B4D-4A87-9093-81D636A54EA3}" type="pres">
      <dgm:prSet presAssocID="{D1B4E716-6802-4E2B-90DA-B3D567D095C9}" presName="node" presStyleLbl="node1" presStyleIdx="3" presStyleCnt="5">
        <dgm:presLayoutVars>
          <dgm:bulletEnabled val="1"/>
        </dgm:presLayoutVars>
      </dgm:prSet>
      <dgm:spPr/>
      <dgm:t>
        <a:bodyPr/>
        <a:lstStyle/>
        <a:p>
          <a:endParaRPr lang="en-US"/>
        </a:p>
      </dgm:t>
    </dgm:pt>
    <dgm:pt modelId="{396DE00F-0CC8-4FBA-BE33-D5E042320C75}" type="pres">
      <dgm:prSet presAssocID="{C12293B2-7314-4B4E-AB3E-81BAA687F856}" presName="sibTrans" presStyleCnt="0"/>
      <dgm:spPr/>
    </dgm:pt>
    <dgm:pt modelId="{A986C4F2-F2B9-479C-8C2D-C3E0F0BFB911}" type="pres">
      <dgm:prSet presAssocID="{DB9BE2B8-FD66-4CCF-8212-330E1582E735}" presName="node" presStyleLbl="node1" presStyleIdx="4" presStyleCnt="5">
        <dgm:presLayoutVars>
          <dgm:bulletEnabled val="1"/>
        </dgm:presLayoutVars>
      </dgm:prSet>
      <dgm:spPr/>
      <dgm:t>
        <a:bodyPr/>
        <a:lstStyle/>
        <a:p>
          <a:endParaRPr lang="en-US"/>
        </a:p>
      </dgm:t>
    </dgm:pt>
  </dgm:ptLst>
  <dgm:cxnLst>
    <dgm:cxn modelId="{7D385D19-88B8-403F-8042-D6090381D977}" srcId="{79337DC3-9354-4AFD-A020-84CD15B3C88C}" destId="{D1B4E716-6802-4E2B-90DA-B3D567D095C9}" srcOrd="3" destOrd="0" parTransId="{D21E12D4-40DD-40FB-8F4A-F675803AB74C}" sibTransId="{C12293B2-7314-4B4E-AB3E-81BAA687F856}"/>
    <dgm:cxn modelId="{0158AA33-06B6-4345-B741-DE47285A37AF}" type="presOf" srcId="{D1B4E716-6802-4E2B-90DA-B3D567D095C9}" destId="{F2B11192-8B4D-4A87-9093-81D636A54EA3}" srcOrd="0" destOrd="0" presId="urn:microsoft.com/office/officeart/2005/8/layout/default"/>
    <dgm:cxn modelId="{20745DFB-120F-4C6C-A44A-DFAC5C4CE11B}" srcId="{79337DC3-9354-4AFD-A020-84CD15B3C88C}" destId="{B3FB6E0A-AD53-4725-BDDC-D53F6893F4F1}" srcOrd="2" destOrd="0" parTransId="{CAC449A8-F4C3-4555-A596-D612890639BD}" sibTransId="{FD3A4D8E-43E6-4445-B90C-7005A686D4AE}"/>
    <dgm:cxn modelId="{A62ABCB3-5B2F-45F0-B9B8-9D2824E22B8B}" type="presOf" srcId="{B3FB6E0A-AD53-4725-BDDC-D53F6893F4F1}" destId="{4FE0C871-D6E8-4300-9272-C180867F4F45}" srcOrd="0" destOrd="0" presId="urn:microsoft.com/office/officeart/2005/8/layout/default"/>
    <dgm:cxn modelId="{A2F766EF-708E-42C1-97B9-5D6ADE21CEC0}" type="presOf" srcId="{8D54108C-16B8-4928-8E43-0B9352672FE0}" destId="{7492347B-356B-4D49-857A-2D5DD374831C}" srcOrd="0" destOrd="0" presId="urn:microsoft.com/office/officeart/2005/8/layout/default"/>
    <dgm:cxn modelId="{6094F0FF-B1E5-488B-B924-C88A7ACC9AC4}" type="presOf" srcId="{DB9BE2B8-FD66-4CCF-8212-330E1582E735}" destId="{A986C4F2-F2B9-479C-8C2D-C3E0F0BFB911}" srcOrd="0" destOrd="0" presId="urn:microsoft.com/office/officeart/2005/8/layout/default"/>
    <dgm:cxn modelId="{6EC58D3C-222D-4418-81F5-08B0F59AB92B}" srcId="{79337DC3-9354-4AFD-A020-84CD15B3C88C}" destId="{F3D377D6-43FD-4248-A3B7-F624B0B4F323}" srcOrd="1" destOrd="0" parTransId="{FC394E02-30FF-4CCD-9F80-32AE7306C3E3}" sibTransId="{352C3E1E-EF30-4351-930F-58ACF0F27067}"/>
    <dgm:cxn modelId="{67C77C30-A51E-4E7F-A0EB-4AC11776E9DA}" type="presOf" srcId="{F3D377D6-43FD-4248-A3B7-F624B0B4F323}" destId="{E452EA07-8B68-4DBA-8169-F26BA4893E9E}" srcOrd="0" destOrd="0" presId="urn:microsoft.com/office/officeart/2005/8/layout/default"/>
    <dgm:cxn modelId="{B9E3B2E8-9F39-459B-B885-2FC393A8EBFA}" type="presOf" srcId="{79337DC3-9354-4AFD-A020-84CD15B3C88C}" destId="{FB6CC55B-202C-4A38-B395-4BE1EC5C0F4B}" srcOrd="0" destOrd="0" presId="urn:microsoft.com/office/officeart/2005/8/layout/default"/>
    <dgm:cxn modelId="{916AF840-4D98-45FA-9087-C7C85FB07777}" srcId="{79337DC3-9354-4AFD-A020-84CD15B3C88C}" destId="{DB9BE2B8-FD66-4CCF-8212-330E1582E735}" srcOrd="4" destOrd="0" parTransId="{597E49CD-9A0A-42DF-B63D-C650F37AC553}" sibTransId="{8E502DCB-5F59-4487-9852-B8605A071128}"/>
    <dgm:cxn modelId="{A6325D69-1FD2-4818-BB1F-B74B23F96497}" srcId="{79337DC3-9354-4AFD-A020-84CD15B3C88C}" destId="{8D54108C-16B8-4928-8E43-0B9352672FE0}" srcOrd="0" destOrd="0" parTransId="{AFBA764D-BC50-47DA-8C23-898A3017F3DA}" sibTransId="{F73028AC-EE38-4C72-B053-B2A152344C1C}"/>
    <dgm:cxn modelId="{36D447FA-93D2-401D-9831-B04251986643}" type="presParOf" srcId="{FB6CC55B-202C-4A38-B395-4BE1EC5C0F4B}" destId="{7492347B-356B-4D49-857A-2D5DD374831C}" srcOrd="0" destOrd="0" presId="urn:microsoft.com/office/officeart/2005/8/layout/default"/>
    <dgm:cxn modelId="{358231AB-32DE-41FD-B394-F143E5588FEB}" type="presParOf" srcId="{FB6CC55B-202C-4A38-B395-4BE1EC5C0F4B}" destId="{CAA086ED-A538-40D2-B2E4-84582D1F5F69}" srcOrd="1" destOrd="0" presId="urn:microsoft.com/office/officeart/2005/8/layout/default"/>
    <dgm:cxn modelId="{65460A95-E994-417E-8C1A-750A70E3DFF2}" type="presParOf" srcId="{FB6CC55B-202C-4A38-B395-4BE1EC5C0F4B}" destId="{E452EA07-8B68-4DBA-8169-F26BA4893E9E}" srcOrd="2" destOrd="0" presId="urn:microsoft.com/office/officeart/2005/8/layout/default"/>
    <dgm:cxn modelId="{5EA81F23-A305-4611-B8E3-BA9E11E3C774}" type="presParOf" srcId="{FB6CC55B-202C-4A38-B395-4BE1EC5C0F4B}" destId="{15A05D36-23AF-4FD4-997B-51CCC174F902}" srcOrd="3" destOrd="0" presId="urn:microsoft.com/office/officeart/2005/8/layout/default"/>
    <dgm:cxn modelId="{85C4D798-1F43-40AA-B019-64817C8515B1}" type="presParOf" srcId="{FB6CC55B-202C-4A38-B395-4BE1EC5C0F4B}" destId="{4FE0C871-D6E8-4300-9272-C180867F4F45}" srcOrd="4" destOrd="0" presId="urn:microsoft.com/office/officeart/2005/8/layout/default"/>
    <dgm:cxn modelId="{547F592A-8483-4CD8-AAA4-2FFB4AFCEF8B}" type="presParOf" srcId="{FB6CC55B-202C-4A38-B395-4BE1EC5C0F4B}" destId="{58E82726-D9C6-4A1F-AD62-DAF6D4A82AD8}" srcOrd="5" destOrd="0" presId="urn:microsoft.com/office/officeart/2005/8/layout/default"/>
    <dgm:cxn modelId="{A32B40D8-AFF3-436E-90F3-F27DD3F58644}" type="presParOf" srcId="{FB6CC55B-202C-4A38-B395-4BE1EC5C0F4B}" destId="{F2B11192-8B4D-4A87-9093-81D636A54EA3}" srcOrd="6" destOrd="0" presId="urn:microsoft.com/office/officeart/2005/8/layout/default"/>
    <dgm:cxn modelId="{A21E21BF-63FB-48E1-9A7F-F90A6C7A1065}" type="presParOf" srcId="{FB6CC55B-202C-4A38-B395-4BE1EC5C0F4B}" destId="{396DE00F-0CC8-4FBA-BE33-D5E042320C75}" srcOrd="7" destOrd="0" presId="urn:microsoft.com/office/officeart/2005/8/layout/default"/>
    <dgm:cxn modelId="{8E65935D-BF98-4E88-9BA8-F38769A1E2B5}" type="presParOf" srcId="{FB6CC55B-202C-4A38-B395-4BE1EC5C0F4B}" destId="{A986C4F2-F2B9-479C-8C2D-C3E0F0BFB91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3012A1-CF47-484D-AB24-349E88E75315}" type="doc">
      <dgm:prSet loTypeId="urn:microsoft.com/office/officeart/2005/8/layout/chevron2" loCatId="list" qsTypeId="urn:microsoft.com/office/officeart/2005/8/quickstyle/simple1" qsCatId="simple" csTypeId="urn:microsoft.com/office/officeart/2005/8/colors/accent1_1" csCatId="accent1" phldr="1"/>
      <dgm:spPr/>
      <dgm:t>
        <a:bodyPr/>
        <a:lstStyle/>
        <a:p>
          <a:endParaRPr lang="en-US"/>
        </a:p>
      </dgm:t>
    </dgm:pt>
    <dgm:pt modelId="{54957DDA-8F53-40DF-A853-EC1917A33533}">
      <dgm:prSet phldrT="[Text]" custT="1"/>
      <dgm:spPr/>
      <dgm:t>
        <a:bodyPr/>
        <a:lstStyle/>
        <a:p>
          <a:r>
            <a:rPr lang="en-US" sz="2000" dirty="0" smtClean="0">
              <a:latin typeface="+mj-lt"/>
            </a:rPr>
            <a:t>Main Characteristics of Underdeveloped Countries</a:t>
          </a:r>
          <a:endParaRPr lang="en-US" sz="2000" dirty="0">
            <a:latin typeface="+mj-lt"/>
          </a:endParaRPr>
        </a:p>
      </dgm:t>
    </dgm:pt>
    <dgm:pt modelId="{10C6DAEF-068C-4D47-B210-226DE7CB821B}" type="parTrans" cxnId="{4740F8E4-8162-4BB4-8D65-74A99C92764C}">
      <dgm:prSet/>
      <dgm:spPr/>
      <dgm:t>
        <a:bodyPr/>
        <a:lstStyle/>
        <a:p>
          <a:endParaRPr lang="en-US"/>
        </a:p>
      </dgm:t>
    </dgm:pt>
    <dgm:pt modelId="{4DA7EB1A-05A2-4132-B324-D17A6501CBC0}" type="sibTrans" cxnId="{4740F8E4-8162-4BB4-8D65-74A99C92764C}">
      <dgm:prSet/>
      <dgm:spPr/>
      <dgm:t>
        <a:bodyPr/>
        <a:lstStyle/>
        <a:p>
          <a:endParaRPr lang="en-US"/>
        </a:p>
      </dgm:t>
    </dgm:pt>
    <dgm:pt modelId="{DED884FD-9395-427A-8FDD-381DDC038AF4}">
      <dgm:prSet phldrT="[Text]" custT="1"/>
      <dgm:spPr/>
      <dgm:t>
        <a:bodyPr/>
        <a:lstStyle/>
        <a:p>
          <a:r>
            <a:rPr lang="en-US" sz="1800" dirty="0" smtClean="0">
              <a:latin typeface="+mj-lt"/>
            </a:rPr>
            <a:t>Less Per Capita Income and Standard of Living</a:t>
          </a:r>
          <a:endParaRPr lang="en-US" sz="1800" dirty="0">
            <a:latin typeface="+mj-lt"/>
          </a:endParaRPr>
        </a:p>
      </dgm:t>
    </dgm:pt>
    <dgm:pt modelId="{54836B1E-98D3-43C3-8A7A-E30CA3D713DF}" type="parTrans" cxnId="{DC9E8A91-F685-4ADE-980E-4B313CF8EC26}">
      <dgm:prSet/>
      <dgm:spPr/>
      <dgm:t>
        <a:bodyPr/>
        <a:lstStyle/>
        <a:p>
          <a:endParaRPr lang="en-US"/>
        </a:p>
      </dgm:t>
    </dgm:pt>
    <dgm:pt modelId="{52DA7C75-41FE-4A3F-B86F-C8CE2918F595}" type="sibTrans" cxnId="{DC9E8A91-F685-4ADE-980E-4B313CF8EC26}">
      <dgm:prSet/>
      <dgm:spPr/>
      <dgm:t>
        <a:bodyPr/>
        <a:lstStyle/>
        <a:p>
          <a:endParaRPr lang="en-US"/>
        </a:p>
      </dgm:t>
    </dgm:pt>
    <dgm:pt modelId="{763DB04D-1394-4479-A886-B828D5293599}">
      <dgm:prSet phldrT="[Text]" custT="1"/>
      <dgm:spPr/>
      <dgm:t>
        <a:bodyPr/>
        <a:lstStyle/>
        <a:p>
          <a:r>
            <a:rPr lang="en-US" sz="1800" dirty="0" smtClean="0">
              <a:latin typeface="+mj-lt"/>
            </a:rPr>
            <a:t> Overdependence on Agriculture</a:t>
          </a:r>
          <a:endParaRPr lang="en-US" sz="1800" dirty="0">
            <a:latin typeface="+mj-lt"/>
          </a:endParaRPr>
        </a:p>
      </dgm:t>
    </dgm:pt>
    <dgm:pt modelId="{5F3F2210-1C1F-482D-9D60-B730CA27A93C}" type="parTrans" cxnId="{315B7203-60DE-47E6-A469-7A0EC696FCD3}">
      <dgm:prSet/>
      <dgm:spPr/>
      <dgm:t>
        <a:bodyPr/>
        <a:lstStyle/>
        <a:p>
          <a:endParaRPr lang="en-US"/>
        </a:p>
      </dgm:t>
    </dgm:pt>
    <dgm:pt modelId="{2DBB910B-341C-4421-B028-99849D74D89B}" type="sibTrans" cxnId="{315B7203-60DE-47E6-A469-7A0EC696FCD3}">
      <dgm:prSet/>
      <dgm:spPr/>
      <dgm:t>
        <a:bodyPr/>
        <a:lstStyle/>
        <a:p>
          <a:endParaRPr lang="en-US"/>
        </a:p>
      </dgm:t>
    </dgm:pt>
    <dgm:pt modelId="{B48D3612-D140-4A2C-93BE-FAE01E5C506D}">
      <dgm:prSet phldrT="[Text]" custT="1"/>
      <dgm:spPr/>
      <dgm:t>
        <a:bodyPr/>
        <a:lstStyle/>
        <a:p>
          <a:r>
            <a:rPr lang="en-US" sz="1800" dirty="0" smtClean="0">
              <a:latin typeface="+mj-lt"/>
            </a:rPr>
            <a:t>Underdeveloped Industry</a:t>
          </a:r>
          <a:endParaRPr lang="en-US" sz="1800" dirty="0">
            <a:latin typeface="+mj-lt"/>
          </a:endParaRPr>
        </a:p>
      </dgm:t>
    </dgm:pt>
    <dgm:pt modelId="{5EBCED21-7735-4E63-BECE-4DB933E74052}" type="parTrans" cxnId="{3EE0D1E9-DDED-436C-B1B1-08B8229A2E6A}">
      <dgm:prSet/>
      <dgm:spPr/>
      <dgm:t>
        <a:bodyPr/>
        <a:lstStyle/>
        <a:p>
          <a:endParaRPr lang="en-US"/>
        </a:p>
      </dgm:t>
    </dgm:pt>
    <dgm:pt modelId="{6AABF034-3F47-4ADD-9411-E6E395FC9A5C}" type="sibTrans" cxnId="{3EE0D1E9-DDED-436C-B1B1-08B8229A2E6A}">
      <dgm:prSet/>
      <dgm:spPr/>
      <dgm:t>
        <a:bodyPr/>
        <a:lstStyle/>
        <a:p>
          <a:endParaRPr lang="en-US"/>
        </a:p>
      </dgm:t>
    </dgm:pt>
    <dgm:pt modelId="{77849B6D-E80A-40DC-AAF8-1C9F4F88C4FB}">
      <dgm:prSet phldrT="[Text]" custT="1"/>
      <dgm:spPr/>
      <dgm:t>
        <a:bodyPr/>
        <a:lstStyle/>
        <a:p>
          <a:r>
            <a:rPr lang="en-US" sz="1800" dirty="0" smtClean="0">
              <a:latin typeface="+mj-lt"/>
            </a:rPr>
            <a:t>Less Capital</a:t>
          </a:r>
          <a:endParaRPr lang="en-US" sz="1800" dirty="0">
            <a:latin typeface="+mj-lt"/>
          </a:endParaRPr>
        </a:p>
      </dgm:t>
    </dgm:pt>
    <dgm:pt modelId="{0ABF95AF-2FC8-493D-897B-D4D396238EE5}" type="parTrans" cxnId="{4CBE44C2-593E-4F0C-84CF-E7C49302B1FC}">
      <dgm:prSet/>
      <dgm:spPr/>
      <dgm:t>
        <a:bodyPr/>
        <a:lstStyle/>
        <a:p>
          <a:endParaRPr lang="en-US"/>
        </a:p>
      </dgm:t>
    </dgm:pt>
    <dgm:pt modelId="{FD42F2BC-C596-4AB0-9B31-CC5C771BA007}" type="sibTrans" cxnId="{4CBE44C2-593E-4F0C-84CF-E7C49302B1FC}">
      <dgm:prSet/>
      <dgm:spPr/>
      <dgm:t>
        <a:bodyPr/>
        <a:lstStyle/>
        <a:p>
          <a:endParaRPr lang="en-US"/>
        </a:p>
      </dgm:t>
    </dgm:pt>
    <dgm:pt modelId="{E0F96F97-DEE7-4B59-B3AB-A77BF8E4ECA5}">
      <dgm:prSet phldrT="[Text]" custT="1"/>
      <dgm:spPr/>
      <dgm:t>
        <a:bodyPr/>
        <a:lstStyle/>
        <a:p>
          <a:r>
            <a:rPr lang="en-US" sz="1800" dirty="0" smtClean="0">
              <a:latin typeface="+mj-lt"/>
            </a:rPr>
            <a:t>Insufficient use of Natural Resource</a:t>
          </a:r>
          <a:endParaRPr lang="en-US" sz="1800" dirty="0">
            <a:latin typeface="+mj-lt"/>
          </a:endParaRPr>
        </a:p>
      </dgm:t>
    </dgm:pt>
    <dgm:pt modelId="{CC70E1E4-73A6-4C1D-BC73-D3ADD624A497}" type="parTrans" cxnId="{BC37D5BD-5749-4C6B-91D3-6BC886C97F4A}">
      <dgm:prSet/>
      <dgm:spPr/>
      <dgm:t>
        <a:bodyPr/>
        <a:lstStyle/>
        <a:p>
          <a:endParaRPr lang="en-US"/>
        </a:p>
      </dgm:t>
    </dgm:pt>
    <dgm:pt modelId="{CEAC7F88-86D4-43EC-A143-D9FD357C0C1E}" type="sibTrans" cxnId="{BC37D5BD-5749-4C6B-91D3-6BC886C97F4A}">
      <dgm:prSet/>
      <dgm:spPr/>
      <dgm:t>
        <a:bodyPr/>
        <a:lstStyle/>
        <a:p>
          <a:endParaRPr lang="en-US"/>
        </a:p>
      </dgm:t>
    </dgm:pt>
    <dgm:pt modelId="{C7D6681E-C5D6-477E-92E7-65640298297C}">
      <dgm:prSet phldrT="[Text]" custT="1"/>
      <dgm:spPr/>
      <dgm:t>
        <a:bodyPr/>
        <a:lstStyle/>
        <a:p>
          <a:r>
            <a:rPr lang="en-US" sz="1800" dirty="0" smtClean="0">
              <a:latin typeface="+mj-lt"/>
            </a:rPr>
            <a:t>Wide-spread Unemployment</a:t>
          </a:r>
          <a:endParaRPr lang="en-US" sz="1800" dirty="0">
            <a:latin typeface="+mj-lt"/>
          </a:endParaRPr>
        </a:p>
      </dgm:t>
    </dgm:pt>
    <dgm:pt modelId="{A93C1002-4099-4709-B0A4-6133DB6147B2}" type="parTrans" cxnId="{0152B762-C167-4537-8DB8-9007A9265DB9}">
      <dgm:prSet/>
      <dgm:spPr/>
      <dgm:t>
        <a:bodyPr/>
        <a:lstStyle/>
        <a:p>
          <a:endParaRPr lang="en-US"/>
        </a:p>
      </dgm:t>
    </dgm:pt>
    <dgm:pt modelId="{819A7023-A26A-4A51-8ECA-793F53162991}" type="sibTrans" cxnId="{0152B762-C167-4537-8DB8-9007A9265DB9}">
      <dgm:prSet/>
      <dgm:spPr/>
      <dgm:t>
        <a:bodyPr/>
        <a:lstStyle/>
        <a:p>
          <a:endParaRPr lang="en-US"/>
        </a:p>
      </dgm:t>
    </dgm:pt>
    <dgm:pt modelId="{C3D8884D-5BD1-46CE-8E44-83FD909499F5}">
      <dgm:prSet phldrT="[Text]" custT="1"/>
      <dgm:spPr/>
      <dgm:t>
        <a:bodyPr/>
        <a:lstStyle/>
        <a:p>
          <a:r>
            <a:rPr lang="en-US" sz="1800" dirty="0" smtClean="0">
              <a:latin typeface="+mj-lt"/>
            </a:rPr>
            <a:t>Lack of Technical Knowledge</a:t>
          </a:r>
          <a:endParaRPr lang="en-US" sz="1800" dirty="0">
            <a:latin typeface="+mj-lt"/>
          </a:endParaRPr>
        </a:p>
      </dgm:t>
    </dgm:pt>
    <dgm:pt modelId="{0D20182D-B27D-45AA-8B6F-36924E910607}" type="parTrans" cxnId="{35579A72-619F-4CC4-8618-E6D2CDA35C75}">
      <dgm:prSet/>
      <dgm:spPr/>
      <dgm:t>
        <a:bodyPr/>
        <a:lstStyle/>
        <a:p>
          <a:endParaRPr lang="en-US"/>
        </a:p>
      </dgm:t>
    </dgm:pt>
    <dgm:pt modelId="{9D03B10E-B288-4F4E-A150-01893152096F}" type="sibTrans" cxnId="{35579A72-619F-4CC4-8618-E6D2CDA35C75}">
      <dgm:prSet/>
      <dgm:spPr/>
      <dgm:t>
        <a:bodyPr/>
        <a:lstStyle/>
        <a:p>
          <a:endParaRPr lang="en-US"/>
        </a:p>
      </dgm:t>
    </dgm:pt>
    <dgm:pt modelId="{D32E4860-6080-4D46-ABCA-5A857753EAE0}">
      <dgm:prSet phldrT="[Text]" custT="1"/>
      <dgm:spPr/>
      <dgm:t>
        <a:bodyPr/>
        <a:lstStyle/>
        <a:p>
          <a:r>
            <a:rPr lang="en-US" sz="1800" dirty="0" smtClean="0">
              <a:latin typeface="+mj-lt"/>
            </a:rPr>
            <a:t>Underdeveloped Transport and Communication System</a:t>
          </a:r>
          <a:endParaRPr lang="en-US" sz="1800" dirty="0">
            <a:latin typeface="+mj-lt"/>
          </a:endParaRPr>
        </a:p>
      </dgm:t>
    </dgm:pt>
    <dgm:pt modelId="{8B2F6CCA-E184-4AFB-A115-2D9CB2338D27}" type="parTrans" cxnId="{3311B5E2-BEB9-4DEF-AFFC-FFE70A3CBE02}">
      <dgm:prSet/>
      <dgm:spPr/>
      <dgm:t>
        <a:bodyPr/>
        <a:lstStyle/>
        <a:p>
          <a:endParaRPr lang="en-US"/>
        </a:p>
      </dgm:t>
    </dgm:pt>
    <dgm:pt modelId="{B705C0DC-043A-4793-A86A-41DC0D749587}" type="sibTrans" cxnId="{3311B5E2-BEB9-4DEF-AFFC-FFE70A3CBE02}">
      <dgm:prSet/>
      <dgm:spPr/>
      <dgm:t>
        <a:bodyPr/>
        <a:lstStyle/>
        <a:p>
          <a:endParaRPr lang="en-US"/>
        </a:p>
      </dgm:t>
    </dgm:pt>
    <dgm:pt modelId="{F471FC23-2A2F-43B6-9C3F-39D60C1BFD8C}">
      <dgm:prSet phldrT="[Text]" custT="1"/>
      <dgm:spPr/>
      <dgm:t>
        <a:bodyPr/>
        <a:lstStyle/>
        <a:p>
          <a:r>
            <a:rPr lang="en-US" sz="1800" dirty="0" smtClean="0">
              <a:latin typeface="+mj-lt"/>
            </a:rPr>
            <a:t>Illiteracy</a:t>
          </a:r>
          <a:endParaRPr lang="en-US" sz="1800" dirty="0">
            <a:latin typeface="+mj-lt"/>
          </a:endParaRPr>
        </a:p>
      </dgm:t>
    </dgm:pt>
    <dgm:pt modelId="{2B600EFF-085A-4CEB-9701-E11499132CB9}" type="parTrans" cxnId="{AC850CFC-6D74-473C-B441-D8E3B726DDC8}">
      <dgm:prSet/>
      <dgm:spPr/>
      <dgm:t>
        <a:bodyPr/>
        <a:lstStyle/>
        <a:p>
          <a:endParaRPr lang="en-US"/>
        </a:p>
      </dgm:t>
    </dgm:pt>
    <dgm:pt modelId="{106AB636-4E7E-4F96-928D-D242C00BAD3C}" type="sibTrans" cxnId="{AC850CFC-6D74-473C-B441-D8E3B726DDC8}">
      <dgm:prSet/>
      <dgm:spPr/>
      <dgm:t>
        <a:bodyPr/>
        <a:lstStyle/>
        <a:p>
          <a:endParaRPr lang="en-US"/>
        </a:p>
      </dgm:t>
    </dgm:pt>
    <dgm:pt modelId="{A9688654-45E1-42B2-AE03-345A572069BA}">
      <dgm:prSet phldrT="[Text]" custT="1"/>
      <dgm:spPr/>
      <dgm:t>
        <a:bodyPr/>
        <a:lstStyle/>
        <a:p>
          <a:r>
            <a:rPr lang="en-US" sz="1800" dirty="0" smtClean="0">
              <a:latin typeface="+mj-lt"/>
            </a:rPr>
            <a:t> Over-dependence on Foreign Aid</a:t>
          </a:r>
          <a:endParaRPr lang="en-US" sz="1800" dirty="0">
            <a:latin typeface="+mj-lt"/>
          </a:endParaRPr>
        </a:p>
      </dgm:t>
    </dgm:pt>
    <dgm:pt modelId="{307F95CA-F140-4E9E-84DB-4A1570A427D3}" type="parTrans" cxnId="{709D974B-F916-4DB2-B595-8B0B16866764}">
      <dgm:prSet/>
      <dgm:spPr/>
      <dgm:t>
        <a:bodyPr/>
        <a:lstStyle/>
        <a:p>
          <a:endParaRPr lang="en-US"/>
        </a:p>
      </dgm:t>
    </dgm:pt>
    <dgm:pt modelId="{BD1AEE2E-E291-4C6A-B28B-14B5C55DE4BA}" type="sibTrans" cxnId="{709D974B-F916-4DB2-B595-8B0B16866764}">
      <dgm:prSet/>
      <dgm:spPr/>
      <dgm:t>
        <a:bodyPr/>
        <a:lstStyle/>
        <a:p>
          <a:endParaRPr lang="en-US"/>
        </a:p>
      </dgm:t>
    </dgm:pt>
    <dgm:pt modelId="{92D39B51-97C8-4859-B8B8-D6F8C9EED32F}">
      <dgm:prSet phldrT="[Text]" custT="1"/>
      <dgm:spPr/>
      <dgm:t>
        <a:bodyPr/>
        <a:lstStyle/>
        <a:p>
          <a:r>
            <a:rPr lang="en-US" sz="1800" dirty="0" smtClean="0">
              <a:latin typeface="+mj-lt"/>
            </a:rPr>
            <a:t>Adverse Social Environment</a:t>
          </a:r>
          <a:endParaRPr lang="en-US" sz="1800" dirty="0">
            <a:latin typeface="+mj-lt"/>
          </a:endParaRPr>
        </a:p>
      </dgm:t>
    </dgm:pt>
    <dgm:pt modelId="{23986619-853F-462F-BA61-9ABAD5BC43CC}" type="parTrans" cxnId="{E375F818-CFE6-49E3-8757-FF8C5676BED0}">
      <dgm:prSet/>
      <dgm:spPr/>
      <dgm:t>
        <a:bodyPr/>
        <a:lstStyle/>
        <a:p>
          <a:endParaRPr lang="en-US"/>
        </a:p>
      </dgm:t>
    </dgm:pt>
    <dgm:pt modelId="{6D4955FC-CC86-4C61-8FB5-90F92E9C3A5C}" type="sibTrans" cxnId="{E375F818-CFE6-49E3-8757-FF8C5676BED0}">
      <dgm:prSet/>
      <dgm:spPr/>
      <dgm:t>
        <a:bodyPr/>
        <a:lstStyle/>
        <a:p>
          <a:endParaRPr lang="en-US"/>
        </a:p>
      </dgm:t>
    </dgm:pt>
    <dgm:pt modelId="{1A067A6A-2BFA-4686-85FE-E5E5A8A21C65}" type="pres">
      <dgm:prSet presAssocID="{723012A1-CF47-484D-AB24-349E88E75315}" presName="linearFlow" presStyleCnt="0">
        <dgm:presLayoutVars>
          <dgm:dir/>
          <dgm:animLvl val="lvl"/>
          <dgm:resizeHandles val="exact"/>
        </dgm:presLayoutVars>
      </dgm:prSet>
      <dgm:spPr/>
      <dgm:t>
        <a:bodyPr/>
        <a:lstStyle/>
        <a:p>
          <a:endParaRPr lang="en-US"/>
        </a:p>
      </dgm:t>
    </dgm:pt>
    <dgm:pt modelId="{5AA78732-947D-4B85-9EA5-7725EAD968CE}" type="pres">
      <dgm:prSet presAssocID="{54957DDA-8F53-40DF-A853-EC1917A33533}" presName="composite" presStyleCnt="0"/>
      <dgm:spPr/>
    </dgm:pt>
    <dgm:pt modelId="{6B613678-676A-4A4B-AF7E-85E732B9CE8C}" type="pres">
      <dgm:prSet presAssocID="{54957DDA-8F53-40DF-A853-EC1917A33533}" presName="parentText" presStyleLbl="alignNode1" presStyleIdx="0" presStyleCnt="1">
        <dgm:presLayoutVars>
          <dgm:chMax val="1"/>
          <dgm:bulletEnabled val="1"/>
        </dgm:presLayoutVars>
      </dgm:prSet>
      <dgm:spPr/>
      <dgm:t>
        <a:bodyPr/>
        <a:lstStyle/>
        <a:p>
          <a:endParaRPr lang="en-US"/>
        </a:p>
      </dgm:t>
    </dgm:pt>
    <dgm:pt modelId="{6A10F02E-21B5-436B-9843-57D6C17A46A7}" type="pres">
      <dgm:prSet presAssocID="{54957DDA-8F53-40DF-A853-EC1917A33533}" presName="descendantText" presStyleLbl="alignAcc1" presStyleIdx="0" presStyleCnt="1" custScaleY="179416">
        <dgm:presLayoutVars>
          <dgm:bulletEnabled val="1"/>
        </dgm:presLayoutVars>
      </dgm:prSet>
      <dgm:spPr/>
      <dgm:t>
        <a:bodyPr/>
        <a:lstStyle/>
        <a:p>
          <a:endParaRPr lang="en-US"/>
        </a:p>
      </dgm:t>
    </dgm:pt>
  </dgm:ptLst>
  <dgm:cxnLst>
    <dgm:cxn modelId="{3EE0D1E9-DDED-436C-B1B1-08B8229A2E6A}" srcId="{54957DDA-8F53-40DF-A853-EC1917A33533}" destId="{B48D3612-D140-4A2C-93BE-FAE01E5C506D}" srcOrd="2" destOrd="0" parTransId="{5EBCED21-7735-4E63-BECE-4DB933E74052}" sibTransId="{6AABF034-3F47-4ADD-9411-E6E395FC9A5C}"/>
    <dgm:cxn modelId="{ECDF2E64-8759-4D5A-AD7A-640752F8145F}" type="presOf" srcId="{723012A1-CF47-484D-AB24-349E88E75315}" destId="{1A067A6A-2BFA-4686-85FE-E5E5A8A21C65}" srcOrd="0" destOrd="0" presId="urn:microsoft.com/office/officeart/2005/8/layout/chevron2"/>
    <dgm:cxn modelId="{F6073AA7-3EFB-42EB-B302-4C2FCEB613B5}" type="presOf" srcId="{C7D6681E-C5D6-477E-92E7-65640298297C}" destId="{6A10F02E-21B5-436B-9843-57D6C17A46A7}" srcOrd="0" destOrd="5" presId="urn:microsoft.com/office/officeart/2005/8/layout/chevron2"/>
    <dgm:cxn modelId="{315B7203-60DE-47E6-A469-7A0EC696FCD3}" srcId="{54957DDA-8F53-40DF-A853-EC1917A33533}" destId="{763DB04D-1394-4479-A886-B828D5293599}" srcOrd="1" destOrd="0" parTransId="{5F3F2210-1C1F-482D-9D60-B730CA27A93C}" sibTransId="{2DBB910B-341C-4421-B028-99849D74D89B}"/>
    <dgm:cxn modelId="{04BA26BD-D071-4593-933F-9258BF925E58}" type="presOf" srcId="{B48D3612-D140-4A2C-93BE-FAE01E5C506D}" destId="{6A10F02E-21B5-436B-9843-57D6C17A46A7}" srcOrd="0" destOrd="2" presId="urn:microsoft.com/office/officeart/2005/8/layout/chevron2"/>
    <dgm:cxn modelId="{0152B762-C167-4537-8DB8-9007A9265DB9}" srcId="{54957DDA-8F53-40DF-A853-EC1917A33533}" destId="{C7D6681E-C5D6-477E-92E7-65640298297C}" srcOrd="5" destOrd="0" parTransId="{A93C1002-4099-4709-B0A4-6133DB6147B2}" sibTransId="{819A7023-A26A-4A51-8ECA-793F53162991}"/>
    <dgm:cxn modelId="{8925DD9C-E166-4C5E-BAC3-8B28A54DE2A7}" type="presOf" srcId="{763DB04D-1394-4479-A886-B828D5293599}" destId="{6A10F02E-21B5-436B-9843-57D6C17A46A7}" srcOrd="0" destOrd="1" presId="urn:microsoft.com/office/officeart/2005/8/layout/chevron2"/>
    <dgm:cxn modelId="{16A2CFAB-11C4-4DED-AE0C-853ACFE465DC}" type="presOf" srcId="{A9688654-45E1-42B2-AE03-345A572069BA}" destId="{6A10F02E-21B5-436B-9843-57D6C17A46A7}" srcOrd="0" destOrd="9" presId="urn:microsoft.com/office/officeart/2005/8/layout/chevron2"/>
    <dgm:cxn modelId="{6F29AEBC-6582-4A49-81C1-132ACE811B0E}" type="presOf" srcId="{54957DDA-8F53-40DF-A853-EC1917A33533}" destId="{6B613678-676A-4A4B-AF7E-85E732B9CE8C}" srcOrd="0" destOrd="0" presId="urn:microsoft.com/office/officeart/2005/8/layout/chevron2"/>
    <dgm:cxn modelId="{709D974B-F916-4DB2-B595-8B0B16866764}" srcId="{54957DDA-8F53-40DF-A853-EC1917A33533}" destId="{A9688654-45E1-42B2-AE03-345A572069BA}" srcOrd="9" destOrd="0" parTransId="{307F95CA-F140-4E9E-84DB-4A1570A427D3}" sibTransId="{BD1AEE2E-E291-4C6A-B28B-14B5C55DE4BA}"/>
    <dgm:cxn modelId="{4740F8E4-8162-4BB4-8D65-74A99C92764C}" srcId="{723012A1-CF47-484D-AB24-349E88E75315}" destId="{54957DDA-8F53-40DF-A853-EC1917A33533}" srcOrd="0" destOrd="0" parTransId="{10C6DAEF-068C-4D47-B210-226DE7CB821B}" sibTransId="{4DA7EB1A-05A2-4132-B324-D17A6501CBC0}"/>
    <dgm:cxn modelId="{F6D75388-3C09-4542-921E-9958974F6DA6}" type="presOf" srcId="{C3D8884D-5BD1-46CE-8E44-83FD909499F5}" destId="{6A10F02E-21B5-436B-9843-57D6C17A46A7}" srcOrd="0" destOrd="6" presId="urn:microsoft.com/office/officeart/2005/8/layout/chevron2"/>
    <dgm:cxn modelId="{BC37D5BD-5749-4C6B-91D3-6BC886C97F4A}" srcId="{54957DDA-8F53-40DF-A853-EC1917A33533}" destId="{E0F96F97-DEE7-4B59-B3AB-A77BF8E4ECA5}" srcOrd="4" destOrd="0" parTransId="{CC70E1E4-73A6-4C1D-BC73-D3ADD624A497}" sibTransId="{CEAC7F88-86D4-43EC-A143-D9FD357C0C1E}"/>
    <dgm:cxn modelId="{E375F818-CFE6-49E3-8757-FF8C5676BED0}" srcId="{54957DDA-8F53-40DF-A853-EC1917A33533}" destId="{92D39B51-97C8-4859-B8B8-D6F8C9EED32F}" srcOrd="10" destOrd="0" parTransId="{23986619-853F-462F-BA61-9ABAD5BC43CC}" sibTransId="{6D4955FC-CC86-4C61-8FB5-90F92E9C3A5C}"/>
    <dgm:cxn modelId="{AC850CFC-6D74-473C-B441-D8E3B726DDC8}" srcId="{54957DDA-8F53-40DF-A853-EC1917A33533}" destId="{F471FC23-2A2F-43B6-9C3F-39D60C1BFD8C}" srcOrd="8" destOrd="0" parTransId="{2B600EFF-085A-4CEB-9701-E11499132CB9}" sibTransId="{106AB636-4E7E-4F96-928D-D242C00BAD3C}"/>
    <dgm:cxn modelId="{84D75055-7515-41D0-9C2B-BA90FA32EBFC}" type="presOf" srcId="{77849B6D-E80A-40DC-AAF8-1C9F4F88C4FB}" destId="{6A10F02E-21B5-436B-9843-57D6C17A46A7}" srcOrd="0" destOrd="3" presId="urn:microsoft.com/office/officeart/2005/8/layout/chevron2"/>
    <dgm:cxn modelId="{DC9E8A91-F685-4ADE-980E-4B313CF8EC26}" srcId="{54957DDA-8F53-40DF-A853-EC1917A33533}" destId="{DED884FD-9395-427A-8FDD-381DDC038AF4}" srcOrd="0" destOrd="0" parTransId="{54836B1E-98D3-43C3-8A7A-E30CA3D713DF}" sibTransId="{52DA7C75-41FE-4A3F-B86F-C8CE2918F595}"/>
    <dgm:cxn modelId="{C92BEE5E-3098-4F65-92F8-60637CC8CE66}" type="presOf" srcId="{E0F96F97-DEE7-4B59-B3AB-A77BF8E4ECA5}" destId="{6A10F02E-21B5-436B-9843-57D6C17A46A7}" srcOrd="0" destOrd="4" presId="urn:microsoft.com/office/officeart/2005/8/layout/chevron2"/>
    <dgm:cxn modelId="{35579A72-619F-4CC4-8618-E6D2CDA35C75}" srcId="{54957DDA-8F53-40DF-A853-EC1917A33533}" destId="{C3D8884D-5BD1-46CE-8E44-83FD909499F5}" srcOrd="6" destOrd="0" parTransId="{0D20182D-B27D-45AA-8B6F-36924E910607}" sibTransId="{9D03B10E-B288-4F4E-A150-01893152096F}"/>
    <dgm:cxn modelId="{8339FEC7-497B-4DBB-B395-2B4E686A5AE0}" type="presOf" srcId="{D32E4860-6080-4D46-ABCA-5A857753EAE0}" destId="{6A10F02E-21B5-436B-9843-57D6C17A46A7}" srcOrd="0" destOrd="7" presId="urn:microsoft.com/office/officeart/2005/8/layout/chevron2"/>
    <dgm:cxn modelId="{E6323338-61E7-4289-8E8A-2EA94EADEBA2}" type="presOf" srcId="{DED884FD-9395-427A-8FDD-381DDC038AF4}" destId="{6A10F02E-21B5-436B-9843-57D6C17A46A7}" srcOrd="0" destOrd="0" presId="urn:microsoft.com/office/officeart/2005/8/layout/chevron2"/>
    <dgm:cxn modelId="{4CBE44C2-593E-4F0C-84CF-E7C49302B1FC}" srcId="{54957DDA-8F53-40DF-A853-EC1917A33533}" destId="{77849B6D-E80A-40DC-AAF8-1C9F4F88C4FB}" srcOrd="3" destOrd="0" parTransId="{0ABF95AF-2FC8-493D-897B-D4D396238EE5}" sibTransId="{FD42F2BC-C596-4AB0-9B31-CC5C771BA007}"/>
    <dgm:cxn modelId="{3311B5E2-BEB9-4DEF-AFFC-FFE70A3CBE02}" srcId="{54957DDA-8F53-40DF-A853-EC1917A33533}" destId="{D32E4860-6080-4D46-ABCA-5A857753EAE0}" srcOrd="7" destOrd="0" parTransId="{8B2F6CCA-E184-4AFB-A115-2D9CB2338D27}" sibTransId="{B705C0DC-043A-4793-A86A-41DC0D749587}"/>
    <dgm:cxn modelId="{47F0BC99-B7D5-4F00-AC2A-FACC93C32483}" type="presOf" srcId="{F471FC23-2A2F-43B6-9C3F-39D60C1BFD8C}" destId="{6A10F02E-21B5-436B-9843-57D6C17A46A7}" srcOrd="0" destOrd="8" presId="urn:microsoft.com/office/officeart/2005/8/layout/chevron2"/>
    <dgm:cxn modelId="{ADAC7DAA-3AD1-46BB-8927-461AEAE76539}" type="presOf" srcId="{92D39B51-97C8-4859-B8B8-D6F8C9EED32F}" destId="{6A10F02E-21B5-436B-9843-57D6C17A46A7}" srcOrd="0" destOrd="10" presId="urn:microsoft.com/office/officeart/2005/8/layout/chevron2"/>
    <dgm:cxn modelId="{FCCC0172-E2E4-4E47-B237-A4734BCE55F9}" type="presParOf" srcId="{1A067A6A-2BFA-4686-85FE-E5E5A8A21C65}" destId="{5AA78732-947D-4B85-9EA5-7725EAD968CE}" srcOrd="0" destOrd="0" presId="urn:microsoft.com/office/officeart/2005/8/layout/chevron2"/>
    <dgm:cxn modelId="{7BA004F1-5DD7-46B6-84BE-814F4ED78A49}" type="presParOf" srcId="{5AA78732-947D-4B85-9EA5-7725EAD968CE}" destId="{6B613678-676A-4A4B-AF7E-85E732B9CE8C}" srcOrd="0" destOrd="0" presId="urn:microsoft.com/office/officeart/2005/8/layout/chevron2"/>
    <dgm:cxn modelId="{1EFFC462-5A9C-4601-8B2E-73D824F5EF9B}" type="presParOf" srcId="{5AA78732-947D-4B85-9EA5-7725EAD968CE}" destId="{6A10F02E-21B5-436B-9843-57D6C17A46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2B4256-B9DE-4920-B88A-F5D1CEEAE364}" type="doc">
      <dgm:prSet loTypeId="urn:microsoft.com/office/officeart/2005/8/layout/architecture" loCatId="list" qsTypeId="urn:microsoft.com/office/officeart/2005/8/quickstyle/simple3" qsCatId="simple" csTypeId="urn:microsoft.com/office/officeart/2005/8/colors/accent2_2" csCatId="accent2" phldr="1"/>
      <dgm:spPr/>
      <dgm:t>
        <a:bodyPr/>
        <a:lstStyle/>
        <a:p>
          <a:endParaRPr lang="en-US"/>
        </a:p>
      </dgm:t>
    </dgm:pt>
    <dgm:pt modelId="{5B237AE6-DEF2-4D07-9B1F-EEB92123B2B2}">
      <dgm:prSet phldrT="[Text]" custT="1"/>
      <dgm:spPr/>
      <dgm:t>
        <a:bodyPr/>
        <a:lstStyle/>
        <a:p>
          <a:r>
            <a:rPr lang="en-US" sz="2800" dirty="0" smtClean="0">
              <a:latin typeface="+mj-lt"/>
            </a:rPr>
            <a:t> Main Characteristics of Developing Countries </a:t>
          </a:r>
          <a:endParaRPr lang="en-US" sz="2800" dirty="0">
            <a:latin typeface="+mj-lt"/>
          </a:endParaRPr>
        </a:p>
      </dgm:t>
    </dgm:pt>
    <dgm:pt modelId="{2813FBCA-F0B8-4827-858D-D8A8276BC7F5}" type="parTrans" cxnId="{F8780FBB-38B9-4016-B2E2-A280420D1F6F}">
      <dgm:prSet/>
      <dgm:spPr/>
      <dgm:t>
        <a:bodyPr/>
        <a:lstStyle/>
        <a:p>
          <a:endParaRPr lang="en-US"/>
        </a:p>
      </dgm:t>
    </dgm:pt>
    <dgm:pt modelId="{B0014259-89CD-46B3-8393-876D541CFDD8}" type="sibTrans" cxnId="{F8780FBB-38B9-4016-B2E2-A280420D1F6F}">
      <dgm:prSet/>
      <dgm:spPr/>
      <dgm:t>
        <a:bodyPr/>
        <a:lstStyle/>
        <a:p>
          <a:endParaRPr lang="en-US"/>
        </a:p>
      </dgm:t>
    </dgm:pt>
    <dgm:pt modelId="{D7FB0684-3436-445B-98AE-F7478F06FD16}">
      <dgm:prSet phldrT="[Text]" custT="1"/>
      <dgm:spPr/>
      <dgm:t>
        <a:bodyPr/>
        <a:lstStyle/>
        <a:p>
          <a:r>
            <a:rPr lang="en-US" sz="1600" dirty="0" smtClean="0">
              <a:latin typeface="+mj-lt"/>
            </a:rPr>
            <a:t>Unemployment and Economic Disparity</a:t>
          </a:r>
          <a:endParaRPr lang="en-US" sz="1600" dirty="0">
            <a:latin typeface="+mj-lt"/>
          </a:endParaRPr>
        </a:p>
      </dgm:t>
    </dgm:pt>
    <dgm:pt modelId="{9F525D34-205D-43B9-8A75-102192C9493E}" type="parTrans" cxnId="{F7B3CC16-85F3-4B6E-A76D-DBB4A3B9CD4B}">
      <dgm:prSet/>
      <dgm:spPr/>
      <dgm:t>
        <a:bodyPr/>
        <a:lstStyle/>
        <a:p>
          <a:endParaRPr lang="en-US"/>
        </a:p>
      </dgm:t>
    </dgm:pt>
    <dgm:pt modelId="{53475EE7-F3C8-4BAF-8A8D-2512B5F76125}" type="sibTrans" cxnId="{F7B3CC16-85F3-4B6E-A76D-DBB4A3B9CD4B}">
      <dgm:prSet/>
      <dgm:spPr/>
      <dgm:t>
        <a:bodyPr/>
        <a:lstStyle/>
        <a:p>
          <a:endParaRPr lang="en-US"/>
        </a:p>
      </dgm:t>
    </dgm:pt>
    <dgm:pt modelId="{DC27FB03-04FC-423C-A961-D95DE2F00F9F}">
      <dgm:prSet phldrT="[Text]"/>
      <dgm:spPr/>
      <dgm:t>
        <a:bodyPr/>
        <a:lstStyle/>
        <a:p>
          <a:r>
            <a:rPr lang="en-US" dirty="0" smtClean="0">
              <a:latin typeface="+mj-lt"/>
            </a:rPr>
            <a:t>Tendency of Per Capita Income to Increase</a:t>
          </a:r>
          <a:endParaRPr lang="en-US" dirty="0">
            <a:latin typeface="+mj-lt"/>
          </a:endParaRPr>
        </a:p>
      </dgm:t>
    </dgm:pt>
    <dgm:pt modelId="{13BBEBB4-7517-4FE6-8DFC-7D640D1B4A46}" type="parTrans" cxnId="{5BEA23CA-9306-4BC1-81F7-6BBD9F6040EA}">
      <dgm:prSet/>
      <dgm:spPr/>
      <dgm:t>
        <a:bodyPr/>
        <a:lstStyle/>
        <a:p>
          <a:endParaRPr lang="en-US"/>
        </a:p>
      </dgm:t>
    </dgm:pt>
    <dgm:pt modelId="{A6253F7A-11B0-46DC-8A0F-91674AAE383B}" type="sibTrans" cxnId="{5BEA23CA-9306-4BC1-81F7-6BBD9F6040EA}">
      <dgm:prSet/>
      <dgm:spPr/>
      <dgm:t>
        <a:bodyPr/>
        <a:lstStyle/>
        <a:p>
          <a:endParaRPr lang="en-US"/>
        </a:p>
      </dgm:t>
    </dgm:pt>
    <dgm:pt modelId="{92C4079F-466C-49E8-AF1A-77D57D072AAB}">
      <dgm:prSet phldrT="[Text]" custT="1"/>
      <dgm:spPr/>
      <dgm:t>
        <a:bodyPr/>
        <a:lstStyle/>
        <a:p>
          <a:r>
            <a:rPr lang="en-US" sz="1600" dirty="0" smtClean="0">
              <a:latin typeface="+mj-lt"/>
            </a:rPr>
            <a:t>Dynamism in Economic Programs</a:t>
          </a:r>
          <a:endParaRPr lang="en-US" sz="1600" dirty="0">
            <a:latin typeface="+mj-lt"/>
          </a:endParaRPr>
        </a:p>
      </dgm:t>
    </dgm:pt>
    <dgm:pt modelId="{14866BBB-9CCB-4BB6-9F8F-7DC823FEC526}" type="parTrans" cxnId="{8AF6F4E1-D90E-473D-AF0C-8601E006BC6C}">
      <dgm:prSet/>
      <dgm:spPr/>
      <dgm:t>
        <a:bodyPr/>
        <a:lstStyle/>
        <a:p>
          <a:endParaRPr lang="en-US"/>
        </a:p>
      </dgm:t>
    </dgm:pt>
    <dgm:pt modelId="{C08CD1AD-4C8E-458E-AB14-7792A215D062}" type="sibTrans" cxnId="{8AF6F4E1-D90E-473D-AF0C-8601E006BC6C}">
      <dgm:prSet/>
      <dgm:spPr/>
      <dgm:t>
        <a:bodyPr/>
        <a:lstStyle/>
        <a:p>
          <a:endParaRPr lang="en-US"/>
        </a:p>
      </dgm:t>
    </dgm:pt>
    <dgm:pt modelId="{3B3E7562-3D64-4630-9731-F297719EA426}">
      <dgm:prSet phldrT="[Text]" custT="1"/>
      <dgm:spPr/>
      <dgm:t>
        <a:bodyPr/>
        <a:lstStyle/>
        <a:p>
          <a:r>
            <a:rPr lang="en-US" sz="1600" dirty="0" smtClean="0">
              <a:latin typeface="+mj-lt"/>
            </a:rPr>
            <a:t>Planned Development Efforts</a:t>
          </a:r>
          <a:endParaRPr lang="en-US" sz="1600" dirty="0">
            <a:latin typeface="+mj-lt"/>
          </a:endParaRPr>
        </a:p>
      </dgm:t>
    </dgm:pt>
    <dgm:pt modelId="{59F474C6-770B-4D49-AAF1-ED5127695CCF}" type="parTrans" cxnId="{1A335C9D-9C05-4FE0-9422-D11183A2324C}">
      <dgm:prSet/>
      <dgm:spPr/>
      <dgm:t>
        <a:bodyPr/>
        <a:lstStyle/>
        <a:p>
          <a:endParaRPr lang="en-US"/>
        </a:p>
      </dgm:t>
    </dgm:pt>
    <dgm:pt modelId="{7FFBBE5E-C1F7-4B98-A947-9A195B87608B}" type="sibTrans" cxnId="{1A335C9D-9C05-4FE0-9422-D11183A2324C}">
      <dgm:prSet/>
      <dgm:spPr/>
      <dgm:t>
        <a:bodyPr/>
        <a:lstStyle/>
        <a:p>
          <a:endParaRPr lang="en-US"/>
        </a:p>
      </dgm:t>
    </dgm:pt>
    <dgm:pt modelId="{7F8A2A9C-E265-46F8-B8AF-FB6928693478}">
      <dgm:prSet phldrT="[Text]" custT="1"/>
      <dgm:spPr/>
      <dgm:t>
        <a:bodyPr/>
        <a:lstStyle/>
        <a:p>
          <a:r>
            <a:rPr lang="en-US" sz="1600" dirty="0" smtClean="0">
              <a:latin typeface="+mj-lt"/>
            </a:rPr>
            <a:t>Gradual Development of Agriculture and Industry</a:t>
          </a:r>
          <a:endParaRPr lang="en-US" sz="1600" dirty="0">
            <a:latin typeface="+mj-lt"/>
          </a:endParaRPr>
        </a:p>
      </dgm:t>
    </dgm:pt>
    <dgm:pt modelId="{B98B2C37-2964-4FB6-A219-F7175C7EBF47}" type="parTrans" cxnId="{6279A639-8242-47E7-B611-A2B0F76B5EDF}">
      <dgm:prSet/>
      <dgm:spPr/>
      <dgm:t>
        <a:bodyPr/>
        <a:lstStyle/>
        <a:p>
          <a:endParaRPr lang="en-US"/>
        </a:p>
      </dgm:t>
    </dgm:pt>
    <dgm:pt modelId="{86AC689F-CD6E-4BB2-A137-AD4FB1CCB662}" type="sibTrans" cxnId="{6279A639-8242-47E7-B611-A2B0F76B5EDF}">
      <dgm:prSet/>
      <dgm:spPr/>
      <dgm:t>
        <a:bodyPr/>
        <a:lstStyle/>
        <a:p>
          <a:endParaRPr lang="en-US"/>
        </a:p>
      </dgm:t>
    </dgm:pt>
    <dgm:pt modelId="{2F6EB5C0-B2BC-4C0C-BC5F-BBBA37F61711}">
      <dgm:prSet phldrT="[Text]" custT="1"/>
      <dgm:spPr/>
      <dgm:t>
        <a:bodyPr/>
        <a:lstStyle/>
        <a:p>
          <a:r>
            <a:rPr lang="en-US" sz="1800" dirty="0" smtClean="0">
              <a:latin typeface="+mj-lt"/>
            </a:rPr>
            <a:t>Socio-economic problems</a:t>
          </a:r>
          <a:endParaRPr lang="en-US" sz="1800" dirty="0">
            <a:latin typeface="+mj-lt"/>
          </a:endParaRPr>
        </a:p>
      </dgm:t>
    </dgm:pt>
    <dgm:pt modelId="{A96FCA73-C4CB-4FE4-9CCA-ACA26029C8D9}" type="parTrans" cxnId="{8F783408-6636-4508-BE4E-1CFA75216981}">
      <dgm:prSet/>
      <dgm:spPr/>
      <dgm:t>
        <a:bodyPr/>
        <a:lstStyle/>
        <a:p>
          <a:endParaRPr lang="en-US"/>
        </a:p>
      </dgm:t>
    </dgm:pt>
    <dgm:pt modelId="{EB1ADE13-F0E0-44C0-9B02-8D7D373775D1}" type="sibTrans" cxnId="{8F783408-6636-4508-BE4E-1CFA75216981}">
      <dgm:prSet/>
      <dgm:spPr/>
      <dgm:t>
        <a:bodyPr/>
        <a:lstStyle/>
        <a:p>
          <a:endParaRPr lang="en-US"/>
        </a:p>
      </dgm:t>
    </dgm:pt>
    <dgm:pt modelId="{40457A3E-B71C-4FA8-BE0E-B99B94885AE2}">
      <dgm:prSet phldrT="[Text]" custT="1"/>
      <dgm:spPr/>
      <dgm:t>
        <a:bodyPr/>
        <a:lstStyle/>
        <a:p>
          <a:r>
            <a:rPr lang="en-US" sz="1600" dirty="0" smtClean="0">
              <a:latin typeface="+mj-lt"/>
            </a:rPr>
            <a:t>Gradual Development of Social Environment</a:t>
          </a:r>
          <a:endParaRPr lang="en-US" sz="1600" dirty="0">
            <a:latin typeface="+mj-lt"/>
          </a:endParaRPr>
        </a:p>
      </dgm:t>
    </dgm:pt>
    <dgm:pt modelId="{CA645570-E111-4E80-BE59-5CCDEBB91D6E}" type="parTrans" cxnId="{5D7B68C6-BF4E-45A6-97B4-9446922B6B05}">
      <dgm:prSet/>
      <dgm:spPr/>
      <dgm:t>
        <a:bodyPr/>
        <a:lstStyle/>
        <a:p>
          <a:endParaRPr lang="en-US"/>
        </a:p>
      </dgm:t>
    </dgm:pt>
    <dgm:pt modelId="{44ABD417-5ED8-4D7D-95A0-43ED126C3BA6}" type="sibTrans" cxnId="{5D7B68C6-BF4E-45A6-97B4-9446922B6B05}">
      <dgm:prSet/>
      <dgm:spPr/>
      <dgm:t>
        <a:bodyPr/>
        <a:lstStyle/>
        <a:p>
          <a:endParaRPr lang="en-US"/>
        </a:p>
      </dgm:t>
    </dgm:pt>
    <dgm:pt modelId="{6B5F809C-D4B9-4E7A-961E-9BF553E15BF2}" type="pres">
      <dgm:prSet presAssocID="{A72B4256-B9DE-4920-B88A-F5D1CEEAE364}" presName="Name0" presStyleCnt="0">
        <dgm:presLayoutVars>
          <dgm:chPref val="1"/>
          <dgm:dir/>
          <dgm:animOne val="branch"/>
          <dgm:animLvl val="lvl"/>
          <dgm:resizeHandles/>
        </dgm:presLayoutVars>
      </dgm:prSet>
      <dgm:spPr/>
      <dgm:t>
        <a:bodyPr/>
        <a:lstStyle/>
        <a:p>
          <a:endParaRPr lang="en-US"/>
        </a:p>
      </dgm:t>
    </dgm:pt>
    <dgm:pt modelId="{199A94EA-8629-4489-BAF2-25B524041A50}" type="pres">
      <dgm:prSet presAssocID="{5B237AE6-DEF2-4D07-9B1F-EEB92123B2B2}" presName="vertOne" presStyleCnt="0"/>
      <dgm:spPr/>
      <dgm:t>
        <a:bodyPr/>
        <a:lstStyle/>
        <a:p>
          <a:endParaRPr lang="en-US"/>
        </a:p>
      </dgm:t>
    </dgm:pt>
    <dgm:pt modelId="{7D882DE6-F90F-428E-A660-DD7BB37555E4}" type="pres">
      <dgm:prSet presAssocID="{5B237AE6-DEF2-4D07-9B1F-EEB92123B2B2}" presName="txOne" presStyleLbl="node0" presStyleIdx="0" presStyleCnt="2" custScaleY="56728">
        <dgm:presLayoutVars>
          <dgm:chPref val="3"/>
        </dgm:presLayoutVars>
      </dgm:prSet>
      <dgm:spPr/>
      <dgm:t>
        <a:bodyPr/>
        <a:lstStyle/>
        <a:p>
          <a:endParaRPr lang="en-US"/>
        </a:p>
      </dgm:t>
    </dgm:pt>
    <dgm:pt modelId="{DE41487F-B94B-4BA2-BA0C-35059C2D2B50}" type="pres">
      <dgm:prSet presAssocID="{5B237AE6-DEF2-4D07-9B1F-EEB92123B2B2}" presName="parTransOne" presStyleCnt="0"/>
      <dgm:spPr/>
      <dgm:t>
        <a:bodyPr/>
        <a:lstStyle/>
        <a:p>
          <a:endParaRPr lang="en-US"/>
        </a:p>
      </dgm:t>
    </dgm:pt>
    <dgm:pt modelId="{876E1872-08B3-4C99-A7B1-3CD3C1BB7029}" type="pres">
      <dgm:prSet presAssocID="{5B237AE6-DEF2-4D07-9B1F-EEB92123B2B2}" presName="horzOne" presStyleCnt="0"/>
      <dgm:spPr/>
      <dgm:t>
        <a:bodyPr/>
        <a:lstStyle/>
        <a:p>
          <a:endParaRPr lang="en-US"/>
        </a:p>
      </dgm:t>
    </dgm:pt>
    <dgm:pt modelId="{1CD80470-4706-403D-8D9C-7FD8E9F2481E}" type="pres">
      <dgm:prSet presAssocID="{D7FB0684-3436-445B-98AE-F7478F06FD16}" presName="vertTwo" presStyleCnt="0"/>
      <dgm:spPr/>
      <dgm:t>
        <a:bodyPr/>
        <a:lstStyle/>
        <a:p>
          <a:endParaRPr lang="en-US"/>
        </a:p>
      </dgm:t>
    </dgm:pt>
    <dgm:pt modelId="{96CA16F4-0B3E-4AA0-951F-1CDC2B3B2E59}" type="pres">
      <dgm:prSet presAssocID="{D7FB0684-3436-445B-98AE-F7478F06FD16}" presName="txTwo" presStyleLbl="node2" presStyleIdx="0" presStyleCnt="4" custScaleX="50613" custLinFactNeighborX="-19534" custLinFactNeighborY="28598">
        <dgm:presLayoutVars>
          <dgm:chPref val="3"/>
        </dgm:presLayoutVars>
      </dgm:prSet>
      <dgm:spPr/>
      <dgm:t>
        <a:bodyPr/>
        <a:lstStyle/>
        <a:p>
          <a:endParaRPr lang="en-US"/>
        </a:p>
      </dgm:t>
    </dgm:pt>
    <dgm:pt modelId="{96FDEF4F-1063-4EF5-AA4F-95F628DC6196}" type="pres">
      <dgm:prSet presAssocID="{D7FB0684-3436-445B-98AE-F7478F06FD16}" presName="parTransTwo" presStyleCnt="0"/>
      <dgm:spPr/>
      <dgm:t>
        <a:bodyPr/>
        <a:lstStyle/>
        <a:p>
          <a:endParaRPr lang="en-US"/>
        </a:p>
      </dgm:t>
    </dgm:pt>
    <dgm:pt modelId="{FE3096D4-6271-4BA6-985E-0607C2570A0E}" type="pres">
      <dgm:prSet presAssocID="{D7FB0684-3436-445B-98AE-F7478F06FD16}" presName="horzTwo" presStyleCnt="0"/>
      <dgm:spPr/>
      <dgm:t>
        <a:bodyPr/>
        <a:lstStyle/>
        <a:p>
          <a:endParaRPr lang="en-US"/>
        </a:p>
      </dgm:t>
    </dgm:pt>
    <dgm:pt modelId="{2B58FC26-3901-4BB3-ACFB-48C7C12E0453}" type="pres">
      <dgm:prSet presAssocID="{DC27FB03-04FC-423C-A961-D95DE2F00F9F}" presName="vertThree" presStyleCnt="0"/>
      <dgm:spPr/>
      <dgm:t>
        <a:bodyPr/>
        <a:lstStyle/>
        <a:p>
          <a:endParaRPr lang="en-US"/>
        </a:p>
      </dgm:t>
    </dgm:pt>
    <dgm:pt modelId="{9A5CC7D5-26D8-4074-81DA-424219B9B79A}" type="pres">
      <dgm:prSet presAssocID="{DC27FB03-04FC-423C-A961-D95DE2F00F9F}" presName="txThree" presStyleLbl="node3" presStyleIdx="0" presStyleCnt="2" custLinFactNeighborX="63821" custLinFactNeighborY="5721">
        <dgm:presLayoutVars>
          <dgm:chPref val="3"/>
        </dgm:presLayoutVars>
      </dgm:prSet>
      <dgm:spPr/>
      <dgm:t>
        <a:bodyPr/>
        <a:lstStyle/>
        <a:p>
          <a:endParaRPr lang="en-US"/>
        </a:p>
      </dgm:t>
    </dgm:pt>
    <dgm:pt modelId="{E07C092D-8F0A-4000-923C-492A648C0DE9}" type="pres">
      <dgm:prSet presAssocID="{DC27FB03-04FC-423C-A961-D95DE2F00F9F}" presName="horzThree" presStyleCnt="0"/>
      <dgm:spPr/>
      <dgm:t>
        <a:bodyPr/>
        <a:lstStyle/>
        <a:p>
          <a:endParaRPr lang="en-US"/>
        </a:p>
      </dgm:t>
    </dgm:pt>
    <dgm:pt modelId="{D1C7F218-9AC0-4B6D-8D27-43FDACC39738}" type="pres">
      <dgm:prSet presAssocID="{A6253F7A-11B0-46DC-8A0F-91674AAE383B}" presName="sibSpaceThree" presStyleCnt="0"/>
      <dgm:spPr/>
      <dgm:t>
        <a:bodyPr/>
        <a:lstStyle/>
        <a:p>
          <a:endParaRPr lang="en-US"/>
        </a:p>
      </dgm:t>
    </dgm:pt>
    <dgm:pt modelId="{1A0122EE-31CF-4708-8EC2-A3E549808979}" type="pres">
      <dgm:prSet presAssocID="{92C4079F-466C-49E8-AF1A-77D57D072AAB}" presName="vertThree" presStyleCnt="0"/>
      <dgm:spPr/>
      <dgm:t>
        <a:bodyPr/>
        <a:lstStyle/>
        <a:p>
          <a:endParaRPr lang="en-US"/>
        </a:p>
      </dgm:t>
    </dgm:pt>
    <dgm:pt modelId="{69964422-ED0F-4DA8-B375-8E3F18E9879A}" type="pres">
      <dgm:prSet presAssocID="{92C4079F-466C-49E8-AF1A-77D57D072AAB}" presName="txThree" presStyleLbl="node3" presStyleIdx="1" presStyleCnt="2" custLinFactX="100000" custLinFactNeighborX="112675" custLinFactNeighborY="6464">
        <dgm:presLayoutVars>
          <dgm:chPref val="3"/>
        </dgm:presLayoutVars>
      </dgm:prSet>
      <dgm:spPr/>
      <dgm:t>
        <a:bodyPr/>
        <a:lstStyle/>
        <a:p>
          <a:endParaRPr lang="en-US"/>
        </a:p>
      </dgm:t>
    </dgm:pt>
    <dgm:pt modelId="{DA2C76B8-C0EC-4E34-8376-04AD4CE55451}" type="pres">
      <dgm:prSet presAssocID="{92C4079F-466C-49E8-AF1A-77D57D072AAB}" presName="horzThree" presStyleCnt="0"/>
      <dgm:spPr/>
      <dgm:t>
        <a:bodyPr/>
        <a:lstStyle/>
        <a:p>
          <a:endParaRPr lang="en-US"/>
        </a:p>
      </dgm:t>
    </dgm:pt>
    <dgm:pt modelId="{1DB81342-6B6A-4855-85A6-C726FA925AB2}" type="pres">
      <dgm:prSet presAssocID="{53475EE7-F3C8-4BAF-8A8D-2512B5F76125}" presName="sibSpaceTwo" presStyleCnt="0"/>
      <dgm:spPr/>
      <dgm:t>
        <a:bodyPr/>
        <a:lstStyle/>
        <a:p>
          <a:endParaRPr lang="en-US"/>
        </a:p>
      </dgm:t>
    </dgm:pt>
    <dgm:pt modelId="{CF5C0C08-1D2A-4F23-AB18-11AFDCB93290}" type="pres">
      <dgm:prSet presAssocID="{3B3E7562-3D64-4630-9731-F297719EA426}" presName="vertTwo" presStyleCnt="0"/>
      <dgm:spPr/>
      <dgm:t>
        <a:bodyPr/>
        <a:lstStyle/>
        <a:p>
          <a:endParaRPr lang="en-US"/>
        </a:p>
      </dgm:t>
    </dgm:pt>
    <dgm:pt modelId="{705962F6-C7D5-4F80-9A88-B1DD6F8C3A3C}" type="pres">
      <dgm:prSet presAssocID="{3B3E7562-3D64-4630-9731-F297719EA426}" presName="txTwo" presStyleLbl="node2" presStyleIdx="1" presStyleCnt="4" custLinFactNeighborX="-86615" custLinFactNeighborY="2719">
        <dgm:presLayoutVars>
          <dgm:chPref val="3"/>
        </dgm:presLayoutVars>
      </dgm:prSet>
      <dgm:spPr/>
      <dgm:t>
        <a:bodyPr/>
        <a:lstStyle/>
        <a:p>
          <a:endParaRPr lang="en-US"/>
        </a:p>
      </dgm:t>
    </dgm:pt>
    <dgm:pt modelId="{1A941AEF-5FA3-432F-B179-52D43ADE7BB3}" type="pres">
      <dgm:prSet presAssocID="{3B3E7562-3D64-4630-9731-F297719EA426}" presName="horzTwo" presStyleCnt="0"/>
      <dgm:spPr/>
      <dgm:t>
        <a:bodyPr/>
        <a:lstStyle/>
        <a:p>
          <a:endParaRPr lang="en-US"/>
        </a:p>
      </dgm:t>
    </dgm:pt>
    <dgm:pt modelId="{AF8634A6-F2D4-40CF-9AD6-131163750964}" type="pres">
      <dgm:prSet presAssocID="{7FFBBE5E-C1F7-4B98-A947-9A195B87608B}" presName="sibSpaceTwo" presStyleCnt="0"/>
      <dgm:spPr/>
      <dgm:t>
        <a:bodyPr/>
        <a:lstStyle/>
        <a:p>
          <a:endParaRPr lang="en-US"/>
        </a:p>
      </dgm:t>
    </dgm:pt>
    <dgm:pt modelId="{200477B4-3F79-4316-AA59-18A61D09468A}" type="pres">
      <dgm:prSet presAssocID="{2F6EB5C0-B2BC-4C0C-BC5F-BBBA37F61711}" presName="vertTwo" presStyleCnt="0"/>
      <dgm:spPr/>
      <dgm:t>
        <a:bodyPr/>
        <a:lstStyle/>
        <a:p>
          <a:endParaRPr lang="en-US"/>
        </a:p>
      </dgm:t>
    </dgm:pt>
    <dgm:pt modelId="{41D79CDC-D548-4869-AEF3-7C4EE0E75759}" type="pres">
      <dgm:prSet presAssocID="{2F6EB5C0-B2BC-4C0C-BC5F-BBBA37F61711}" presName="txTwo" presStyleLbl="node2" presStyleIdx="2" presStyleCnt="4" custLinFactNeighborX="-80916" custLinFactNeighborY="2719">
        <dgm:presLayoutVars>
          <dgm:chPref val="3"/>
        </dgm:presLayoutVars>
      </dgm:prSet>
      <dgm:spPr/>
      <dgm:t>
        <a:bodyPr/>
        <a:lstStyle/>
        <a:p>
          <a:endParaRPr lang="en-US"/>
        </a:p>
      </dgm:t>
    </dgm:pt>
    <dgm:pt modelId="{DD49D69C-755B-480C-BE46-267839D35ABA}" type="pres">
      <dgm:prSet presAssocID="{2F6EB5C0-B2BC-4C0C-BC5F-BBBA37F61711}" presName="horzTwo" presStyleCnt="0"/>
      <dgm:spPr/>
      <dgm:t>
        <a:bodyPr/>
        <a:lstStyle/>
        <a:p>
          <a:endParaRPr lang="en-US"/>
        </a:p>
      </dgm:t>
    </dgm:pt>
    <dgm:pt modelId="{C5B9F482-5A56-4AC2-8697-DB7E93D35586}" type="pres">
      <dgm:prSet presAssocID="{EB1ADE13-F0E0-44C0-9B02-8D7D373775D1}" presName="sibSpaceTwo" presStyleCnt="0"/>
      <dgm:spPr/>
      <dgm:t>
        <a:bodyPr/>
        <a:lstStyle/>
        <a:p>
          <a:endParaRPr lang="en-US"/>
        </a:p>
      </dgm:t>
    </dgm:pt>
    <dgm:pt modelId="{54E33336-1FFD-4274-B92B-86B983C3C070}" type="pres">
      <dgm:prSet presAssocID="{40457A3E-B71C-4FA8-BE0E-B99B94885AE2}" presName="vertTwo" presStyleCnt="0"/>
      <dgm:spPr/>
      <dgm:t>
        <a:bodyPr/>
        <a:lstStyle/>
        <a:p>
          <a:endParaRPr lang="en-US"/>
        </a:p>
      </dgm:t>
    </dgm:pt>
    <dgm:pt modelId="{B3C96EA7-40D2-476D-9F17-B49869CE642C}" type="pres">
      <dgm:prSet presAssocID="{40457A3E-B71C-4FA8-BE0E-B99B94885AE2}" presName="txTwo" presStyleLbl="node2" presStyleIdx="3" presStyleCnt="4" custLinFactNeighborX="-66101" custLinFactNeighborY="2719">
        <dgm:presLayoutVars>
          <dgm:chPref val="3"/>
        </dgm:presLayoutVars>
      </dgm:prSet>
      <dgm:spPr/>
      <dgm:t>
        <a:bodyPr/>
        <a:lstStyle/>
        <a:p>
          <a:endParaRPr lang="en-US"/>
        </a:p>
      </dgm:t>
    </dgm:pt>
    <dgm:pt modelId="{61B2C3A3-5115-4368-A87C-443A05971200}" type="pres">
      <dgm:prSet presAssocID="{40457A3E-B71C-4FA8-BE0E-B99B94885AE2}" presName="horzTwo" presStyleCnt="0"/>
      <dgm:spPr/>
      <dgm:t>
        <a:bodyPr/>
        <a:lstStyle/>
        <a:p>
          <a:endParaRPr lang="en-US"/>
        </a:p>
      </dgm:t>
    </dgm:pt>
    <dgm:pt modelId="{562F06C8-3A36-47E8-98CC-5935F7FCC8BD}" type="pres">
      <dgm:prSet presAssocID="{B0014259-89CD-46B3-8393-876D541CFDD8}" presName="sibSpaceOne" presStyleCnt="0"/>
      <dgm:spPr/>
      <dgm:t>
        <a:bodyPr/>
        <a:lstStyle/>
        <a:p>
          <a:endParaRPr lang="en-US"/>
        </a:p>
      </dgm:t>
    </dgm:pt>
    <dgm:pt modelId="{C977B6B5-2C25-4DAB-9178-596FE3320C60}" type="pres">
      <dgm:prSet presAssocID="{7F8A2A9C-E265-46F8-B8AF-FB6928693478}" presName="vertOne" presStyleCnt="0"/>
      <dgm:spPr/>
      <dgm:t>
        <a:bodyPr/>
        <a:lstStyle/>
        <a:p>
          <a:endParaRPr lang="en-US"/>
        </a:p>
      </dgm:t>
    </dgm:pt>
    <dgm:pt modelId="{AFEBD005-3C47-4506-AA6E-3A5C46996A74}" type="pres">
      <dgm:prSet presAssocID="{7F8A2A9C-E265-46F8-B8AF-FB6928693478}" presName="txOne" presStyleLbl="node0" presStyleIdx="1" presStyleCnt="2" custLinFactX="-152544" custLinFactY="-100000" custLinFactNeighborX="-200000" custLinFactNeighborY="-115315">
        <dgm:presLayoutVars>
          <dgm:chPref val="3"/>
        </dgm:presLayoutVars>
      </dgm:prSet>
      <dgm:spPr/>
      <dgm:t>
        <a:bodyPr/>
        <a:lstStyle/>
        <a:p>
          <a:endParaRPr lang="en-US"/>
        </a:p>
      </dgm:t>
    </dgm:pt>
    <dgm:pt modelId="{875D91E0-0621-4B28-B2C5-6D083DF67261}" type="pres">
      <dgm:prSet presAssocID="{7F8A2A9C-E265-46F8-B8AF-FB6928693478}" presName="horzOne" presStyleCnt="0"/>
      <dgm:spPr/>
      <dgm:t>
        <a:bodyPr/>
        <a:lstStyle/>
        <a:p>
          <a:endParaRPr lang="en-US"/>
        </a:p>
      </dgm:t>
    </dgm:pt>
  </dgm:ptLst>
  <dgm:cxnLst>
    <dgm:cxn modelId="{8AF6F4E1-D90E-473D-AF0C-8601E006BC6C}" srcId="{D7FB0684-3436-445B-98AE-F7478F06FD16}" destId="{92C4079F-466C-49E8-AF1A-77D57D072AAB}" srcOrd="1" destOrd="0" parTransId="{14866BBB-9CCB-4BB6-9F8F-7DC823FEC526}" sibTransId="{C08CD1AD-4C8E-458E-AB14-7792A215D062}"/>
    <dgm:cxn modelId="{94DBA39E-CAC7-4553-9ABD-B327E7D16B83}" type="presOf" srcId="{40457A3E-B71C-4FA8-BE0E-B99B94885AE2}" destId="{B3C96EA7-40D2-476D-9F17-B49869CE642C}" srcOrd="0" destOrd="0" presId="urn:microsoft.com/office/officeart/2005/8/layout/architecture"/>
    <dgm:cxn modelId="{F7B3CC16-85F3-4B6E-A76D-DBB4A3B9CD4B}" srcId="{5B237AE6-DEF2-4D07-9B1F-EEB92123B2B2}" destId="{D7FB0684-3436-445B-98AE-F7478F06FD16}" srcOrd="0" destOrd="0" parTransId="{9F525D34-205D-43B9-8A75-102192C9493E}" sibTransId="{53475EE7-F3C8-4BAF-8A8D-2512B5F76125}"/>
    <dgm:cxn modelId="{5BEA23CA-9306-4BC1-81F7-6BBD9F6040EA}" srcId="{D7FB0684-3436-445B-98AE-F7478F06FD16}" destId="{DC27FB03-04FC-423C-A961-D95DE2F00F9F}" srcOrd="0" destOrd="0" parTransId="{13BBEBB4-7517-4FE6-8DFC-7D640D1B4A46}" sibTransId="{A6253F7A-11B0-46DC-8A0F-91674AAE383B}"/>
    <dgm:cxn modelId="{1A335C9D-9C05-4FE0-9422-D11183A2324C}" srcId="{5B237AE6-DEF2-4D07-9B1F-EEB92123B2B2}" destId="{3B3E7562-3D64-4630-9731-F297719EA426}" srcOrd="1" destOrd="0" parTransId="{59F474C6-770B-4D49-AAF1-ED5127695CCF}" sibTransId="{7FFBBE5E-C1F7-4B98-A947-9A195B87608B}"/>
    <dgm:cxn modelId="{F8780FBB-38B9-4016-B2E2-A280420D1F6F}" srcId="{A72B4256-B9DE-4920-B88A-F5D1CEEAE364}" destId="{5B237AE6-DEF2-4D07-9B1F-EEB92123B2B2}" srcOrd="0" destOrd="0" parTransId="{2813FBCA-F0B8-4827-858D-D8A8276BC7F5}" sibTransId="{B0014259-89CD-46B3-8393-876D541CFDD8}"/>
    <dgm:cxn modelId="{C4E0D894-CBC2-4B4E-A194-5A018094C56D}" type="presOf" srcId="{5B237AE6-DEF2-4D07-9B1F-EEB92123B2B2}" destId="{7D882DE6-F90F-428E-A660-DD7BB37555E4}" srcOrd="0" destOrd="0" presId="urn:microsoft.com/office/officeart/2005/8/layout/architecture"/>
    <dgm:cxn modelId="{8F783408-6636-4508-BE4E-1CFA75216981}" srcId="{5B237AE6-DEF2-4D07-9B1F-EEB92123B2B2}" destId="{2F6EB5C0-B2BC-4C0C-BC5F-BBBA37F61711}" srcOrd="2" destOrd="0" parTransId="{A96FCA73-C4CB-4FE4-9CCA-ACA26029C8D9}" sibTransId="{EB1ADE13-F0E0-44C0-9B02-8D7D373775D1}"/>
    <dgm:cxn modelId="{6279A639-8242-47E7-B611-A2B0F76B5EDF}" srcId="{A72B4256-B9DE-4920-B88A-F5D1CEEAE364}" destId="{7F8A2A9C-E265-46F8-B8AF-FB6928693478}" srcOrd="1" destOrd="0" parTransId="{B98B2C37-2964-4FB6-A219-F7175C7EBF47}" sibTransId="{86AC689F-CD6E-4BB2-A137-AD4FB1CCB662}"/>
    <dgm:cxn modelId="{2332C0B9-703D-436A-80F7-91A4F14E383E}" type="presOf" srcId="{7F8A2A9C-E265-46F8-B8AF-FB6928693478}" destId="{AFEBD005-3C47-4506-AA6E-3A5C46996A74}" srcOrd="0" destOrd="0" presId="urn:microsoft.com/office/officeart/2005/8/layout/architecture"/>
    <dgm:cxn modelId="{43DAC686-0488-42A3-9348-01E8670BB9B7}" type="presOf" srcId="{2F6EB5C0-B2BC-4C0C-BC5F-BBBA37F61711}" destId="{41D79CDC-D548-4869-AEF3-7C4EE0E75759}" srcOrd="0" destOrd="0" presId="urn:microsoft.com/office/officeart/2005/8/layout/architecture"/>
    <dgm:cxn modelId="{1634302D-153F-4092-8A8F-C491B2A48E2A}" type="presOf" srcId="{DC27FB03-04FC-423C-A961-D95DE2F00F9F}" destId="{9A5CC7D5-26D8-4074-81DA-424219B9B79A}" srcOrd="0" destOrd="0" presId="urn:microsoft.com/office/officeart/2005/8/layout/architecture"/>
    <dgm:cxn modelId="{7995D228-972B-4A34-83EB-466EBAD4FA1C}" type="presOf" srcId="{D7FB0684-3436-445B-98AE-F7478F06FD16}" destId="{96CA16F4-0B3E-4AA0-951F-1CDC2B3B2E59}" srcOrd="0" destOrd="0" presId="urn:microsoft.com/office/officeart/2005/8/layout/architecture"/>
    <dgm:cxn modelId="{44620A53-BBC6-492D-AB39-1B6150A1BE99}" type="presOf" srcId="{A72B4256-B9DE-4920-B88A-F5D1CEEAE364}" destId="{6B5F809C-D4B9-4E7A-961E-9BF553E15BF2}" srcOrd="0" destOrd="0" presId="urn:microsoft.com/office/officeart/2005/8/layout/architecture"/>
    <dgm:cxn modelId="{92095B54-5633-44F9-81FD-016219F123B1}" type="presOf" srcId="{3B3E7562-3D64-4630-9731-F297719EA426}" destId="{705962F6-C7D5-4F80-9A88-B1DD6F8C3A3C}" srcOrd="0" destOrd="0" presId="urn:microsoft.com/office/officeart/2005/8/layout/architecture"/>
    <dgm:cxn modelId="{5D7B68C6-BF4E-45A6-97B4-9446922B6B05}" srcId="{5B237AE6-DEF2-4D07-9B1F-EEB92123B2B2}" destId="{40457A3E-B71C-4FA8-BE0E-B99B94885AE2}" srcOrd="3" destOrd="0" parTransId="{CA645570-E111-4E80-BE59-5CCDEBB91D6E}" sibTransId="{44ABD417-5ED8-4D7D-95A0-43ED126C3BA6}"/>
    <dgm:cxn modelId="{5F8D1579-D3E4-4526-87A4-31D0A42375A1}" type="presOf" srcId="{92C4079F-466C-49E8-AF1A-77D57D072AAB}" destId="{69964422-ED0F-4DA8-B375-8E3F18E9879A}" srcOrd="0" destOrd="0" presId="urn:microsoft.com/office/officeart/2005/8/layout/architecture"/>
    <dgm:cxn modelId="{35FC0C29-5A19-4AD9-B0A9-1EE043E28970}" type="presParOf" srcId="{6B5F809C-D4B9-4E7A-961E-9BF553E15BF2}" destId="{199A94EA-8629-4489-BAF2-25B524041A50}" srcOrd="0" destOrd="0" presId="urn:microsoft.com/office/officeart/2005/8/layout/architecture"/>
    <dgm:cxn modelId="{5BE6147D-8AFC-4FFF-AADC-FF1D30BA5367}" type="presParOf" srcId="{199A94EA-8629-4489-BAF2-25B524041A50}" destId="{7D882DE6-F90F-428E-A660-DD7BB37555E4}" srcOrd="0" destOrd="0" presId="urn:microsoft.com/office/officeart/2005/8/layout/architecture"/>
    <dgm:cxn modelId="{2717C09A-4D96-40E7-9B11-283036F93D2E}" type="presParOf" srcId="{199A94EA-8629-4489-BAF2-25B524041A50}" destId="{DE41487F-B94B-4BA2-BA0C-35059C2D2B50}" srcOrd="1" destOrd="0" presId="urn:microsoft.com/office/officeart/2005/8/layout/architecture"/>
    <dgm:cxn modelId="{292C683C-E83C-4976-95E7-D3CC8439DB47}" type="presParOf" srcId="{199A94EA-8629-4489-BAF2-25B524041A50}" destId="{876E1872-08B3-4C99-A7B1-3CD3C1BB7029}" srcOrd="2" destOrd="0" presId="urn:microsoft.com/office/officeart/2005/8/layout/architecture"/>
    <dgm:cxn modelId="{C66DC4F7-9DB7-48C3-9EB2-2BD25CC0AC06}" type="presParOf" srcId="{876E1872-08B3-4C99-A7B1-3CD3C1BB7029}" destId="{1CD80470-4706-403D-8D9C-7FD8E9F2481E}" srcOrd="0" destOrd="0" presId="urn:microsoft.com/office/officeart/2005/8/layout/architecture"/>
    <dgm:cxn modelId="{49700E62-5269-4778-9FF6-29B176385B8C}" type="presParOf" srcId="{1CD80470-4706-403D-8D9C-7FD8E9F2481E}" destId="{96CA16F4-0B3E-4AA0-951F-1CDC2B3B2E59}" srcOrd="0" destOrd="0" presId="urn:microsoft.com/office/officeart/2005/8/layout/architecture"/>
    <dgm:cxn modelId="{8628CE89-8A6C-469A-99CF-D753556A4DE5}" type="presParOf" srcId="{1CD80470-4706-403D-8D9C-7FD8E9F2481E}" destId="{96FDEF4F-1063-4EF5-AA4F-95F628DC6196}" srcOrd="1" destOrd="0" presId="urn:microsoft.com/office/officeart/2005/8/layout/architecture"/>
    <dgm:cxn modelId="{843FC5AA-456F-449B-8825-B084DF93C4D2}" type="presParOf" srcId="{1CD80470-4706-403D-8D9C-7FD8E9F2481E}" destId="{FE3096D4-6271-4BA6-985E-0607C2570A0E}" srcOrd="2" destOrd="0" presId="urn:microsoft.com/office/officeart/2005/8/layout/architecture"/>
    <dgm:cxn modelId="{636518FD-CB7C-4E68-B170-CA3E36F949A2}" type="presParOf" srcId="{FE3096D4-6271-4BA6-985E-0607C2570A0E}" destId="{2B58FC26-3901-4BB3-ACFB-48C7C12E0453}" srcOrd="0" destOrd="0" presId="urn:microsoft.com/office/officeart/2005/8/layout/architecture"/>
    <dgm:cxn modelId="{B79544C9-42E5-487C-BDDD-1CF516B454B4}" type="presParOf" srcId="{2B58FC26-3901-4BB3-ACFB-48C7C12E0453}" destId="{9A5CC7D5-26D8-4074-81DA-424219B9B79A}" srcOrd="0" destOrd="0" presId="urn:microsoft.com/office/officeart/2005/8/layout/architecture"/>
    <dgm:cxn modelId="{363CF038-C6B7-40F6-9BE9-D907F7F4823C}" type="presParOf" srcId="{2B58FC26-3901-4BB3-ACFB-48C7C12E0453}" destId="{E07C092D-8F0A-4000-923C-492A648C0DE9}" srcOrd="1" destOrd="0" presId="urn:microsoft.com/office/officeart/2005/8/layout/architecture"/>
    <dgm:cxn modelId="{8DC19210-7371-4849-8D74-D1799FB4926E}" type="presParOf" srcId="{FE3096D4-6271-4BA6-985E-0607C2570A0E}" destId="{D1C7F218-9AC0-4B6D-8D27-43FDACC39738}" srcOrd="1" destOrd="0" presId="urn:microsoft.com/office/officeart/2005/8/layout/architecture"/>
    <dgm:cxn modelId="{42B0557C-825D-4535-BA5B-A6D8DB38F57A}" type="presParOf" srcId="{FE3096D4-6271-4BA6-985E-0607C2570A0E}" destId="{1A0122EE-31CF-4708-8EC2-A3E549808979}" srcOrd="2" destOrd="0" presId="urn:microsoft.com/office/officeart/2005/8/layout/architecture"/>
    <dgm:cxn modelId="{08621DAB-0C7E-4281-A25D-B31B8334296C}" type="presParOf" srcId="{1A0122EE-31CF-4708-8EC2-A3E549808979}" destId="{69964422-ED0F-4DA8-B375-8E3F18E9879A}" srcOrd="0" destOrd="0" presId="urn:microsoft.com/office/officeart/2005/8/layout/architecture"/>
    <dgm:cxn modelId="{B3DDCCC7-AE52-445E-B360-EA5AC07CD559}" type="presParOf" srcId="{1A0122EE-31CF-4708-8EC2-A3E549808979}" destId="{DA2C76B8-C0EC-4E34-8376-04AD4CE55451}" srcOrd="1" destOrd="0" presId="urn:microsoft.com/office/officeart/2005/8/layout/architecture"/>
    <dgm:cxn modelId="{8C0DC961-5858-4FEB-A22E-67B4787D7256}" type="presParOf" srcId="{876E1872-08B3-4C99-A7B1-3CD3C1BB7029}" destId="{1DB81342-6B6A-4855-85A6-C726FA925AB2}" srcOrd="1" destOrd="0" presId="urn:microsoft.com/office/officeart/2005/8/layout/architecture"/>
    <dgm:cxn modelId="{BFE142E7-4F47-4A2A-ACF4-0C2BACAA8E1B}" type="presParOf" srcId="{876E1872-08B3-4C99-A7B1-3CD3C1BB7029}" destId="{CF5C0C08-1D2A-4F23-AB18-11AFDCB93290}" srcOrd="2" destOrd="0" presId="urn:microsoft.com/office/officeart/2005/8/layout/architecture"/>
    <dgm:cxn modelId="{27CB08C4-24F1-470B-903A-60BCD24337B9}" type="presParOf" srcId="{CF5C0C08-1D2A-4F23-AB18-11AFDCB93290}" destId="{705962F6-C7D5-4F80-9A88-B1DD6F8C3A3C}" srcOrd="0" destOrd="0" presId="urn:microsoft.com/office/officeart/2005/8/layout/architecture"/>
    <dgm:cxn modelId="{1439B7A7-277F-4E26-9351-7940B2000D71}" type="presParOf" srcId="{CF5C0C08-1D2A-4F23-AB18-11AFDCB93290}" destId="{1A941AEF-5FA3-432F-B179-52D43ADE7BB3}" srcOrd="1" destOrd="0" presId="urn:microsoft.com/office/officeart/2005/8/layout/architecture"/>
    <dgm:cxn modelId="{B29B3C56-D3C8-4D5D-9FB5-2972531B303D}" type="presParOf" srcId="{876E1872-08B3-4C99-A7B1-3CD3C1BB7029}" destId="{AF8634A6-F2D4-40CF-9AD6-131163750964}" srcOrd="3" destOrd="0" presId="urn:microsoft.com/office/officeart/2005/8/layout/architecture"/>
    <dgm:cxn modelId="{321D3C86-5F7D-4CE9-B7EA-32B6E647B940}" type="presParOf" srcId="{876E1872-08B3-4C99-A7B1-3CD3C1BB7029}" destId="{200477B4-3F79-4316-AA59-18A61D09468A}" srcOrd="4" destOrd="0" presId="urn:microsoft.com/office/officeart/2005/8/layout/architecture"/>
    <dgm:cxn modelId="{9FB65FE9-E0E0-4243-B0CE-B9E0034E3A7C}" type="presParOf" srcId="{200477B4-3F79-4316-AA59-18A61D09468A}" destId="{41D79CDC-D548-4869-AEF3-7C4EE0E75759}" srcOrd="0" destOrd="0" presId="urn:microsoft.com/office/officeart/2005/8/layout/architecture"/>
    <dgm:cxn modelId="{56BD7310-D5F2-4D26-984D-83D4C5FEEB2A}" type="presParOf" srcId="{200477B4-3F79-4316-AA59-18A61D09468A}" destId="{DD49D69C-755B-480C-BE46-267839D35ABA}" srcOrd="1" destOrd="0" presId="urn:microsoft.com/office/officeart/2005/8/layout/architecture"/>
    <dgm:cxn modelId="{523CD4F8-0FCF-4DDA-AE95-CFB8D3EA0DD7}" type="presParOf" srcId="{876E1872-08B3-4C99-A7B1-3CD3C1BB7029}" destId="{C5B9F482-5A56-4AC2-8697-DB7E93D35586}" srcOrd="5" destOrd="0" presId="urn:microsoft.com/office/officeart/2005/8/layout/architecture"/>
    <dgm:cxn modelId="{C538C85E-E540-4F41-BACA-AA892597F154}" type="presParOf" srcId="{876E1872-08B3-4C99-A7B1-3CD3C1BB7029}" destId="{54E33336-1FFD-4274-B92B-86B983C3C070}" srcOrd="6" destOrd="0" presId="urn:microsoft.com/office/officeart/2005/8/layout/architecture"/>
    <dgm:cxn modelId="{75721AAA-ECA5-476D-82B4-7E72E2224663}" type="presParOf" srcId="{54E33336-1FFD-4274-B92B-86B983C3C070}" destId="{B3C96EA7-40D2-476D-9F17-B49869CE642C}" srcOrd="0" destOrd="0" presId="urn:microsoft.com/office/officeart/2005/8/layout/architecture"/>
    <dgm:cxn modelId="{D8FFFC42-5403-4203-B722-A3C0847E0425}" type="presParOf" srcId="{54E33336-1FFD-4274-B92B-86B983C3C070}" destId="{61B2C3A3-5115-4368-A87C-443A05971200}" srcOrd="1" destOrd="0" presId="urn:microsoft.com/office/officeart/2005/8/layout/architecture"/>
    <dgm:cxn modelId="{F7F08A90-F872-4191-995D-91060C1268FD}" type="presParOf" srcId="{6B5F809C-D4B9-4E7A-961E-9BF553E15BF2}" destId="{562F06C8-3A36-47E8-98CC-5935F7FCC8BD}" srcOrd="1" destOrd="0" presId="urn:microsoft.com/office/officeart/2005/8/layout/architecture"/>
    <dgm:cxn modelId="{96D7889C-1CBD-41A3-8B0C-744906E0F167}" type="presParOf" srcId="{6B5F809C-D4B9-4E7A-961E-9BF553E15BF2}" destId="{C977B6B5-2C25-4DAB-9178-596FE3320C60}" srcOrd="2" destOrd="0" presId="urn:microsoft.com/office/officeart/2005/8/layout/architecture"/>
    <dgm:cxn modelId="{F8FB09B0-F950-4E19-9861-03DA7733BE60}" type="presParOf" srcId="{C977B6B5-2C25-4DAB-9178-596FE3320C60}" destId="{AFEBD005-3C47-4506-AA6E-3A5C46996A74}" srcOrd="0" destOrd="0" presId="urn:microsoft.com/office/officeart/2005/8/layout/architecture"/>
    <dgm:cxn modelId="{EC7C9CEC-419B-46E1-9916-AFFDCB45F7E9}" type="presParOf" srcId="{C977B6B5-2C25-4DAB-9178-596FE3320C60}" destId="{875D91E0-0621-4B28-B2C5-6D083DF67261}"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F6CADB-12E9-46F7-90E0-2A6B9494B03D}"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en-US"/>
        </a:p>
      </dgm:t>
    </dgm:pt>
    <dgm:pt modelId="{E521D4E7-50A5-4DFC-87AA-2A64B280A96D}">
      <dgm:prSet phldrT="[Text]"/>
      <dgm:spPr/>
      <dgm:t>
        <a:bodyPr/>
        <a:lstStyle/>
        <a:p>
          <a:r>
            <a:rPr lang="en-US" dirty="0" smtClean="0">
              <a:latin typeface="+mj-lt"/>
            </a:rPr>
            <a:t>High Per Capita Income and Standard of Living</a:t>
          </a:r>
          <a:endParaRPr lang="en-US" dirty="0">
            <a:latin typeface="+mj-lt"/>
          </a:endParaRPr>
        </a:p>
      </dgm:t>
    </dgm:pt>
    <dgm:pt modelId="{B42FE940-6D6F-4B1A-BE44-218727246EEE}" type="parTrans" cxnId="{8619EA11-4199-4377-9711-5A9A930BB50A}">
      <dgm:prSet/>
      <dgm:spPr/>
      <dgm:t>
        <a:bodyPr/>
        <a:lstStyle/>
        <a:p>
          <a:endParaRPr lang="en-US"/>
        </a:p>
      </dgm:t>
    </dgm:pt>
    <dgm:pt modelId="{D16F5531-A78A-44FD-9515-1A66055AF5DF}" type="sibTrans" cxnId="{8619EA11-4199-4377-9711-5A9A930BB50A}">
      <dgm:prSet/>
      <dgm:spPr/>
      <dgm:t>
        <a:bodyPr/>
        <a:lstStyle/>
        <a:p>
          <a:endParaRPr lang="en-US"/>
        </a:p>
      </dgm:t>
    </dgm:pt>
    <dgm:pt modelId="{BB303DE6-FA91-44EA-BF9F-12BB08282D1C}">
      <dgm:prSet phldrT="[Text]"/>
      <dgm:spPr/>
      <dgm:t>
        <a:bodyPr/>
        <a:lstStyle/>
        <a:p>
          <a:r>
            <a:rPr lang="en-US" dirty="0" smtClean="0">
              <a:latin typeface="+mj-lt"/>
            </a:rPr>
            <a:t>Extensive Industrialization</a:t>
          </a:r>
          <a:endParaRPr lang="en-US" dirty="0">
            <a:latin typeface="+mj-lt"/>
          </a:endParaRPr>
        </a:p>
      </dgm:t>
    </dgm:pt>
    <dgm:pt modelId="{823D056B-2A83-4BB5-921D-7CCD1AE28CFF}" type="parTrans" cxnId="{15967478-3283-489F-BFEF-7804C3A43E13}">
      <dgm:prSet/>
      <dgm:spPr/>
      <dgm:t>
        <a:bodyPr/>
        <a:lstStyle/>
        <a:p>
          <a:endParaRPr lang="en-US"/>
        </a:p>
      </dgm:t>
    </dgm:pt>
    <dgm:pt modelId="{6896DF16-94E3-44CC-814D-83CD3394CC0E}" type="sibTrans" cxnId="{15967478-3283-489F-BFEF-7804C3A43E13}">
      <dgm:prSet/>
      <dgm:spPr/>
      <dgm:t>
        <a:bodyPr/>
        <a:lstStyle/>
        <a:p>
          <a:endParaRPr lang="en-US"/>
        </a:p>
      </dgm:t>
    </dgm:pt>
    <dgm:pt modelId="{7C6A0353-B568-4DF8-B276-2832099DB3A6}">
      <dgm:prSet phldrT="[Text]"/>
      <dgm:spPr/>
      <dgm:t>
        <a:bodyPr/>
        <a:lstStyle/>
        <a:p>
          <a:r>
            <a:rPr lang="en-US" dirty="0" smtClean="0">
              <a:latin typeface="+mj-lt"/>
            </a:rPr>
            <a:t>Abundance of Capital</a:t>
          </a:r>
          <a:endParaRPr lang="en-US" dirty="0">
            <a:latin typeface="+mj-lt"/>
          </a:endParaRPr>
        </a:p>
      </dgm:t>
    </dgm:pt>
    <dgm:pt modelId="{68A6D1D3-4045-441F-8A0E-DB593EA660A6}" type="parTrans" cxnId="{22DD45BF-C27F-4C79-9017-EA44D3EFA4D7}">
      <dgm:prSet/>
      <dgm:spPr/>
      <dgm:t>
        <a:bodyPr/>
        <a:lstStyle/>
        <a:p>
          <a:endParaRPr lang="en-US"/>
        </a:p>
      </dgm:t>
    </dgm:pt>
    <dgm:pt modelId="{F2F1047C-18B6-4CCC-B296-2EE478970717}" type="sibTrans" cxnId="{22DD45BF-C27F-4C79-9017-EA44D3EFA4D7}">
      <dgm:prSet/>
      <dgm:spPr/>
      <dgm:t>
        <a:bodyPr/>
        <a:lstStyle/>
        <a:p>
          <a:endParaRPr lang="en-US"/>
        </a:p>
      </dgm:t>
    </dgm:pt>
    <dgm:pt modelId="{6E817C61-2DEB-4A94-A620-A75AF9C7D7F9}">
      <dgm:prSet phldrT="[Text]"/>
      <dgm:spPr/>
      <dgm:t>
        <a:bodyPr/>
        <a:lstStyle/>
        <a:p>
          <a:r>
            <a:rPr lang="en-US" dirty="0" smtClean="0">
              <a:latin typeface="+mj-lt"/>
            </a:rPr>
            <a:t>Full Utilization of Resources</a:t>
          </a:r>
          <a:endParaRPr lang="en-US" dirty="0">
            <a:latin typeface="+mj-lt"/>
          </a:endParaRPr>
        </a:p>
      </dgm:t>
    </dgm:pt>
    <dgm:pt modelId="{0F8D807B-952E-43FE-BFF9-6D07E903E98D}" type="parTrans" cxnId="{56066235-C45A-4924-BB52-479C9A4B858B}">
      <dgm:prSet/>
      <dgm:spPr/>
      <dgm:t>
        <a:bodyPr/>
        <a:lstStyle/>
        <a:p>
          <a:endParaRPr lang="en-US"/>
        </a:p>
      </dgm:t>
    </dgm:pt>
    <dgm:pt modelId="{54B5AD28-F31B-4004-9655-9EEEEFF8CF40}" type="sibTrans" cxnId="{56066235-C45A-4924-BB52-479C9A4B858B}">
      <dgm:prSet/>
      <dgm:spPr/>
      <dgm:t>
        <a:bodyPr/>
        <a:lstStyle/>
        <a:p>
          <a:endParaRPr lang="en-US"/>
        </a:p>
      </dgm:t>
    </dgm:pt>
    <dgm:pt modelId="{49A0B113-225F-4E57-B2CC-CC2682D10288}">
      <dgm:prSet phldrT="[Text]"/>
      <dgm:spPr/>
      <dgm:t>
        <a:bodyPr/>
        <a:lstStyle/>
        <a:p>
          <a:r>
            <a:rPr lang="en-US" dirty="0" smtClean="0">
              <a:latin typeface="+mj-lt"/>
            </a:rPr>
            <a:t>Developed Technological Knowledge</a:t>
          </a:r>
          <a:endParaRPr lang="en-US" dirty="0">
            <a:latin typeface="+mj-lt"/>
          </a:endParaRPr>
        </a:p>
      </dgm:t>
    </dgm:pt>
    <dgm:pt modelId="{D5C727E2-221F-4E7A-B9DB-925955E16593}" type="parTrans" cxnId="{E21480D9-647E-4DF4-A4EA-B221EAFC0052}">
      <dgm:prSet/>
      <dgm:spPr/>
      <dgm:t>
        <a:bodyPr/>
        <a:lstStyle/>
        <a:p>
          <a:endParaRPr lang="en-US"/>
        </a:p>
      </dgm:t>
    </dgm:pt>
    <dgm:pt modelId="{B45F0B86-2E8E-4504-8051-A07FB6C18C58}" type="sibTrans" cxnId="{E21480D9-647E-4DF4-A4EA-B221EAFC0052}">
      <dgm:prSet/>
      <dgm:spPr/>
      <dgm:t>
        <a:bodyPr/>
        <a:lstStyle/>
        <a:p>
          <a:endParaRPr lang="en-US"/>
        </a:p>
      </dgm:t>
    </dgm:pt>
    <dgm:pt modelId="{9AA343A5-A355-421B-B37F-C05E6BA51F82}">
      <dgm:prSet phldrT="[Text]"/>
      <dgm:spPr/>
      <dgm:t>
        <a:bodyPr/>
        <a:lstStyle/>
        <a:p>
          <a:r>
            <a:rPr lang="en-US" smtClean="0">
              <a:latin typeface="+mj-lt"/>
            </a:rPr>
            <a:t>Developed Transport and Communication System</a:t>
          </a:r>
          <a:endParaRPr lang="en-US" dirty="0">
            <a:latin typeface="+mj-lt"/>
          </a:endParaRPr>
        </a:p>
      </dgm:t>
    </dgm:pt>
    <dgm:pt modelId="{367B5F4C-BA5C-4831-9E0C-36B35A8124D7}" type="parTrans" cxnId="{28B76476-C71E-4B73-88F8-AF301B70F0AB}">
      <dgm:prSet/>
      <dgm:spPr/>
      <dgm:t>
        <a:bodyPr/>
        <a:lstStyle/>
        <a:p>
          <a:endParaRPr lang="en-US"/>
        </a:p>
      </dgm:t>
    </dgm:pt>
    <dgm:pt modelId="{7ED716EA-5C3B-4AAE-9372-1565D18EB802}" type="sibTrans" cxnId="{28B76476-C71E-4B73-88F8-AF301B70F0AB}">
      <dgm:prSet/>
      <dgm:spPr/>
      <dgm:t>
        <a:bodyPr/>
        <a:lstStyle/>
        <a:p>
          <a:endParaRPr lang="en-US"/>
        </a:p>
      </dgm:t>
    </dgm:pt>
    <dgm:pt modelId="{B27C4CDF-8E38-4861-999E-33B5CC502D79}">
      <dgm:prSet phldrT="[Text]"/>
      <dgm:spPr/>
      <dgm:t>
        <a:bodyPr/>
        <a:lstStyle/>
        <a:p>
          <a:r>
            <a:rPr lang="en-US" smtClean="0">
              <a:latin typeface="+mj-lt"/>
            </a:rPr>
            <a:t>Higher Rate of Education</a:t>
          </a:r>
          <a:endParaRPr lang="en-US" dirty="0">
            <a:latin typeface="+mj-lt"/>
          </a:endParaRPr>
        </a:p>
      </dgm:t>
    </dgm:pt>
    <dgm:pt modelId="{2CE73D0D-2C87-4DC0-A828-6898E9828AA2}" type="parTrans" cxnId="{8C7EDCAF-7ADF-40B1-B3EC-F5BF6CBEDD13}">
      <dgm:prSet/>
      <dgm:spPr/>
      <dgm:t>
        <a:bodyPr/>
        <a:lstStyle/>
        <a:p>
          <a:endParaRPr lang="en-US"/>
        </a:p>
      </dgm:t>
    </dgm:pt>
    <dgm:pt modelId="{667B366F-6313-45AD-9E75-44B93F44DC3D}" type="sibTrans" cxnId="{8C7EDCAF-7ADF-40B1-B3EC-F5BF6CBEDD13}">
      <dgm:prSet/>
      <dgm:spPr/>
      <dgm:t>
        <a:bodyPr/>
        <a:lstStyle/>
        <a:p>
          <a:endParaRPr lang="en-US"/>
        </a:p>
      </dgm:t>
    </dgm:pt>
    <dgm:pt modelId="{A14F4EE8-01B0-433C-8E47-DF1246A71944}">
      <dgm:prSet phldrT="[Text]"/>
      <dgm:spPr/>
      <dgm:t>
        <a:bodyPr/>
        <a:lstStyle/>
        <a:p>
          <a:r>
            <a:rPr lang="en-US" smtClean="0">
              <a:latin typeface="+mj-lt"/>
            </a:rPr>
            <a:t>Skilled Manpower</a:t>
          </a:r>
          <a:endParaRPr lang="en-US" dirty="0">
            <a:latin typeface="+mj-lt"/>
          </a:endParaRPr>
        </a:p>
      </dgm:t>
    </dgm:pt>
    <dgm:pt modelId="{D5808954-9C8F-4A43-B9FD-7A542A9FBBD2}" type="parTrans" cxnId="{A1B2315D-99E3-4725-A367-49A2DD3822B5}">
      <dgm:prSet/>
      <dgm:spPr/>
      <dgm:t>
        <a:bodyPr/>
        <a:lstStyle/>
        <a:p>
          <a:endParaRPr lang="en-US"/>
        </a:p>
      </dgm:t>
    </dgm:pt>
    <dgm:pt modelId="{539B6817-2DA0-4530-91A0-73095D9BB636}" type="sibTrans" cxnId="{A1B2315D-99E3-4725-A367-49A2DD3822B5}">
      <dgm:prSet/>
      <dgm:spPr/>
      <dgm:t>
        <a:bodyPr/>
        <a:lstStyle/>
        <a:p>
          <a:endParaRPr lang="en-US"/>
        </a:p>
      </dgm:t>
    </dgm:pt>
    <dgm:pt modelId="{E4659B47-18AC-4DF6-9717-07E2A2005A68}">
      <dgm:prSet phldrT="[Text]"/>
      <dgm:spPr/>
      <dgm:t>
        <a:bodyPr/>
        <a:lstStyle/>
        <a:p>
          <a:r>
            <a:rPr lang="en-US" smtClean="0">
              <a:latin typeface="+mj-lt"/>
            </a:rPr>
            <a:t>Less Pressure of Population</a:t>
          </a:r>
          <a:endParaRPr lang="en-US" dirty="0">
            <a:latin typeface="+mj-lt"/>
          </a:endParaRPr>
        </a:p>
      </dgm:t>
    </dgm:pt>
    <dgm:pt modelId="{DADCD22D-9406-4DF8-8FB5-92DA4173EDD6}" type="parTrans" cxnId="{A48FA07F-D3B5-4660-9711-11897FFE3354}">
      <dgm:prSet/>
      <dgm:spPr/>
      <dgm:t>
        <a:bodyPr/>
        <a:lstStyle/>
        <a:p>
          <a:endParaRPr lang="en-US"/>
        </a:p>
      </dgm:t>
    </dgm:pt>
    <dgm:pt modelId="{4D8F59EE-A339-4FB5-B6C8-C64303208687}" type="sibTrans" cxnId="{A48FA07F-D3B5-4660-9711-11897FFE3354}">
      <dgm:prSet/>
      <dgm:spPr/>
      <dgm:t>
        <a:bodyPr/>
        <a:lstStyle/>
        <a:p>
          <a:endParaRPr lang="en-US"/>
        </a:p>
      </dgm:t>
    </dgm:pt>
    <dgm:pt modelId="{14667154-3A97-4444-970C-6D4E0727744C}">
      <dgm:prSet phldrT="[Text]"/>
      <dgm:spPr/>
      <dgm:t>
        <a:bodyPr/>
        <a:lstStyle/>
        <a:p>
          <a:r>
            <a:rPr lang="en-US" smtClean="0">
              <a:latin typeface="+mj-lt"/>
            </a:rPr>
            <a:t>Developed Social Environment</a:t>
          </a:r>
          <a:endParaRPr lang="en-US" dirty="0">
            <a:latin typeface="+mj-lt"/>
          </a:endParaRPr>
        </a:p>
      </dgm:t>
    </dgm:pt>
    <dgm:pt modelId="{6E0BC91C-F8CB-41FB-A734-37833285CB7D}" type="parTrans" cxnId="{B33D1107-F402-48B4-B7F9-6AEEE52DA90B}">
      <dgm:prSet/>
      <dgm:spPr/>
      <dgm:t>
        <a:bodyPr/>
        <a:lstStyle/>
        <a:p>
          <a:endParaRPr lang="en-US"/>
        </a:p>
      </dgm:t>
    </dgm:pt>
    <dgm:pt modelId="{C899D052-4AF5-40C0-A961-70D6D129C0A7}" type="sibTrans" cxnId="{B33D1107-F402-48B4-B7F9-6AEEE52DA90B}">
      <dgm:prSet/>
      <dgm:spPr/>
      <dgm:t>
        <a:bodyPr/>
        <a:lstStyle/>
        <a:p>
          <a:endParaRPr lang="en-US"/>
        </a:p>
      </dgm:t>
    </dgm:pt>
    <dgm:pt modelId="{242F2C00-9D6F-4667-B76D-DBBB019565A5}" type="pres">
      <dgm:prSet presAssocID="{4EF6CADB-12E9-46F7-90E0-2A6B9494B03D}" presName="diagram" presStyleCnt="0">
        <dgm:presLayoutVars>
          <dgm:dir/>
          <dgm:resizeHandles val="exact"/>
        </dgm:presLayoutVars>
      </dgm:prSet>
      <dgm:spPr/>
      <dgm:t>
        <a:bodyPr/>
        <a:lstStyle/>
        <a:p>
          <a:endParaRPr lang="en-US"/>
        </a:p>
      </dgm:t>
    </dgm:pt>
    <dgm:pt modelId="{745C6407-3C87-42D2-B8C1-F386A879047F}" type="pres">
      <dgm:prSet presAssocID="{E521D4E7-50A5-4DFC-87AA-2A64B280A96D}" presName="node" presStyleLbl="node1" presStyleIdx="0" presStyleCnt="10">
        <dgm:presLayoutVars>
          <dgm:bulletEnabled val="1"/>
        </dgm:presLayoutVars>
      </dgm:prSet>
      <dgm:spPr/>
      <dgm:t>
        <a:bodyPr/>
        <a:lstStyle/>
        <a:p>
          <a:endParaRPr lang="en-US"/>
        </a:p>
      </dgm:t>
    </dgm:pt>
    <dgm:pt modelId="{37082B27-B571-4B79-ABD8-E77ABA4C2B21}" type="pres">
      <dgm:prSet presAssocID="{D16F5531-A78A-44FD-9515-1A66055AF5DF}" presName="sibTrans" presStyleCnt="0"/>
      <dgm:spPr/>
      <dgm:t>
        <a:bodyPr/>
        <a:lstStyle/>
        <a:p>
          <a:endParaRPr lang="en-US"/>
        </a:p>
      </dgm:t>
    </dgm:pt>
    <dgm:pt modelId="{E438D1CF-D56A-4708-977D-1DA94F98FFD0}" type="pres">
      <dgm:prSet presAssocID="{BB303DE6-FA91-44EA-BF9F-12BB08282D1C}" presName="node" presStyleLbl="node1" presStyleIdx="1" presStyleCnt="10">
        <dgm:presLayoutVars>
          <dgm:bulletEnabled val="1"/>
        </dgm:presLayoutVars>
      </dgm:prSet>
      <dgm:spPr/>
      <dgm:t>
        <a:bodyPr/>
        <a:lstStyle/>
        <a:p>
          <a:endParaRPr lang="en-US"/>
        </a:p>
      </dgm:t>
    </dgm:pt>
    <dgm:pt modelId="{B5992FE7-005B-4959-AC47-0BD39F5C2813}" type="pres">
      <dgm:prSet presAssocID="{6896DF16-94E3-44CC-814D-83CD3394CC0E}" presName="sibTrans" presStyleCnt="0"/>
      <dgm:spPr/>
      <dgm:t>
        <a:bodyPr/>
        <a:lstStyle/>
        <a:p>
          <a:endParaRPr lang="en-US"/>
        </a:p>
      </dgm:t>
    </dgm:pt>
    <dgm:pt modelId="{099BD3E3-0A3A-4207-BDEF-E5F5ADA51548}" type="pres">
      <dgm:prSet presAssocID="{7C6A0353-B568-4DF8-B276-2832099DB3A6}" presName="node" presStyleLbl="node1" presStyleIdx="2" presStyleCnt="10">
        <dgm:presLayoutVars>
          <dgm:bulletEnabled val="1"/>
        </dgm:presLayoutVars>
      </dgm:prSet>
      <dgm:spPr/>
      <dgm:t>
        <a:bodyPr/>
        <a:lstStyle/>
        <a:p>
          <a:endParaRPr lang="en-US"/>
        </a:p>
      </dgm:t>
    </dgm:pt>
    <dgm:pt modelId="{BA256903-04E5-410F-B7EC-DE0E8DCA79D5}" type="pres">
      <dgm:prSet presAssocID="{F2F1047C-18B6-4CCC-B296-2EE478970717}" presName="sibTrans" presStyleCnt="0"/>
      <dgm:spPr/>
      <dgm:t>
        <a:bodyPr/>
        <a:lstStyle/>
        <a:p>
          <a:endParaRPr lang="en-US"/>
        </a:p>
      </dgm:t>
    </dgm:pt>
    <dgm:pt modelId="{A4B70CBB-8B4A-4DCF-A813-742D975805CE}" type="pres">
      <dgm:prSet presAssocID="{6E817C61-2DEB-4A94-A620-A75AF9C7D7F9}" presName="node" presStyleLbl="node1" presStyleIdx="3" presStyleCnt="10">
        <dgm:presLayoutVars>
          <dgm:bulletEnabled val="1"/>
        </dgm:presLayoutVars>
      </dgm:prSet>
      <dgm:spPr/>
      <dgm:t>
        <a:bodyPr/>
        <a:lstStyle/>
        <a:p>
          <a:endParaRPr lang="en-US"/>
        </a:p>
      </dgm:t>
    </dgm:pt>
    <dgm:pt modelId="{B53A7018-EB05-44B8-980E-88A394B0D51A}" type="pres">
      <dgm:prSet presAssocID="{54B5AD28-F31B-4004-9655-9EEEEFF8CF40}" presName="sibTrans" presStyleCnt="0"/>
      <dgm:spPr/>
      <dgm:t>
        <a:bodyPr/>
        <a:lstStyle/>
        <a:p>
          <a:endParaRPr lang="en-US"/>
        </a:p>
      </dgm:t>
    </dgm:pt>
    <dgm:pt modelId="{E53261AE-1421-4A5D-AEEE-234AA578CEB8}" type="pres">
      <dgm:prSet presAssocID="{49A0B113-225F-4E57-B2CC-CC2682D10288}" presName="node" presStyleLbl="node1" presStyleIdx="4" presStyleCnt="10">
        <dgm:presLayoutVars>
          <dgm:bulletEnabled val="1"/>
        </dgm:presLayoutVars>
      </dgm:prSet>
      <dgm:spPr/>
      <dgm:t>
        <a:bodyPr/>
        <a:lstStyle/>
        <a:p>
          <a:endParaRPr lang="en-US"/>
        </a:p>
      </dgm:t>
    </dgm:pt>
    <dgm:pt modelId="{632A1584-E07C-4C0E-A5DE-AA306FCA20E4}" type="pres">
      <dgm:prSet presAssocID="{B45F0B86-2E8E-4504-8051-A07FB6C18C58}" presName="sibTrans" presStyleCnt="0"/>
      <dgm:spPr/>
      <dgm:t>
        <a:bodyPr/>
        <a:lstStyle/>
        <a:p>
          <a:endParaRPr lang="en-US"/>
        </a:p>
      </dgm:t>
    </dgm:pt>
    <dgm:pt modelId="{51D875D6-2FEA-4BAC-AFE2-FD3914BC1FAD}" type="pres">
      <dgm:prSet presAssocID="{9AA343A5-A355-421B-B37F-C05E6BA51F82}" presName="node" presStyleLbl="node1" presStyleIdx="5" presStyleCnt="10">
        <dgm:presLayoutVars>
          <dgm:bulletEnabled val="1"/>
        </dgm:presLayoutVars>
      </dgm:prSet>
      <dgm:spPr/>
      <dgm:t>
        <a:bodyPr/>
        <a:lstStyle/>
        <a:p>
          <a:endParaRPr lang="en-US"/>
        </a:p>
      </dgm:t>
    </dgm:pt>
    <dgm:pt modelId="{522AA291-6F60-4AFD-AAA4-FA75C862428E}" type="pres">
      <dgm:prSet presAssocID="{7ED716EA-5C3B-4AAE-9372-1565D18EB802}" presName="sibTrans" presStyleCnt="0"/>
      <dgm:spPr/>
      <dgm:t>
        <a:bodyPr/>
        <a:lstStyle/>
        <a:p>
          <a:endParaRPr lang="en-US"/>
        </a:p>
      </dgm:t>
    </dgm:pt>
    <dgm:pt modelId="{DF1501CB-CA61-4623-ADC2-96ECAC79F131}" type="pres">
      <dgm:prSet presAssocID="{B27C4CDF-8E38-4861-999E-33B5CC502D79}" presName="node" presStyleLbl="node1" presStyleIdx="6" presStyleCnt="10">
        <dgm:presLayoutVars>
          <dgm:bulletEnabled val="1"/>
        </dgm:presLayoutVars>
      </dgm:prSet>
      <dgm:spPr/>
      <dgm:t>
        <a:bodyPr/>
        <a:lstStyle/>
        <a:p>
          <a:endParaRPr lang="en-US"/>
        </a:p>
      </dgm:t>
    </dgm:pt>
    <dgm:pt modelId="{B2018498-000B-45D4-B9CF-0F8AFFCE8059}" type="pres">
      <dgm:prSet presAssocID="{667B366F-6313-45AD-9E75-44B93F44DC3D}" presName="sibTrans" presStyleCnt="0"/>
      <dgm:spPr/>
      <dgm:t>
        <a:bodyPr/>
        <a:lstStyle/>
        <a:p>
          <a:endParaRPr lang="en-US"/>
        </a:p>
      </dgm:t>
    </dgm:pt>
    <dgm:pt modelId="{360E8AB4-A1A4-49FC-93B4-BFBD822EB3F8}" type="pres">
      <dgm:prSet presAssocID="{A14F4EE8-01B0-433C-8E47-DF1246A71944}" presName="node" presStyleLbl="node1" presStyleIdx="7" presStyleCnt="10">
        <dgm:presLayoutVars>
          <dgm:bulletEnabled val="1"/>
        </dgm:presLayoutVars>
      </dgm:prSet>
      <dgm:spPr/>
      <dgm:t>
        <a:bodyPr/>
        <a:lstStyle/>
        <a:p>
          <a:endParaRPr lang="en-US"/>
        </a:p>
      </dgm:t>
    </dgm:pt>
    <dgm:pt modelId="{DBB3630D-AE40-4CD4-908A-5E9F913D52A8}" type="pres">
      <dgm:prSet presAssocID="{539B6817-2DA0-4530-91A0-73095D9BB636}" presName="sibTrans" presStyleCnt="0"/>
      <dgm:spPr/>
      <dgm:t>
        <a:bodyPr/>
        <a:lstStyle/>
        <a:p>
          <a:endParaRPr lang="en-US"/>
        </a:p>
      </dgm:t>
    </dgm:pt>
    <dgm:pt modelId="{BC061158-FA93-442F-8198-A40D645EF7E9}" type="pres">
      <dgm:prSet presAssocID="{E4659B47-18AC-4DF6-9717-07E2A2005A68}" presName="node" presStyleLbl="node1" presStyleIdx="8" presStyleCnt="10">
        <dgm:presLayoutVars>
          <dgm:bulletEnabled val="1"/>
        </dgm:presLayoutVars>
      </dgm:prSet>
      <dgm:spPr/>
      <dgm:t>
        <a:bodyPr/>
        <a:lstStyle/>
        <a:p>
          <a:endParaRPr lang="en-US"/>
        </a:p>
      </dgm:t>
    </dgm:pt>
    <dgm:pt modelId="{2BA3C3EE-2492-474B-8489-2C5F3D0D7CE0}" type="pres">
      <dgm:prSet presAssocID="{4D8F59EE-A339-4FB5-B6C8-C64303208687}" presName="sibTrans" presStyleCnt="0"/>
      <dgm:spPr/>
      <dgm:t>
        <a:bodyPr/>
        <a:lstStyle/>
        <a:p>
          <a:endParaRPr lang="en-US"/>
        </a:p>
      </dgm:t>
    </dgm:pt>
    <dgm:pt modelId="{22EBD256-8A4D-4570-82CC-AC8A2D57EF58}" type="pres">
      <dgm:prSet presAssocID="{14667154-3A97-4444-970C-6D4E0727744C}" presName="node" presStyleLbl="node1" presStyleIdx="9" presStyleCnt="10">
        <dgm:presLayoutVars>
          <dgm:bulletEnabled val="1"/>
        </dgm:presLayoutVars>
      </dgm:prSet>
      <dgm:spPr/>
      <dgm:t>
        <a:bodyPr/>
        <a:lstStyle/>
        <a:p>
          <a:endParaRPr lang="en-US"/>
        </a:p>
      </dgm:t>
    </dgm:pt>
  </dgm:ptLst>
  <dgm:cxnLst>
    <dgm:cxn modelId="{0A45E128-E1FA-434D-B0D0-6EED0B12D086}" type="presOf" srcId="{B27C4CDF-8E38-4861-999E-33B5CC502D79}" destId="{DF1501CB-CA61-4623-ADC2-96ECAC79F131}" srcOrd="0" destOrd="0" presId="urn:microsoft.com/office/officeart/2005/8/layout/default"/>
    <dgm:cxn modelId="{EE9357CC-8F30-4C45-8A57-066D26133AE0}" type="presOf" srcId="{E4659B47-18AC-4DF6-9717-07E2A2005A68}" destId="{BC061158-FA93-442F-8198-A40D645EF7E9}" srcOrd="0" destOrd="0" presId="urn:microsoft.com/office/officeart/2005/8/layout/default"/>
    <dgm:cxn modelId="{93BFC2A5-A63E-4FFD-8055-95FB3719AFC1}" type="presOf" srcId="{7C6A0353-B568-4DF8-B276-2832099DB3A6}" destId="{099BD3E3-0A3A-4207-BDEF-E5F5ADA51548}" srcOrd="0" destOrd="0" presId="urn:microsoft.com/office/officeart/2005/8/layout/default"/>
    <dgm:cxn modelId="{56066235-C45A-4924-BB52-479C9A4B858B}" srcId="{4EF6CADB-12E9-46F7-90E0-2A6B9494B03D}" destId="{6E817C61-2DEB-4A94-A620-A75AF9C7D7F9}" srcOrd="3" destOrd="0" parTransId="{0F8D807B-952E-43FE-BFF9-6D07E903E98D}" sibTransId="{54B5AD28-F31B-4004-9655-9EEEEFF8CF40}"/>
    <dgm:cxn modelId="{8E41EA41-B910-4ACB-83F9-60E610626B12}" type="presOf" srcId="{9AA343A5-A355-421B-B37F-C05E6BA51F82}" destId="{51D875D6-2FEA-4BAC-AFE2-FD3914BC1FAD}" srcOrd="0" destOrd="0" presId="urn:microsoft.com/office/officeart/2005/8/layout/default"/>
    <dgm:cxn modelId="{A48FA07F-D3B5-4660-9711-11897FFE3354}" srcId="{4EF6CADB-12E9-46F7-90E0-2A6B9494B03D}" destId="{E4659B47-18AC-4DF6-9717-07E2A2005A68}" srcOrd="8" destOrd="0" parTransId="{DADCD22D-9406-4DF8-8FB5-92DA4173EDD6}" sibTransId="{4D8F59EE-A339-4FB5-B6C8-C64303208687}"/>
    <dgm:cxn modelId="{EE75885A-858C-4661-90C7-517F72FCCBF9}" type="presOf" srcId="{BB303DE6-FA91-44EA-BF9F-12BB08282D1C}" destId="{E438D1CF-D56A-4708-977D-1DA94F98FFD0}" srcOrd="0" destOrd="0" presId="urn:microsoft.com/office/officeart/2005/8/layout/default"/>
    <dgm:cxn modelId="{15967478-3283-489F-BFEF-7804C3A43E13}" srcId="{4EF6CADB-12E9-46F7-90E0-2A6B9494B03D}" destId="{BB303DE6-FA91-44EA-BF9F-12BB08282D1C}" srcOrd="1" destOrd="0" parTransId="{823D056B-2A83-4BB5-921D-7CCD1AE28CFF}" sibTransId="{6896DF16-94E3-44CC-814D-83CD3394CC0E}"/>
    <dgm:cxn modelId="{22DD45BF-C27F-4C79-9017-EA44D3EFA4D7}" srcId="{4EF6CADB-12E9-46F7-90E0-2A6B9494B03D}" destId="{7C6A0353-B568-4DF8-B276-2832099DB3A6}" srcOrd="2" destOrd="0" parTransId="{68A6D1D3-4045-441F-8A0E-DB593EA660A6}" sibTransId="{F2F1047C-18B6-4CCC-B296-2EE478970717}"/>
    <dgm:cxn modelId="{A1B2315D-99E3-4725-A367-49A2DD3822B5}" srcId="{4EF6CADB-12E9-46F7-90E0-2A6B9494B03D}" destId="{A14F4EE8-01B0-433C-8E47-DF1246A71944}" srcOrd="7" destOrd="0" parTransId="{D5808954-9C8F-4A43-B9FD-7A542A9FBBD2}" sibTransId="{539B6817-2DA0-4530-91A0-73095D9BB636}"/>
    <dgm:cxn modelId="{8C7EDCAF-7ADF-40B1-B3EC-F5BF6CBEDD13}" srcId="{4EF6CADB-12E9-46F7-90E0-2A6B9494B03D}" destId="{B27C4CDF-8E38-4861-999E-33B5CC502D79}" srcOrd="6" destOrd="0" parTransId="{2CE73D0D-2C87-4DC0-A828-6898E9828AA2}" sibTransId="{667B366F-6313-45AD-9E75-44B93F44DC3D}"/>
    <dgm:cxn modelId="{2DB6239B-E113-4D4A-8DAE-9230D837972F}" type="presOf" srcId="{6E817C61-2DEB-4A94-A620-A75AF9C7D7F9}" destId="{A4B70CBB-8B4A-4DCF-A813-742D975805CE}" srcOrd="0" destOrd="0" presId="urn:microsoft.com/office/officeart/2005/8/layout/default"/>
    <dgm:cxn modelId="{0C66C10B-8F2C-4652-B848-0AF38ADE1DCC}" type="presOf" srcId="{14667154-3A97-4444-970C-6D4E0727744C}" destId="{22EBD256-8A4D-4570-82CC-AC8A2D57EF58}" srcOrd="0" destOrd="0" presId="urn:microsoft.com/office/officeart/2005/8/layout/default"/>
    <dgm:cxn modelId="{28B76476-C71E-4B73-88F8-AF301B70F0AB}" srcId="{4EF6CADB-12E9-46F7-90E0-2A6B9494B03D}" destId="{9AA343A5-A355-421B-B37F-C05E6BA51F82}" srcOrd="5" destOrd="0" parTransId="{367B5F4C-BA5C-4831-9E0C-36B35A8124D7}" sibTransId="{7ED716EA-5C3B-4AAE-9372-1565D18EB802}"/>
    <dgm:cxn modelId="{B33D1107-F402-48B4-B7F9-6AEEE52DA90B}" srcId="{4EF6CADB-12E9-46F7-90E0-2A6B9494B03D}" destId="{14667154-3A97-4444-970C-6D4E0727744C}" srcOrd="9" destOrd="0" parTransId="{6E0BC91C-F8CB-41FB-A734-37833285CB7D}" sibTransId="{C899D052-4AF5-40C0-A961-70D6D129C0A7}"/>
    <dgm:cxn modelId="{D13CC4E2-E81B-45F9-AD45-D3867EE99948}" type="presOf" srcId="{4EF6CADB-12E9-46F7-90E0-2A6B9494B03D}" destId="{242F2C00-9D6F-4667-B76D-DBBB019565A5}" srcOrd="0" destOrd="0" presId="urn:microsoft.com/office/officeart/2005/8/layout/default"/>
    <dgm:cxn modelId="{01014E18-2C95-4EE7-9F78-84B46B71B4B9}" type="presOf" srcId="{49A0B113-225F-4E57-B2CC-CC2682D10288}" destId="{E53261AE-1421-4A5D-AEEE-234AA578CEB8}" srcOrd="0" destOrd="0" presId="urn:microsoft.com/office/officeart/2005/8/layout/default"/>
    <dgm:cxn modelId="{C811ADEE-F49F-4F7A-A3B9-248E2B4D8D3E}" type="presOf" srcId="{E521D4E7-50A5-4DFC-87AA-2A64B280A96D}" destId="{745C6407-3C87-42D2-B8C1-F386A879047F}" srcOrd="0" destOrd="0" presId="urn:microsoft.com/office/officeart/2005/8/layout/default"/>
    <dgm:cxn modelId="{E21480D9-647E-4DF4-A4EA-B221EAFC0052}" srcId="{4EF6CADB-12E9-46F7-90E0-2A6B9494B03D}" destId="{49A0B113-225F-4E57-B2CC-CC2682D10288}" srcOrd="4" destOrd="0" parTransId="{D5C727E2-221F-4E7A-B9DB-925955E16593}" sibTransId="{B45F0B86-2E8E-4504-8051-A07FB6C18C58}"/>
    <dgm:cxn modelId="{8619EA11-4199-4377-9711-5A9A930BB50A}" srcId="{4EF6CADB-12E9-46F7-90E0-2A6B9494B03D}" destId="{E521D4E7-50A5-4DFC-87AA-2A64B280A96D}" srcOrd="0" destOrd="0" parTransId="{B42FE940-6D6F-4B1A-BE44-218727246EEE}" sibTransId="{D16F5531-A78A-44FD-9515-1A66055AF5DF}"/>
    <dgm:cxn modelId="{8578EC41-82B1-4ED3-86D3-C5C3810D006E}" type="presOf" srcId="{A14F4EE8-01B0-433C-8E47-DF1246A71944}" destId="{360E8AB4-A1A4-49FC-93B4-BFBD822EB3F8}" srcOrd="0" destOrd="0" presId="urn:microsoft.com/office/officeart/2005/8/layout/default"/>
    <dgm:cxn modelId="{959B17DF-4F50-40E0-B9D2-4B6449075DEB}" type="presParOf" srcId="{242F2C00-9D6F-4667-B76D-DBBB019565A5}" destId="{745C6407-3C87-42D2-B8C1-F386A879047F}" srcOrd="0" destOrd="0" presId="urn:microsoft.com/office/officeart/2005/8/layout/default"/>
    <dgm:cxn modelId="{2DFF26C3-4BDE-4342-AB6E-4CFE23A58848}" type="presParOf" srcId="{242F2C00-9D6F-4667-B76D-DBBB019565A5}" destId="{37082B27-B571-4B79-ABD8-E77ABA4C2B21}" srcOrd="1" destOrd="0" presId="urn:microsoft.com/office/officeart/2005/8/layout/default"/>
    <dgm:cxn modelId="{8BB2C3F4-A382-4C1A-B85A-D809CD835855}" type="presParOf" srcId="{242F2C00-9D6F-4667-B76D-DBBB019565A5}" destId="{E438D1CF-D56A-4708-977D-1DA94F98FFD0}" srcOrd="2" destOrd="0" presId="urn:microsoft.com/office/officeart/2005/8/layout/default"/>
    <dgm:cxn modelId="{8F5693A8-33F3-4963-82C7-4FDF9CF8FEF5}" type="presParOf" srcId="{242F2C00-9D6F-4667-B76D-DBBB019565A5}" destId="{B5992FE7-005B-4959-AC47-0BD39F5C2813}" srcOrd="3" destOrd="0" presId="urn:microsoft.com/office/officeart/2005/8/layout/default"/>
    <dgm:cxn modelId="{A809ED6C-680D-4CBD-ABAE-D353D44AD696}" type="presParOf" srcId="{242F2C00-9D6F-4667-B76D-DBBB019565A5}" destId="{099BD3E3-0A3A-4207-BDEF-E5F5ADA51548}" srcOrd="4" destOrd="0" presId="urn:microsoft.com/office/officeart/2005/8/layout/default"/>
    <dgm:cxn modelId="{55804C24-9D00-45A1-B503-F0FFB48AB3FC}" type="presParOf" srcId="{242F2C00-9D6F-4667-B76D-DBBB019565A5}" destId="{BA256903-04E5-410F-B7EC-DE0E8DCA79D5}" srcOrd="5" destOrd="0" presId="urn:microsoft.com/office/officeart/2005/8/layout/default"/>
    <dgm:cxn modelId="{999B226A-C15B-41B3-98B9-7122610B3D51}" type="presParOf" srcId="{242F2C00-9D6F-4667-B76D-DBBB019565A5}" destId="{A4B70CBB-8B4A-4DCF-A813-742D975805CE}" srcOrd="6" destOrd="0" presId="urn:microsoft.com/office/officeart/2005/8/layout/default"/>
    <dgm:cxn modelId="{3C09208B-373F-4816-9404-95957D7DB5E9}" type="presParOf" srcId="{242F2C00-9D6F-4667-B76D-DBBB019565A5}" destId="{B53A7018-EB05-44B8-980E-88A394B0D51A}" srcOrd="7" destOrd="0" presId="urn:microsoft.com/office/officeart/2005/8/layout/default"/>
    <dgm:cxn modelId="{71850504-4373-4C03-B24F-6B98D6DB2E60}" type="presParOf" srcId="{242F2C00-9D6F-4667-B76D-DBBB019565A5}" destId="{E53261AE-1421-4A5D-AEEE-234AA578CEB8}" srcOrd="8" destOrd="0" presId="urn:microsoft.com/office/officeart/2005/8/layout/default"/>
    <dgm:cxn modelId="{6CD12862-92F3-4AE0-8B01-2600B3A1AB90}" type="presParOf" srcId="{242F2C00-9D6F-4667-B76D-DBBB019565A5}" destId="{632A1584-E07C-4C0E-A5DE-AA306FCA20E4}" srcOrd="9" destOrd="0" presId="urn:microsoft.com/office/officeart/2005/8/layout/default"/>
    <dgm:cxn modelId="{9BE45DA1-0CDA-4271-89E3-BB08DC002A1F}" type="presParOf" srcId="{242F2C00-9D6F-4667-B76D-DBBB019565A5}" destId="{51D875D6-2FEA-4BAC-AFE2-FD3914BC1FAD}" srcOrd="10" destOrd="0" presId="urn:microsoft.com/office/officeart/2005/8/layout/default"/>
    <dgm:cxn modelId="{6223910C-EAE2-4C4A-867E-960634F9BD49}" type="presParOf" srcId="{242F2C00-9D6F-4667-B76D-DBBB019565A5}" destId="{522AA291-6F60-4AFD-AAA4-FA75C862428E}" srcOrd="11" destOrd="0" presId="urn:microsoft.com/office/officeart/2005/8/layout/default"/>
    <dgm:cxn modelId="{1CFB3BF3-C798-4E8B-8834-BB7188BA0C78}" type="presParOf" srcId="{242F2C00-9D6F-4667-B76D-DBBB019565A5}" destId="{DF1501CB-CA61-4623-ADC2-96ECAC79F131}" srcOrd="12" destOrd="0" presId="urn:microsoft.com/office/officeart/2005/8/layout/default"/>
    <dgm:cxn modelId="{EE1BA4A3-7315-4A6A-AB25-2BC01FF0824B}" type="presParOf" srcId="{242F2C00-9D6F-4667-B76D-DBBB019565A5}" destId="{B2018498-000B-45D4-B9CF-0F8AFFCE8059}" srcOrd="13" destOrd="0" presId="urn:microsoft.com/office/officeart/2005/8/layout/default"/>
    <dgm:cxn modelId="{0160CA5D-FC72-4661-97C5-71898C8C785F}" type="presParOf" srcId="{242F2C00-9D6F-4667-B76D-DBBB019565A5}" destId="{360E8AB4-A1A4-49FC-93B4-BFBD822EB3F8}" srcOrd="14" destOrd="0" presId="urn:microsoft.com/office/officeart/2005/8/layout/default"/>
    <dgm:cxn modelId="{A586C9F0-8E32-4E29-A0B7-E37016B6B003}" type="presParOf" srcId="{242F2C00-9D6F-4667-B76D-DBBB019565A5}" destId="{DBB3630D-AE40-4CD4-908A-5E9F913D52A8}" srcOrd="15" destOrd="0" presId="urn:microsoft.com/office/officeart/2005/8/layout/default"/>
    <dgm:cxn modelId="{AB6859EC-FB2A-49EC-BB4D-31519E56A0A3}" type="presParOf" srcId="{242F2C00-9D6F-4667-B76D-DBBB019565A5}" destId="{BC061158-FA93-442F-8198-A40D645EF7E9}" srcOrd="16" destOrd="0" presId="urn:microsoft.com/office/officeart/2005/8/layout/default"/>
    <dgm:cxn modelId="{6E9CE752-6CAF-47B5-8967-630CC38B319E}" type="presParOf" srcId="{242F2C00-9D6F-4667-B76D-DBBB019565A5}" destId="{2BA3C3EE-2492-474B-8489-2C5F3D0D7CE0}" srcOrd="17" destOrd="0" presId="urn:microsoft.com/office/officeart/2005/8/layout/default"/>
    <dgm:cxn modelId="{915F4A93-E34C-4D9A-BBA2-4E9E9327FEC5}" type="presParOf" srcId="{242F2C00-9D6F-4667-B76D-DBBB019565A5}" destId="{22EBD256-8A4D-4570-82CC-AC8A2D57EF58}"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FDECC6-7280-4789-9598-9029AF721E72}" type="doc">
      <dgm:prSet loTypeId="urn:diagrams.loki3.com/VaryingWidthList" loCatId="list" qsTypeId="urn:microsoft.com/office/officeart/2005/8/quickstyle/3d7" qsCatId="3D" csTypeId="urn:microsoft.com/office/officeart/2005/8/colors/accent1_2" csCatId="accent1" phldr="1"/>
      <dgm:spPr/>
      <dgm:t>
        <a:bodyPr/>
        <a:lstStyle/>
        <a:p>
          <a:endParaRPr lang="en-US"/>
        </a:p>
      </dgm:t>
    </dgm:pt>
    <dgm:pt modelId="{6C3DA443-D141-4B14-89BB-6F5FF938B95D}">
      <dgm:prSet phldrT="[Text]" custT="1"/>
      <dgm:spPr/>
      <dgm:t>
        <a:bodyPr/>
        <a:lstStyle/>
        <a:p>
          <a:r>
            <a:rPr lang="en-US" sz="3200" dirty="0" smtClean="0">
              <a:latin typeface="Adobe Naskh Medium" panose="01010101010101010101" pitchFamily="50" charset="-78"/>
              <a:cs typeface="Adobe Naskh Medium" panose="01010101010101010101" pitchFamily="50" charset="-78"/>
            </a:rPr>
            <a:t>Less per capita income</a:t>
          </a:r>
          <a:endParaRPr lang="en-US" sz="3200" dirty="0">
            <a:latin typeface="Adobe Naskh Medium" panose="01010101010101010101" pitchFamily="50" charset="-78"/>
            <a:cs typeface="Adobe Naskh Medium" panose="01010101010101010101" pitchFamily="50" charset="-78"/>
          </a:endParaRPr>
        </a:p>
      </dgm:t>
    </dgm:pt>
    <dgm:pt modelId="{A7BBD61F-892D-4A16-9596-9AA118B27207}" type="parTrans" cxnId="{524C7327-98F0-4F9A-84C4-837B40869B10}">
      <dgm:prSet/>
      <dgm:spPr/>
      <dgm:t>
        <a:bodyPr/>
        <a:lstStyle/>
        <a:p>
          <a:endParaRPr lang="en-US"/>
        </a:p>
      </dgm:t>
    </dgm:pt>
    <dgm:pt modelId="{1B54D87E-0742-4152-B199-0B03BA240E6C}" type="sibTrans" cxnId="{524C7327-98F0-4F9A-84C4-837B40869B10}">
      <dgm:prSet/>
      <dgm:spPr/>
      <dgm:t>
        <a:bodyPr/>
        <a:lstStyle/>
        <a:p>
          <a:endParaRPr lang="en-US"/>
        </a:p>
      </dgm:t>
    </dgm:pt>
    <dgm:pt modelId="{13059FDE-0C3E-42D6-9F3D-AAD623311222}">
      <dgm:prSet phldrT="[Text]" custT="1"/>
      <dgm:spPr/>
      <dgm:t>
        <a:bodyPr/>
        <a:lstStyle/>
        <a:p>
          <a:r>
            <a:rPr lang="en-US" sz="3200" dirty="0" smtClean="0">
              <a:latin typeface="Adobe Naskh Medium" panose="01010101010101010101" pitchFamily="50" charset="-78"/>
              <a:cs typeface="Adobe Naskh Medium" panose="01010101010101010101" pitchFamily="50" charset="-78"/>
            </a:rPr>
            <a:t>Underdeveloped agriculture and industry</a:t>
          </a:r>
          <a:endParaRPr lang="en-US" sz="3200" dirty="0">
            <a:latin typeface="Adobe Naskh Medium" panose="01010101010101010101" pitchFamily="50" charset="-78"/>
            <a:cs typeface="Adobe Naskh Medium" panose="01010101010101010101" pitchFamily="50" charset="-78"/>
          </a:endParaRPr>
        </a:p>
      </dgm:t>
    </dgm:pt>
    <dgm:pt modelId="{906780CA-4638-41B2-934C-B1CA3470D7E1}" type="parTrans" cxnId="{7FE4D963-EE37-42DA-AE05-6775DDD9C94C}">
      <dgm:prSet/>
      <dgm:spPr/>
      <dgm:t>
        <a:bodyPr/>
        <a:lstStyle/>
        <a:p>
          <a:endParaRPr lang="en-US"/>
        </a:p>
      </dgm:t>
    </dgm:pt>
    <dgm:pt modelId="{4ED7F832-BDD2-4E31-95AD-2DC128764482}" type="sibTrans" cxnId="{7FE4D963-EE37-42DA-AE05-6775DDD9C94C}">
      <dgm:prSet/>
      <dgm:spPr/>
      <dgm:t>
        <a:bodyPr/>
        <a:lstStyle/>
        <a:p>
          <a:endParaRPr lang="en-US"/>
        </a:p>
      </dgm:t>
    </dgm:pt>
    <dgm:pt modelId="{EC931800-6B90-4232-A460-3D548EF07725}">
      <dgm:prSet phldrT="[Text]" custT="1"/>
      <dgm:spPr/>
      <dgm:t>
        <a:bodyPr/>
        <a:lstStyle/>
        <a:p>
          <a:r>
            <a:rPr lang="en-US" sz="3200" dirty="0" smtClean="0">
              <a:latin typeface="Adobe Naskh Medium" panose="01010101010101010101" pitchFamily="50" charset="-78"/>
              <a:cs typeface="Adobe Naskh Medium" panose="01010101010101010101" pitchFamily="50" charset="-78"/>
            </a:rPr>
            <a:t>Wide unemployment</a:t>
          </a:r>
          <a:endParaRPr lang="en-US" sz="3200" dirty="0">
            <a:latin typeface="Adobe Naskh Medium" panose="01010101010101010101" pitchFamily="50" charset="-78"/>
            <a:cs typeface="Adobe Naskh Medium" panose="01010101010101010101" pitchFamily="50" charset="-78"/>
          </a:endParaRPr>
        </a:p>
      </dgm:t>
    </dgm:pt>
    <dgm:pt modelId="{A4A5A3DD-EFD8-49B0-8F90-440D13EF5EFD}" type="parTrans" cxnId="{D13DDE12-7BF4-42C1-8F04-95646816B199}">
      <dgm:prSet/>
      <dgm:spPr/>
      <dgm:t>
        <a:bodyPr/>
        <a:lstStyle/>
        <a:p>
          <a:endParaRPr lang="en-US"/>
        </a:p>
      </dgm:t>
    </dgm:pt>
    <dgm:pt modelId="{56FD7781-5A1E-4720-B831-A31F887D487C}" type="sibTrans" cxnId="{D13DDE12-7BF4-42C1-8F04-95646816B199}">
      <dgm:prSet/>
      <dgm:spPr/>
      <dgm:t>
        <a:bodyPr/>
        <a:lstStyle/>
        <a:p>
          <a:endParaRPr lang="en-US"/>
        </a:p>
      </dgm:t>
    </dgm:pt>
    <dgm:pt modelId="{DAA53758-DB1F-4CB6-A071-94051C0AE891}">
      <dgm:prSet custT="1"/>
      <dgm:spPr/>
      <dgm:t>
        <a:bodyPr/>
        <a:lstStyle/>
        <a:p>
          <a:r>
            <a:rPr lang="en-US" sz="3200" smtClean="0">
              <a:latin typeface="Adobe Naskh Medium" panose="01010101010101010101" pitchFamily="50" charset="-78"/>
              <a:cs typeface="Adobe Naskh Medium" panose="01010101010101010101" pitchFamily="50" charset="-78"/>
            </a:rPr>
            <a:t>Low standard of living</a:t>
          </a:r>
          <a:endParaRPr lang="en-US" sz="3200" dirty="0" smtClean="0">
            <a:latin typeface="Adobe Naskh Medium" panose="01010101010101010101" pitchFamily="50" charset="-78"/>
            <a:cs typeface="Adobe Naskh Medium" panose="01010101010101010101" pitchFamily="50" charset="-78"/>
          </a:endParaRPr>
        </a:p>
      </dgm:t>
    </dgm:pt>
    <dgm:pt modelId="{139A8D08-5522-40A5-953D-5EECFE68F6D4}" type="parTrans" cxnId="{816136EF-82B1-4FF3-82A4-4D86E9DE3E71}">
      <dgm:prSet/>
      <dgm:spPr/>
      <dgm:t>
        <a:bodyPr/>
        <a:lstStyle/>
        <a:p>
          <a:endParaRPr lang="en-US"/>
        </a:p>
      </dgm:t>
    </dgm:pt>
    <dgm:pt modelId="{99435A26-8201-4A02-897E-A0B415010188}" type="sibTrans" cxnId="{816136EF-82B1-4FF3-82A4-4D86E9DE3E71}">
      <dgm:prSet/>
      <dgm:spPr/>
      <dgm:t>
        <a:bodyPr/>
        <a:lstStyle/>
        <a:p>
          <a:endParaRPr lang="en-US"/>
        </a:p>
      </dgm:t>
    </dgm:pt>
    <dgm:pt modelId="{78C99620-62B3-4C2F-AE58-C97D958B696F}">
      <dgm:prSet custT="1"/>
      <dgm:spPr/>
      <dgm:t>
        <a:bodyPr/>
        <a:lstStyle/>
        <a:p>
          <a:r>
            <a:rPr lang="en-US" sz="3200" dirty="0" smtClean="0">
              <a:latin typeface="Adobe Naskh Medium" panose="01010101010101010101" pitchFamily="50" charset="-78"/>
              <a:cs typeface="Adobe Naskh Medium" panose="01010101010101010101" pitchFamily="50" charset="-78"/>
            </a:rPr>
            <a:t>High population growth</a:t>
          </a:r>
        </a:p>
      </dgm:t>
    </dgm:pt>
    <dgm:pt modelId="{02C6CD4A-C414-4E08-B8D7-6D6EC2860BF5}" type="parTrans" cxnId="{06B82A44-8C40-44F0-B1DE-086CC8ED309F}">
      <dgm:prSet/>
      <dgm:spPr/>
      <dgm:t>
        <a:bodyPr/>
        <a:lstStyle/>
        <a:p>
          <a:endParaRPr lang="en-US"/>
        </a:p>
      </dgm:t>
    </dgm:pt>
    <dgm:pt modelId="{7F54914A-7C2B-47B2-8573-29585F8AB968}" type="sibTrans" cxnId="{06B82A44-8C40-44F0-B1DE-086CC8ED309F}">
      <dgm:prSet/>
      <dgm:spPr/>
      <dgm:t>
        <a:bodyPr/>
        <a:lstStyle/>
        <a:p>
          <a:endParaRPr lang="en-US"/>
        </a:p>
      </dgm:t>
    </dgm:pt>
    <dgm:pt modelId="{308FE47C-B936-4BAA-ABE0-26DB26772C24}">
      <dgm:prSet custT="1"/>
      <dgm:spPr/>
      <dgm:t>
        <a:bodyPr/>
        <a:lstStyle/>
        <a:p>
          <a:r>
            <a:rPr lang="en-US" sz="3200" smtClean="0">
              <a:latin typeface="Adobe Naskh Medium" panose="01010101010101010101" pitchFamily="50" charset="-78"/>
              <a:cs typeface="Adobe Naskh Medium" panose="01010101010101010101" pitchFamily="50" charset="-78"/>
            </a:rPr>
            <a:t>Shortage of savings, </a:t>
          </a:r>
          <a:endParaRPr lang="en-US" sz="3200" dirty="0" smtClean="0">
            <a:latin typeface="Adobe Naskh Medium" panose="01010101010101010101" pitchFamily="50" charset="-78"/>
            <a:cs typeface="Adobe Naskh Medium" panose="01010101010101010101" pitchFamily="50" charset="-78"/>
          </a:endParaRPr>
        </a:p>
      </dgm:t>
    </dgm:pt>
    <dgm:pt modelId="{9F2D4270-1998-4385-9A80-EB977335746F}" type="parTrans" cxnId="{04030170-02A6-4652-B0B8-CB814B6C4BA5}">
      <dgm:prSet/>
      <dgm:spPr/>
      <dgm:t>
        <a:bodyPr/>
        <a:lstStyle/>
        <a:p>
          <a:endParaRPr lang="en-US"/>
        </a:p>
      </dgm:t>
    </dgm:pt>
    <dgm:pt modelId="{46C83FC9-0071-4223-9F2B-EE87C03C99E7}" type="sibTrans" cxnId="{04030170-02A6-4652-B0B8-CB814B6C4BA5}">
      <dgm:prSet/>
      <dgm:spPr/>
      <dgm:t>
        <a:bodyPr/>
        <a:lstStyle/>
        <a:p>
          <a:endParaRPr lang="en-US"/>
        </a:p>
      </dgm:t>
    </dgm:pt>
    <dgm:pt modelId="{2592E8C4-12A6-49F3-AF76-94303547040A}">
      <dgm:prSet custT="1"/>
      <dgm:spPr/>
      <dgm:t>
        <a:bodyPr/>
        <a:lstStyle/>
        <a:p>
          <a:r>
            <a:rPr lang="en-US" sz="3200" dirty="0" smtClean="0">
              <a:latin typeface="Adobe Naskh Medium" panose="01010101010101010101" pitchFamily="50" charset="-78"/>
              <a:cs typeface="Adobe Naskh Medium" panose="01010101010101010101" pitchFamily="50" charset="-78"/>
            </a:rPr>
            <a:t>Underdeveloped transport communication system</a:t>
          </a:r>
        </a:p>
      </dgm:t>
    </dgm:pt>
    <dgm:pt modelId="{F7D0233A-E362-4334-AD59-202732C330B2}" type="parTrans" cxnId="{7DC66C4A-7F57-4B76-8919-3120CD0FB5A2}">
      <dgm:prSet/>
      <dgm:spPr/>
      <dgm:t>
        <a:bodyPr/>
        <a:lstStyle/>
        <a:p>
          <a:endParaRPr lang="en-US"/>
        </a:p>
      </dgm:t>
    </dgm:pt>
    <dgm:pt modelId="{7ABC59E3-88F9-4764-B48F-14EC305E0C05}" type="sibTrans" cxnId="{7DC66C4A-7F57-4B76-8919-3120CD0FB5A2}">
      <dgm:prSet/>
      <dgm:spPr/>
      <dgm:t>
        <a:bodyPr/>
        <a:lstStyle/>
        <a:p>
          <a:endParaRPr lang="en-US"/>
        </a:p>
      </dgm:t>
    </dgm:pt>
    <dgm:pt modelId="{0437C593-EE09-4F24-B1A4-3660DFC1AA35}">
      <dgm:prSet custT="1"/>
      <dgm:spPr/>
      <dgm:t>
        <a:bodyPr/>
        <a:lstStyle/>
        <a:p>
          <a:r>
            <a:rPr lang="en-US" sz="3200" smtClean="0">
              <a:latin typeface="Adobe Naskh Medium" panose="01010101010101010101" pitchFamily="50" charset="-78"/>
              <a:cs typeface="Adobe Naskh Medium" panose="01010101010101010101" pitchFamily="50" charset="-78"/>
            </a:rPr>
            <a:t>Less education rate</a:t>
          </a:r>
          <a:endParaRPr lang="en-US" sz="3200" dirty="0" smtClean="0">
            <a:latin typeface="Adobe Naskh Medium" panose="01010101010101010101" pitchFamily="50" charset="-78"/>
            <a:cs typeface="Adobe Naskh Medium" panose="01010101010101010101" pitchFamily="50" charset="-78"/>
          </a:endParaRPr>
        </a:p>
      </dgm:t>
    </dgm:pt>
    <dgm:pt modelId="{28DD0B79-2FA3-44CA-8FC0-FC15D81FED0C}" type="parTrans" cxnId="{9BF4BCC6-D35A-4FEC-A2D9-DB5EB4C73D0F}">
      <dgm:prSet/>
      <dgm:spPr/>
      <dgm:t>
        <a:bodyPr/>
        <a:lstStyle/>
        <a:p>
          <a:endParaRPr lang="en-US"/>
        </a:p>
      </dgm:t>
    </dgm:pt>
    <dgm:pt modelId="{652BE269-CC94-49EB-9279-C19461950486}" type="sibTrans" cxnId="{9BF4BCC6-D35A-4FEC-A2D9-DB5EB4C73D0F}">
      <dgm:prSet/>
      <dgm:spPr/>
      <dgm:t>
        <a:bodyPr/>
        <a:lstStyle/>
        <a:p>
          <a:endParaRPr lang="en-US"/>
        </a:p>
      </dgm:t>
    </dgm:pt>
    <dgm:pt modelId="{9B50610F-9CC1-4CC2-9299-7E622AE26095}">
      <dgm:prSet custT="1"/>
      <dgm:spPr/>
      <dgm:t>
        <a:bodyPr/>
        <a:lstStyle/>
        <a:p>
          <a:r>
            <a:rPr lang="en-US" sz="3200" dirty="0" smtClean="0">
              <a:latin typeface="Adobe Naskh Medium" panose="01010101010101010101" pitchFamily="50" charset="-78"/>
              <a:cs typeface="Adobe Naskh Medium" panose="01010101010101010101" pitchFamily="50" charset="-78"/>
            </a:rPr>
            <a:t>Inadequate  health, housing and other basic facilities</a:t>
          </a:r>
        </a:p>
      </dgm:t>
    </dgm:pt>
    <dgm:pt modelId="{1F6CD51B-0447-41A8-9EC3-9BF398024743}" type="parTrans" cxnId="{B119A69A-2528-4E67-8829-61DFAF89D601}">
      <dgm:prSet/>
      <dgm:spPr/>
      <dgm:t>
        <a:bodyPr/>
        <a:lstStyle/>
        <a:p>
          <a:endParaRPr lang="en-US"/>
        </a:p>
      </dgm:t>
    </dgm:pt>
    <dgm:pt modelId="{BC088994-54A4-46FD-8823-23666320F16E}" type="sibTrans" cxnId="{B119A69A-2528-4E67-8829-61DFAF89D601}">
      <dgm:prSet/>
      <dgm:spPr/>
      <dgm:t>
        <a:bodyPr/>
        <a:lstStyle/>
        <a:p>
          <a:endParaRPr lang="en-US"/>
        </a:p>
      </dgm:t>
    </dgm:pt>
    <dgm:pt modelId="{6FD4B5A6-2800-47AC-8119-62CA105D5CCF}">
      <dgm:prSet custT="1"/>
      <dgm:spPr/>
      <dgm:t>
        <a:bodyPr/>
        <a:lstStyle/>
        <a:p>
          <a:r>
            <a:rPr lang="en-US" sz="3200" smtClean="0">
              <a:latin typeface="Adobe Naskh Medium" panose="01010101010101010101" pitchFamily="50" charset="-78"/>
              <a:cs typeface="Adobe Naskh Medium" panose="01010101010101010101" pitchFamily="50" charset="-78"/>
            </a:rPr>
            <a:t>Prevalent social indiscipline and Political instability </a:t>
          </a:r>
          <a:endParaRPr lang="en-US" sz="3200" dirty="0">
            <a:latin typeface="Adobe Naskh Medium" panose="01010101010101010101" pitchFamily="50" charset="-78"/>
            <a:cs typeface="Adobe Naskh Medium" panose="01010101010101010101" pitchFamily="50" charset="-78"/>
          </a:endParaRPr>
        </a:p>
      </dgm:t>
    </dgm:pt>
    <dgm:pt modelId="{C9803AD4-6446-4BC6-9303-8CCB0737FF1D}" type="parTrans" cxnId="{CE77C610-BB83-4ECF-9327-6922A073C6BB}">
      <dgm:prSet/>
      <dgm:spPr/>
      <dgm:t>
        <a:bodyPr/>
        <a:lstStyle/>
        <a:p>
          <a:endParaRPr lang="en-US"/>
        </a:p>
      </dgm:t>
    </dgm:pt>
    <dgm:pt modelId="{23D02808-DBDD-4F4B-8CE9-2D35536F9FA1}" type="sibTrans" cxnId="{CE77C610-BB83-4ECF-9327-6922A073C6BB}">
      <dgm:prSet/>
      <dgm:spPr/>
      <dgm:t>
        <a:bodyPr/>
        <a:lstStyle/>
        <a:p>
          <a:endParaRPr lang="en-US"/>
        </a:p>
      </dgm:t>
    </dgm:pt>
    <dgm:pt modelId="{498F873E-DD03-4137-B62B-0D07D6F97CA7}" type="pres">
      <dgm:prSet presAssocID="{7AFDECC6-7280-4789-9598-9029AF721E72}" presName="Name0" presStyleCnt="0">
        <dgm:presLayoutVars>
          <dgm:resizeHandles/>
        </dgm:presLayoutVars>
      </dgm:prSet>
      <dgm:spPr/>
      <dgm:t>
        <a:bodyPr/>
        <a:lstStyle/>
        <a:p>
          <a:endParaRPr lang="en-US"/>
        </a:p>
      </dgm:t>
    </dgm:pt>
    <dgm:pt modelId="{844FEA15-FC0B-4556-9E31-6A5BA9718E88}" type="pres">
      <dgm:prSet presAssocID="{6C3DA443-D141-4B14-89BB-6F5FF938B95D}" presName="text" presStyleLbl="node1" presStyleIdx="0" presStyleCnt="10">
        <dgm:presLayoutVars>
          <dgm:bulletEnabled val="1"/>
        </dgm:presLayoutVars>
      </dgm:prSet>
      <dgm:spPr/>
      <dgm:t>
        <a:bodyPr/>
        <a:lstStyle/>
        <a:p>
          <a:endParaRPr lang="en-US"/>
        </a:p>
      </dgm:t>
    </dgm:pt>
    <dgm:pt modelId="{8E9133E6-324B-4E7E-BAD8-D31C50CBD319}" type="pres">
      <dgm:prSet presAssocID="{1B54D87E-0742-4152-B199-0B03BA240E6C}" presName="space" presStyleCnt="0"/>
      <dgm:spPr/>
    </dgm:pt>
    <dgm:pt modelId="{808A9082-00D7-46D0-807E-771D7DB3B30A}" type="pres">
      <dgm:prSet presAssocID="{13059FDE-0C3E-42D6-9F3D-AAD623311222}" presName="text" presStyleLbl="node1" presStyleIdx="1" presStyleCnt="10">
        <dgm:presLayoutVars>
          <dgm:bulletEnabled val="1"/>
        </dgm:presLayoutVars>
      </dgm:prSet>
      <dgm:spPr/>
      <dgm:t>
        <a:bodyPr/>
        <a:lstStyle/>
        <a:p>
          <a:endParaRPr lang="en-US"/>
        </a:p>
      </dgm:t>
    </dgm:pt>
    <dgm:pt modelId="{1176DD29-9FE3-406B-867C-1F798B3580CE}" type="pres">
      <dgm:prSet presAssocID="{4ED7F832-BDD2-4E31-95AD-2DC128764482}" presName="space" presStyleCnt="0"/>
      <dgm:spPr/>
    </dgm:pt>
    <dgm:pt modelId="{8A3FE3C7-B976-40D3-B4F5-23A79D99A56E}" type="pres">
      <dgm:prSet presAssocID="{DAA53758-DB1F-4CB6-A071-94051C0AE891}" presName="text" presStyleLbl="node1" presStyleIdx="2" presStyleCnt="10">
        <dgm:presLayoutVars>
          <dgm:bulletEnabled val="1"/>
        </dgm:presLayoutVars>
      </dgm:prSet>
      <dgm:spPr/>
      <dgm:t>
        <a:bodyPr/>
        <a:lstStyle/>
        <a:p>
          <a:endParaRPr lang="en-US"/>
        </a:p>
      </dgm:t>
    </dgm:pt>
    <dgm:pt modelId="{4D49F31E-85EB-4EE9-BDBE-FB06A546B0BA}" type="pres">
      <dgm:prSet presAssocID="{99435A26-8201-4A02-897E-A0B415010188}" presName="space" presStyleCnt="0"/>
      <dgm:spPr/>
    </dgm:pt>
    <dgm:pt modelId="{22E83FC0-F687-47C0-8D98-CAC302EE0823}" type="pres">
      <dgm:prSet presAssocID="{EC931800-6B90-4232-A460-3D548EF07725}" presName="text" presStyleLbl="node1" presStyleIdx="3" presStyleCnt="10">
        <dgm:presLayoutVars>
          <dgm:bulletEnabled val="1"/>
        </dgm:presLayoutVars>
      </dgm:prSet>
      <dgm:spPr/>
      <dgm:t>
        <a:bodyPr/>
        <a:lstStyle/>
        <a:p>
          <a:endParaRPr lang="en-US"/>
        </a:p>
      </dgm:t>
    </dgm:pt>
    <dgm:pt modelId="{795E5C4F-9B2C-40CE-A4EE-6D8CEA62EFBB}" type="pres">
      <dgm:prSet presAssocID="{56FD7781-5A1E-4720-B831-A31F887D487C}" presName="space" presStyleCnt="0"/>
      <dgm:spPr/>
    </dgm:pt>
    <dgm:pt modelId="{8602DECB-945D-4795-BF45-9C8945D117D1}" type="pres">
      <dgm:prSet presAssocID="{78C99620-62B3-4C2F-AE58-C97D958B696F}" presName="text" presStyleLbl="node1" presStyleIdx="4" presStyleCnt="10">
        <dgm:presLayoutVars>
          <dgm:bulletEnabled val="1"/>
        </dgm:presLayoutVars>
      </dgm:prSet>
      <dgm:spPr/>
      <dgm:t>
        <a:bodyPr/>
        <a:lstStyle/>
        <a:p>
          <a:endParaRPr lang="en-US"/>
        </a:p>
      </dgm:t>
    </dgm:pt>
    <dgm:pt modelId="{3B62CE35-54E2-4E5B-9154-CE411984E7B9}" type="pres">
      <dgm:prSet presAssocID="{7F54914A-7C2B-47B2-8573-29585F8AB968}" presName="space" presStyleCnt="0"/>
      <dgm:spPr/>
    </dgm:pt>
    <dgm:pt modelId="{6F163241-FD5E-4F4B-83E7-05084A1910E9}" type="pres">
      <dgm:prSet presAssocID="{308FE47C-B936-4BAA-ABE0-26DB26772C24}" presName="text" presStyleLbl="node1" presStyleIdx="5" presStyleCnt="10">
        <dgm:presLayoutVars>
          <dgm:bulletEnabled val="1"/>
        </dgm:presLayoutVars>
      </dgm:prSet>
      <dgm:spPr/>
      <dgm:t>
        <a:bodyPr/>
        <a:lstStyle/>
        <a:p>
          <a:endParaRPr lang="en-US"/>
        </a:p>
      </dgm:t>
    </dgm:pt>
    <dgm:pt modelId="{51422839-27B7-4CBA-90E4-A0F2AFDA1EB0}" type="pres">
      <dgm:prSet presAssocID="{46C83FC9-0071-4223-9F2B-EE87C03C99E7}" presName="space" presStyleCnt="0"/>
      <dgm:spPr/>
    </dgm:pt>
    <dgm:pt modelId="{B5B27132-A278-4AD9-800B-F19DCF26ACE0}" type="pres">
      <dgm:prSet presAssocID="{2592E8C4-12A6-49F3-AF76-94303547040A}" presName="text" presStyleLbl="node1" presStyleIdx="6" presStyleCnt="10">
        <dgm:presLayoutVars>
          <dgm:bulletEnabled val="1"/>
        </dgm:presLayoutVars>
      </dgm:prSet>
      <dgm:spPr/>
      <dgm:t>
        <a:bodyPr/>
        <a:lstStyle/>
        <a:p>
          <a:endParaRPr lang="en-US"/>
        </a:p>
      </dgm:t>
    </dgm:pt>
    <dgm:pt modelId="{7BE47F61-A82B-41D0-9E2A-558CBA7A148E}" type="pres">
      <dgm:prSet presAssocID="{7ABC59E3-88F9-4764-B48F-14EC305E0C05}" presName="space" presStyleCnt="0"/>
      <dgm:spPr/>
    </dgm:pt>
    <dgm:pt modelId="{E21CE02E-339C-44BD-9C3D-2BC73C7C9D9C}" type="pres">
      <dgm:prSet presAssocID="{0437C593-EE09-4F24-B1A4-3660DFC1AA35}" presName="text" presStyleLbl="node1" presStyleIdx="7" presStyleCnt="10">
        <dgm:presLayoutVars>
          <dgm:bulletEnabled val="1"/>
        </dgm:presLayoutVars>
      </dgm:prSet>
      <dgm:spPr/>
      <dgm:t>
        <a:bodyPr/>
        <a:lstStyle/>
        <a:p>
          <a:endParaRPr lang="en-US"/>
        </a:p>
      </dgm:t>
    </dgm:pt>
    <dgm:pt modelId="{049132F6-9476-49D6-9468-2751B2102C8D}" type="pres">
      <dgm:prSet presAssocID="{652BE269-CC94-49EB-9279-C19461950486}" presName="space" presStyleCnt="0"/>
      <dgm:spPr/>
    </dgm:pt>
    <dgm:pt modelId="{2CA9D7DA-E854-469B-B398-811EB0B6D998}" type="pres">
      <dgm:prSet presAssocID="{9B50610F-9CC1-4CC2-9299-7E622AE26095}" presName="text" presStyleLbl="node1" presStyleIdx="8" presStyleCnt="10">
        <dgm:presLayoutVars>
          <dgm:bulletEnabled val="1"/>
        </dgm:presLayoutVars>
      </dgm:prSet>
      <dgm:spPr/>
      <dgm:t>
        <a:bodyPr/>
        <a:lstStyle/>
        <a:p>
          <a:endParaRPr lang="en-US"/>
        </a:p>
      </dgm:t>
    </dgm:pt>
    <dgm:pt modelId="{CC858B50-345B-41ED-AAA7-254CD819784A}" type="pres">
      <dgm:prSet presAssocID="{BC088994-54A4-46FD-8823-23666320F16E}" presName="space" presStyleCnt="0"/>
      <dgm:spPr/>
    </dgm:pt>
    <dgm:pt modelId="{C5D2AA17-1A76-4F49-9167-EA70688EBDE1}" type="pres">
      <dgm:prSet presAssocID="{6FD4B5A6-2800-47AC-8119-62CA105D5CCF}" presName="text" presStyleLbl="node1" presStyleIdx="9" presStyleCnt="10">
        <dgm:presLayoutVars>
          <dgm:bulletEnabled val="1"/>
        </dgm:presLayoutVars>
      </dgm:prSet>
      <dgm:spPr/>
      <dgm:t>
        <a:bodyPr/>
        <a:lstStyle/>
        <a:p>
          <a:endParaRPr lang="en-US"/>
        </a:p>
      </dgm:t>
    </dgm:pt>
  </dgm:ptLst>
  <dgm:cxnLst>
    <dgm:cxn modelId="{CE77C610-BB83-4ECF-9327-6922A073C6BB}" srcId="{7AFDECC6-7280-4789-9598-9029AF721E72}" destId="{6FD4B5A6-2800-47AC-8119-62CA105D5CCF}" srcOrd="9" destOrd="0" parTransId="{C9803AD4-6446-4BC6-9303-8CCB0737FF1D}" sibTransId="{23D02808-DBDD-4F4B-8CE9-2D35536F9FA1}"/>
    <dgm:cxn modelId="{8EADA14F-2BCC-47F0-A9FA-E1A0593B8F9B}" type="presOf" srcId="{308FE47C-B936-4BAA-ABE0-26DB26772C24}" destId="{6F163241-FD5E-4F4B-83E7-05084A1910E9}" srcOrd="0" destOrd="0" presId="urn:diagrams.loki3.com/VaryingWidthList"/>
    <dgm:cxn modelId="{9BF4BCC6-D35A-4FEC-A2D9-DB5EB4C73D0F}" srcId="{7AFDECC6-7280-4789-9598-9029AF721E72}" destId="{0437C593-EE09-4F24-B1A4-3660DFC1AA35}" srcOrd="7" destOrd="0" parTransId="{28DD0B79-2FA3-44CA-8FC0-FC15D81FED0C}" sibTransId="{652BE269-CC94-49EB-9279-C19461950486}"/>
    <dgm:cxn modelId="{07143A0D-2C2C-48AC-98FD-647259217272}" type="presOf" srcId="{7AFDECC6-7280-4789-9598-9029AF721E72}" destId="{498F873E-DD03-4137-B62B-0D07D6F97CA7}" srcOrd="0" destOrd="0" presId="urn:diagrams.loki3.com/VaryingWidthList"/>
    <dgm:cxn modelId="{D1C2D530-C863-458D-A416-369EEEECA8AF}" type="presOf" srcId="{9B50610F-9CC1-4CC2-9299-7E622AE26095}" destId="{2CA9D7DA-E854-469B-B398-811EB0B6D998}" srcOrd="0" destOrd="0" presId="urn:diagrams.loki3.com/VaryingWidthList"/>
    <dgm:cxn modelId="{D13DDE12-7BF4-42C1-8F04-95646816B199}" srcId="{7AFDECC6-7280-4789-9598-9029AF721E72}" destId="{EC931800-6B90-4232-A460-3D548EF07725}" srcOrd="3" destOrd="0" parTransId="{A4A5A3DD-EFD8-49B0-8F90-440D13EF5EFD}" sibTransId="{56FD7781-5A1E-4720-B831-A31F887D487C}"/>
    <dgm:cxn modelId="{D416AEC7-D3D4-433C-88F6-D11E6206CB73}" type="presOf" srcId="{2592E8C4-12A6-49F3-AF76-94303547040A}" destId="{B5B27132-A278-4AD9-800B-F19DCF26ACE0}" srcOrd="0" destOrd="0" presId="urn:diagrams.loki3.com/VaryingWidthList"/>
    <dgm:cxn modelId="{38E6A353-50AA-4535-B752-057E4AC0C62B}" type="presOf" srcId="{EC931800-6B90-4232-A460-3D548EF07725}" destId="{22E83FC0-F687-47C0-8D98-CAC302EE0823}" srcOrd="0" destOrd="0" presId="urn:diagrams.loki3.com/VaryingWidthList"/>
    <dgm:cxn modelId="{7A92240D-6D61-43B7-8F4F-9BEE0CD6CCED}" type="presOf" srcId="{6C3DA443-D141-4B14-89BB-6F5FF938B95D}" destId="{844FEA15-FC0B-4556-9E31-6A5BA9718E88}" srcOrd="0" destOrd="0" presId="urn:diagrams.loki3.com/VaryingWidthList"/>
    <dgm:cxn modelId="{816136EF-82B1-4FF3-82A4-4D86E9DE3E71}" srcId="{7AFDECC6-7280-4789-9598-9029AF721E72}" destId="{DAA53758-DB1F-4CB6-A071-94051C0AE891}" srcOrd="2" destOrd="0" parTransId="{139A8D08-5522-40A5-953D-5EECFE68F6D4}" sibTransId="{99435A26-8201-4A02-897E-A0B415010188}"/>
    <dgm:cxn modelId="{7DC66C4A-7F57-4B76-8919-3120CD0FB5A2}" srcId="{7AFDECC6-7280-4789-9598-9029AF721E72}" destId="{2592E8C4-12A6-49F3-AF76-94303547040A}" srcOrd="6" destOrd="0" parTransId="{F7D0233A-E362-4334-AD59-202732C330B2}" sibTransId="{7ABC59E3-88F9-4764-B48F-14EC305E0C05}"/>
    <dgm:cxn modelId="{16E09241-C90B-4B9D-8CE1-A34B8AF26601}" type="presOf" srcId="{6FD4B5A6-2800-47AC-8119-62CA105D5CCF}" destId="{C5D2AA17-1A76-4F49-9167-EA70688EBDE1}" srcOrd="0" destOrd="0" presId="urn:diagrams.loki3.com/VaryingWidthList"/>
    <dgm:cxn modelId="{04030170-02A6-4652-B0B8-CB814B6C4BA5}" srcId="{7AFDECC6-7280-4789-9598-9029AF721E72}" destId="{308FE47C-B936-4BAA-ABE0-26DB26772C24}" srcOrd="5" destOrd="0" parTransId="{9F2D4270-1998-4385-9A80-EB977335746F}" sibTransId="{46C83FC9-0071-4223-9F2B-EE87C03C99E7}"/>
    <dgm:cxn modelId="{06B82A44-8C40-44F0-B1DE-086CC8ED309F}" srcId="{7AFDECC6-7280-4789-9598-9029AF721E72}" destId="{78C99620-62B3-4C2F-AE58-C97D958B696F}" srcOrd="4" destOrd="0" parTransId="{02C6CD4A-C414-4E08-B8D7-6D6EC2860BF5}" sibTransId="{7F54914A-7C2B-47B2-8573-29585F8AB968}"/>
    <dgm:cxn modelId="{B119A69A-2528-4E67-8829-61DFAF89D601}" srcId="{7AFDECC6-7280-4789-9598-9029AF721E72}" destId="{9B50610F-9CC1-4CC2-9299-7E622AE26095}" srcOrd="8" destOrd="0" parTransId="{1F6CD51B-0447-41A8-9EC3-9BF398024743}" sibTransId="{BC088994-54A4-46FD-8823-23666320F16E}"/>
    <dgm:cxn modelId="{2B0B6B6E-3CE6-4D3D-9D70-891746B7C0B8}" type="presOf" srcId="{13059FDE-0C3E-42D6-9F3D-AAD623311222}" destId="{808A9082-00D7-46D0-807E-771D7DB3B30A}" srcOrd="0" destOrd="0" presId="urn:diagrams.loki3.com/VaryingWidthList"/>
    <dgm:cxn modelId="{7FE4D963-EE37-42DA-AE05-6775DDD9C94C}" srcId="{7AFDECC6-7280-4789-9598-9029AF721E72}" destId="{13059FDE-0C3E-42D6-9F3D-AAD623311222}" srcOrd="1" destOrd="0" parTransId="{906780CA-4638-41B2-934C-B1CA3470D7E1}" sibTransId="{4ED7F832-BDD2-4E31-95AD-2DC128764482}"/>
    <dgm:cxn modelId="{E2E8DD7E-CEEF-4F5E-A850-0BF29945FAE4}" type="presOf" srcId="{78C99620-62B3-4C2F-AE58-C97D958B696F}" destId="{8602DECB-945D-4795-BF45-9C8945D117D1}" srcOrd="0" destOrd="0" presId="urn:diagrams.loki3.com/VaryingWidthList"/>
    <dgm:cxn modelId="{524C7327-98F0-4F9A-84C4-837B40869B10}" srcId="{7AFDECC6-7280-4789-9598-9029AF721E72}" destId="{6C3DA443-D141-4B14-89BB-6F5FF938B95D}" srcOrd="0" destOrd="0" parTransId="{A7BBD61F-892D-4A16-9596-9AA118B27207}" sibTransId="{1B54D87E-0742-4152-B199-0B03BA240E6C}"/>
    <dgm:cxn modelId="{D014F084-13EE-47CD-8A89-FCDF83E95EC3}" type="presOf" srcId="{0437C593-EE09-4F24-B1A4-3660DFC1AA35}" destId="{E21CE02E-339C-44BD-9C3D-2BC73C7C9D9C}" srcOrd="0" destOrd="0" presId="urn:diagrams.loki3.com/VaryingWidthList"/>
    <dgm:cxn modelId="{1FE55268-12A0-44E2-92F5-EE45147F67CF}" type="presOf" srcId="{DAA53758-DB1F-4CB6-A071-94051C0AE891}" destId="{8A3FE3C7-B976-40D3-B4F5-23A79D99A56E}" srcOrd="0" destOrd="0" presId="urn:diagrams.loki3.com/VaryingWidthList"/>
    <dgm:cxn modelId="{F9A0E40F-260C-4D12-BA62-5017510D8F0F}" type="presParOf" srcId="{498F873E-DD03-4137-B62B-0D07D6F97CA7}" destId="{844FEA15-FC0B-4556-9E31-6A5BA9718E88}" srcOrd="0" destOrd="0" presId="urn:diagrams.loki3.com/VaryingWidthList"/>
    <dgm:cxn modelId="{2F7F6209-D49C-4DC4-A513-61D2F6E83A55}" type="presParOf" srcId="{498F873E-DD03-4137-B62B-0D07D6F97CA7}" destId="{8E9133E6-324B-4E7E-BAD8-D31C50CBD319}" srcOrd="1" destOrd="0" presId="urn:diagrams.loki3.com/VaryingWidthList"/>
    <dgm:cxn modelId="{CFE64ACF-A7F7-44A3-9E02-A85D3D078220}" type="presParOf" srcId="{498F873E-DD03-4137-B62B-0D07D6F97CA7}" destId="{808A9082-00D7-46D0-807E-771D7DB3B30A}" srcOrd="2" destOrd="0" presId="urn:diagrams.loki3.com/VaryingWidthList"/>
    <dgm:cxn modelId="{9FD84963-2DBB-4924-B095-73B4CAED0283}" type="presParOf" srcId="{498F873E-DD03-4137-B62B-0D07D6F97CA7}" destId="{1176DD29-9FE3-406B-867C-1F798B3580CE}" srcOrd="3" destOrd="0" presId="urn:diagrams.loki3.com/VaryingWidthList"/>
    <dgm:cxn modelId="{6DEA4F3C-1ABD-4F48-B1AF-17CA82686D94}" type="presParOf" srcId="{498F873E-DD03-4137-B62B-0D07D6F97CA7}" destId="{8A3FE3C7-B976-40D3-B4F5-23A79D99A56E}" srcOrd="4" destOrd="0" presId="urn:diagrams.loki3.com/VaryingWidthList"/>
    <dgm:cxn modelId="{C93A36DE-4ECD-4092-8D13-4D7F79F7DB1A}" type="presParOf" srcId="{498F873E-DD03-4137-B62B-0D07D6F97CA7}" destId="{4D49F31E-85EB-4EE9-BDBE-FB06A546B0BA}" srcOrd="5" destOrd="0" presId="urn:diagrams.loki3.com/VaryingWidthList"/>
    <dgm:cxn modelId="{CF35B94D-5E20-4AF3-979E-CDED9E244B12}" type="presParOf" srcId="{498F873E-DD03-4137-B62B-0D07D6F97CA7}" destId="{22E83FC0-F687-47C0-8D98-CAC302EE0823}" srcOrd="6" destOrd="0" presId="urn:diagrams.loki3.com/VaryingWidthList"/>
    <dgm:cxn modelId="{47AC3686-734E-4FAC-90A1-25A0338820D3}" type="presParOf" srcId="{498F873E-DD03-4137-B62B-0D07D6F97CA7}" destId="{795E5C4F-9B2C-40CE-A4EE-6D8CEA62EFBB}" srcOrd="7" destOrd="0" presId="urn:diagrams.loki3.com/VaryingWidthList"/>
    <dgm:cxn modelId="{43B461E4-BD55-45F2-A0B2-213B4E1408DC}" type="presParOf" srcId="{498F873E-DD03-4137-B62B-0D07D6F97CA7}" destId="{8602DECB-945D-4795-BF45-9C8945D117D1}" srcOrd="8" destOrd="0" presId="urn:diagrams.loki3.com/VaryingWidthList"/>
    <dgm:cxn modelId="{9A710D1E-903A-4CA3-9FA8-B0A17E51FFFA}" type="presParOf" srcId="{498F873E-DD03-4137-B62B-0D07D6F97CA7}" destId="{3B62CE35-54E2-4E5B-9154-CE411984E7B9}" srcOrd="9" destOrd="0" presId="urn:diagrams.loki3.com/VaryingWidthList"/>
    <dgm:cxn modelId="{91E9A33C-845C-4563-BCB8-6A6AA90A7B54}" type="presParOf" srcId="{498F873E-DD03-4137-B62B-0D07D6F97CA7}" destId="{6F163241-FD5E-4F4B-83E7-05084A1910E9}" srcOrd="10" destOrd="0" presId="urn:diagrams.loki3.com/VaryingWidthList"/>
    <dgm:cxn modelId="{A791DDAD-2857-4753-8746-C585D0D276E1}" type="presParOf" srcId="{498F873E-DD03-4137-B62B-0D07D6F97CA7}" destId="{51422839-27B7-4CBA-90E4-A0F2AFDA1EB0}" srcOrd="11" destOrd="0" presId="urn:diagrams.loki3.com/VaryingWidthList"/>
    <dgm:cxn modelId="{684C0CF0-D557-459A-B3F9-0F4CA0F45B7D}" type="presParOf" srcId="{498F873E-DD03-4137-B62B-0D07D6F97CA7}" destId="{B5B27132-A278-4AD9-800B-F19DCF26ACE0}" srcOrd="12" destOrd="0" presId="urn:diagrams.loki3.com/VaryingWidthList"/>
    <dgm:cxn modelId="{A958C68D-C4D3-4A32-B53B-45E924F0AAEE}" type="presParOf" srcId="{498F873E-DD03-4137-B62B-0D07D6F97CA7}" destId="{7BE47F61-A82B-41D0-9E2A-558CBA7A148E}" srcOrd="13" destOrd="0" presId="urn:diagrams.loki3.com/VaryingWidthList"/>
    <dgm:cxn modelId="{D46CA135-0B8F-4DA6-82D9-4B4FAC814817}" type="presParOf" srcId="{498F873E-DD03-4137-B62B-0D07D6F97CA7}" destId="{E21CE02E-339C-44BD-9C3D-2BC73C7C9D9C}" srcOrd="14" destOrd="0" presId="urn:diagrams.loki3.com/VaryingWidthList"/>
    <dgm:cxn modelId="{EF18EA3D-C096-420C-8BE3-076948C914C2}" type="presParOf" srcId="{498F873E-DD03-4137-B62B-0D07D6F97CA7}" destId="{049132F6-9476-49D6-9468-2751B2102C8D}" srcOrd="15" destOrd="0" presId="urn:diagrams.loki3.com/VaryingWidthList"/>
    <dgm:cxn modelId="{175FC8E9-8A96-4DFB-B5B8-EDE62DD3837E}" type="presParOf" srcId="{498F873E-DD03-4137-B62B-0D07D6F97CA7}" destId="{2CA9D7DA-E854-469B-B398-811EB0B6D998}" srcOrd="16" destOrd="0" presId="urn:diagrams.loki3.com/VaryingWidthList"/>
    <dgm:cxn modelId="{86C3E0BB-33C3-4710-8E49-4275AF7801E8}" type="presParOf" srcId="{498F873E-DD03-4137-B62B-0D07D6F97CA7}" destId="{CC858B50-345B-41ED-AAA7-254CD819784A}" srcOrd="17" destOrd="0" presId="urn:diagrams.loki3.com/VaryingWidthList"/>
    <dgm:cxn modelId="{A4002078-B231-4B31-8E99-6F58DB25BC89}" type="presParOf" srcId="{498F873E-DD03-4137-B62B-0D07D6F97CA7}" destId="{C5D2AA17-1A76-4F49-9167-EA70688EBDE1}" srcOrd="18"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8FBCB-D6BC-46DF-AB73-FED816E3F7DC}">
      <dsp:nvSpPr>
        <dsp:cNvPr id="0" name=""/>
        <dsp:cNvSpPr/>
      </dsp:nvSpPr>
      <dsp:spPr>
        <a:xfrm rot="5400000">
          <a:off x="278588" y="2417429"/>
          <a:ext cx="827276" cy="1376568"/>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21CCBC-F775-4CD4-8E28-0A5BA0979FAF}">
      <dsp:nvSpPr>
        <dsp:cNvPr id="0" name=""/>
        <dsp:cNvSpPr/>
      </dsp:nvSpPr>
      <dsp:spPr>
        <a:xfrm>
          <a:off x="140495" y="2828726"/>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Facing wants </a:t>
          </a:r>
          <a:endParaRPr lang="en-US" sz="1600" kern="1200" dirty="0">
            <a:latin typeface="+mj-lt"/>
          </a:endParaRPr>
        </a:p>
      </dsp:txBody>
      <dsp:txXfrm>
        <a:off x="140495" y="2828726"/>
        <a:ext cx="1242773" cy="1089364"/>
      </dsp:txXfrm>
    </dsp:sp>
    <dsp:sp modelId="{CAFD4AF3-C469-4855-AF50-173D4868F66A}">
      <dsp:nvSpPr>
        <dsp:cNvPr id="0" name=""/>
        <dsp:cNvSpPr/>
      </dsp:nvSpPr>
      <dsp:spPr>
        <a:xfrm>
          <a:off x="1148783" y="2316084"/>
          <a:ext cx="234485" cy="234485"/>
        </a:xfrm>
        <a:prstGeom prst="triangle">
          <a:avLst>
            <a:gd name="adj" fmla="val 10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9EB23-E92F-4B02-9EE9-DD996D74E3F8}">
      <dsp:nvSpPr>
        <dsp:cNvPr id="0" name=""/>
        <dsp:cNvSpPr/>
      </dsp:nvSpPr>
      <dsp:spPr>
        <a:xfrm rot="5400000">
          <a:off x="1799986" y="2040957"/>
          <a:ext cx="827276" cy="1376568"/>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1C7F4E-CA63-4D88-B335-08344B95C8E1}">
      <dsp:nvSpPr>
        <dsp:cNvPr id="0" name=""/>
        <dsp:cNvSpPr/>
      </dsp:nvSpPr>
      <dsp:spPr>
        <a:xfrm>
          <a:off x="1661893" y="2452255"/>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 Earn money by engaging in various works</a:t>
          </a:r>
          <a:endParaRPr lang="en-US" sz="1600" kern="1200" dirty="0">
            <a:latin typeface="+mj-lt"/>
          </a:endParaRPr>
        </a:p>
      </dsp:txBody>
      <dsp:txXfrm>
        <a:off x="1661893" y="2452255"/>
        <a:ext cx="1242773" cy="1089364"/>
      </dsp:txXfrm>
    </dsp:sp>
    <dsp:sp modelId="{EC2F0CC5-6299-4530-8BAA-33F5E0681341}">
      <dsp:nvSpPr>
        <dsp:cNvPr id="0" name=""/>
        <dsp:cNvSpPr/>
      </dsp:nvSpPr>
      <dsp:spPr>
        <a:xfrm>
          <a:off x="2670181" y="1939613"/>
          <a:ext cx="234485" cy="234485"/>
        </a:xfrm>
        <a:prstGeom prst="triangle">
          <a:avLst>
            <a:gd name="adj" fmla="val 10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F104C-EED7-422E-B570-4DC69CC4ADC7}">
      <dsp:nvSpPr>
        <dsp:cNvPr id="0" name=""/>
        <dsp:cNvSpPr/>
      </dsp:nvSpPr>
      <dsp:spPr>
        <a:xfrm rot="5400000">
          <a:off x="3321384" y="1664486"/>
          <a:ext cx="827276" cy="1376568"/>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418FF-2DF6-4AD8-AF96-2DCDA06AB44E}">
      <dsp:nvSpPr>
        <dsp:cNvPr id="0" name=""/>
        <dsp:cNvSpPr/>
      </dsp:nvSpPr>
      <dsp:spPr>
        <a:xfrm>
          <a:off x="3183291" y="2075783"/>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Limited resources</a:t>
          </a:r>
          <a:endParaRPr lang="en-US" sz="1600" kern="1200" dirty="0">
            <a:latin typeface="+mj-lt"/>
          </a:endParaRPr>
        </a:p>
      </dsp:txBody>
      <dsp:txXfrm>
        <a:off x="3183291" y="2075783"/>
        <a:ext cx="1242773" cy="1089364"/>
      </dsp:txXfrm>
    </dsp:sp>
    <dsp:sp modelId="{9F3C9A21-27F5-4DD5-8AA6-EF7B8060B991}">
      <dsp:nvSpPr>
        <dsp:cNvPr id="0" name=""/>
        <dsp:cNvSpPr/>
      </dsp:nvSpPr>
      <dsp:spPr>
        <a:xfrm>
          <a:off x="4191579" y="1563141"/>
          <a:ext cx="234485" cy="234485"/>
        </a:xfrm>
        <a:prstGeom prst="triangle">
          <a:avLst>
            <a:gd name="adj" fmla="val 10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D45938-DD21-48CE-8129-7E4A7E870406}">
      <dsp:nvSpPr>
        <dsp:cNvPr id="0" name=""/>
        <dsp:cNvSpPr/>
      </dsp:nvSpPr>
      <dsp:spPr>
        <a:xfrm rot="5400000">
          <a:off x="4842782" y="1288014"/>
          <a:ext cx="827276" cy="1376568"/>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C142D-FC7F-4A12-8B1F-2DE737577065}">
      <dsp:nvSpPr>
        <dsp:cNvPr id="0" name=""/>
        <dsp:cNvSpPr/>
      </dsp:nvSpPr>
      <dsp:spPr>
        <a:xfrm>
          <a:off x="4704689" y="1699312"/>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Makes efforts to fulfill demand with limited resources</a:t>
          </a:r>
          <a:endParaRPr lang="en-US" sz="1600" kern="1200" dirty="0">
            <a:latin typeface="+mj-lt"/>
          </a:endParaRPr>
        </a:p>
      </dsp:txBody>
      <dsp:txXfrm>
        <a:off x="4704689" y="1699312"/>
        <a:ext cx="1242773" cy="1089364"/>
      </dsp:txXfrm>
    </dsp:sp>
    <dsp:sp modelId="{5DCD7F0E-495D-4867-B444-C81B72BBE85F}">
      <dsp:nvSpPr>
        <dsp:cNvPr id="0" name=""/>
        <dsp:cNvSpPr/>
      </dsp:nvSpPr>
      <dsp:spPr>
        <a:xfrm>
          <a:off x="5712978" y="1186670"/>
          <a:ext cx="234485" cy="234485"/>
        </a:xfrm>
        <a:prstGeom prst="triangle">
          <a:avLst>
            <a:gd name="adj" fmla="val 10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61B8B7-B516-49F4-BFF0-B67F018231FB}">
      <dsp:nvSpPr>
        <dsp:cNvPr id="0" name=""/>
        <dsp:cNvSpPr/>
      </dsp:nvSpPr>
      <dsp:spPr>
        <a:xfrm rot="5400000">
          <a:off x="6364180" y="911543"/>
          <a:ext cx="827276" cy="1376568"/>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F5C6D-DA62-47F7-B71A-333F349C02E0}">
      <dsp:nvSpPr>
        <dsp:cNvPr id="0" name=""/>
        <dsp:cNvSpPr/>
      </dsp:nvSpPr>
      <dsp:spPr>
        <a:xfrm>
          <a:off x="6226087" y="1322840"/>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Wants increases again and again</a:t>
          </a:r>
          <a:endParaRPr lang="en-US" sz="1600" kern="1200" dirty="0">
            <a:latin typeface="+mj-lt"/>
          </a:endParaRPr>
        </a:p>
      </dsp:txBody>
      <dsp:txXfrm>
        <a:off x="6226087" y="1322840"/>
        <a:ext cx="1242773" cy="1089364"/>
      </dsp:txXfrm>
    </dsp:sp>
    <dsp:sp modelId="{19BDD765-0DE4-4977-A4CF-E8425C328624}">
      <dsp:nvSpPr>
        <dsp:cNvPr id="0" name=""/>
        <dsp:cNvSpPr/>
      </dsp:nvSpPr>
      <dsp:spPr>
        <a:xfrm>
          <a:off x="7234376" y="810198"/>
          <a:ext cx="234485" cy="234485"/>
        </a:xfrm>
        <a:prstGeom prst="triangle">
          <a:avLst>
            <a:gd name="adj" fmla="val 10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08F004-1B36-4016-8232-77B2A822E443}">
      <dsp:nvSpPr>
        <dsp:cNvPr id="0" name=""/>
        <dsp:cNvSpPr/>
      </dsp:nvSpPr>
      <dsp:spPr>
        <a:xfrm rot="5400000">
          <a:off x="7885578" y="535071"/>
          <a:ext cx="827276" cy="1376568"/>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225CE0-3C21-472F-AE71-58389AEBC89A}">
      <dsp:nvSpPr>
        <dsp:cNvPr id="0" name=""/>
        <dsp:cNvSpPr/>
      </dsp:nvSpPr>
      <dsp:spPr>
        <a:xfrm>
          <a:off x="7747485" y="946369"/>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Limited resources</a:t>
          </a:r>
          <a:endParaRPr lang="en-US" sz="1600" kern="1200" dirty="0">
            <a:latin typeface="+mj-lt"/>
          </a:endParaRPr>
        </a:p>
      </dsp:txBody>
      <dsp:txXfrm>
        <a:off x="7747485" y="946369"/>
        <a:ext cx="1242773" cy="1089364"/>
      </dsp:txXfrm>
    </dsp:sp>
    <dsp:sp modelId="{CDA4F171-E5D6-4A00-9F71-BA4E26B1F64D}">
      <dsp:nvSpPr>
        <dsp:cNvPr id="0" name=""/>
        <dsp:cNvSpPr/>
      </dsp:nvSpPr>
      <dsp:spPr>
        <a:xfrm>
          <a:off x="8755774" y="433727"/>
          <a:ext cx="234485" cy="234485"/>
        </a:xfrm>
        <a:prstGeom prst="triangle">
          <a:avLst>
            <a:gd name="adj" fmla="val 10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CD8F8-2082-4A21-83B7-F0EBF1CE8307}">
      <dsp:nvSpPr>
        <dsp:cNvPr id="0" name=""/>
        <dsp:cNvSpPr/>
      </dsp:nvSpPr>
      <dsp:spPr>
        <a:xfrm rot="5400000">
          <a:off x="9406977" y="158600"/>
          <a:ext cx="827276" cy="1376568"/>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D204C-0D79-4E7F-A6F7-DB8E7E826DBD}">
      <dsp:nvSpPr>
        <dsp:cNvPr id="0" name=""/>
        <dsp:cNvSpPr/>
      </dsp:nvSpPr>
      <dsp:spPr>
        <a:xfrm>
          <a:off x="9268884" y="569898"/>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mj-lt"/>
            </a:rPr>
            <a:t>Economic problem</a:t>
          </a:r>
        </a:p>
        <a:p>
          <a:pPr lvl="0" algn="l" defTabSz="711200">
            <a:lnSpc>
              <a:spcPct val="90000"/>
            </a:lnSpc>
            <a:spcBef>
              <a:spcPct val="0"/>
            </a:spcBef>
            <a:spcAft>
              <a:spcPct val="35000"/>
            </a:spcAft>
          </a:pPr>
          <a:r>
            <a:rPr lang="en" sz="4800" kern="1200" dirty="0" smtClean="0">
              <a:latin typeface="Tinos"/>
              <a:ea typeface="Tinos"/>
              <a:cs typeface="Tinos"/>
              <a:sym typeface="Tinos"/>
            </a:rPr>
            <a:t> </a:t>
          </a:r>
          <a:endParaRPr lang="en-US" sz="4800" kern="1200" dirty="0">
            <a:latin typeface="+mj-lt"/>
          </a:endParaRPr>
        </a:p>
      </dsp:txBody>
      <dsp:txXfrm>
        <a:off x="9268884" y="569898"/>
        <a:ext cx="1242773" cy="10893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A6EFE-B7D1-4700-ADA3-FC52763F8A7A}">
      <dsp:nvSpPr>
        <dsp:cNvPr id="0" name=""/>
        <dsp:cNvSpPr/>
      </dsp:nvSpPr>
      <dsp:spPr>
        <a:xfrm>
          <a:off x="0" y="2212"/>
          <a:ext cx="7200000" cy="967248"/>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latin typeface="Adobe Naskh Medium" panose="01010101010101010101" pitchFamily="50" charset="-78"/>
              <a:cs typeface="Adobe Naskh Medium" panose="01010101010101010101" pitchFamily="50" charset="-78"/>
            </a:rPr>
            <a:t>Dynamism in respect of development has come into force</a:t>
          </a:r>
          <a:endParaRPr lang="en-US" sz="3200" kern="1200" dirty="0">
            <a:latin typeface="Adobe Naskh Medium" panose="01010101010101010101" pitchFamily="50" charset="-78"/>
            <a:cs typeface="Adobe Naskh Medium" panose="01010101010101010101" pitchFamily="50" charset="-78"/>
          </a:endParaRPr>
        </a:p>
      </dsp:txBody>
      <dsp:txXfrm>
        <a:off x="0" y="2212"/>
        <a:ext cx="7200000" cy="967248"/>
      </dsp:txXfrm>
    </dsp:sp>
    <dsp:sp modelId="{AEB0BEEF-104C-4DE8-ABF5-C03669033B7B}">
      <dsp:nvSpPr>
        <dsp:cNvPr id="0" name=""/>
        <dsp:cNvSpPr/>
      </dsp:nvSpPr>
      <dsp:spPr>
        <a:xfrm>
          <a:off x="868900" y="1017823"/>
          <a:ext cx="5490000" cy="967248"/>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smtClean="0">
              <a:latin typeface="Adobe Naskh Medium" panose="01010101010101010101" pitchFamily="50" charset="-78"/>
              <a:cs typeface="Adobe Naskh Medium" panose="01010101010101010101" pitchFamily="50" charset="-78"/>
            </a:rPr>
            <a:t>Future expansion in economic development</a:t>
          </a:r>
          <a:endParaRPr lang="en-US" sz="3200" kern="1200" dirty="0" smtClean="0">
            <a:latin typeface="Adobe Naskh Medium" panose="01010101010101010101" pitchFamily="50" charset="-78"/>
            <a:cs typeface="Adobe Naskh Medium" panose="01010101010101010101" pitchFamily="50" charset="-78"/>
          </a:endParaRPr>
        </a:p>
      </dsp:txBody>
      <dsp:txXfrm>
        <a:off x="868900" y="1017823"/>
        <a:ext cx="5490000" cy="967248"/>
      </dsp:txXfrm>
    </dsp:sp>
    <dsp:sp modelId="{76BF05EF-1CC5-44F1-9518-2EACE4CA4D46}">
      <dsp:nvSpPr>
        <dsp:cNvPr id="0" name=""/>
        <dsp:cNvSpPr/>
      </dsp:nvSpPr>
      <dsp:spPr>
        <a:xfrm>
          <a:off x="1065547" y="2033433"/>
          <a:ext cx="5096706" cy="967248"/>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latin typeface="Adobe Naskh Medium" panose="01010101010101010101" pitchFamily="50" charset="-78"/>
              <a:cs typeface="Adobe Naskh Medium" panose="01010101010101010101" pitchFamily="50" charset="-78"/>
            </a:rPr>
            <a:t>Gradual increase in the rate of education</a:t>
          </a:r>
          <a:endParaRPr lang="en-US" sz="3200" kern="1200" dirty="0">
            <a:latin typeface="Adobe Naskh Medium" panose="01010101010101010101" pitchFamily="50" charset="-78"/>
            <a:cs typeface="Adobe Naskh Medium" panose="01010101010101010101" pitchFamily="50" charset="-78"/>
          </a:endParaRPr>
        </a:p>
      </dsp:txBody>
      <dsp:txXfrm>
        <a:off x="1065547" y="2033433"/>
        <a:ext cx="5096706" cy="967248"/>
      </dsp:txXfrm>
    </dsp:sp>
    <dsp:sp modelId="{081DAB04-4CFC-42B8-8A75-9DFF5F64013F}">
      <dsp:nvSpPr>
        <dsp:cNvPr id="0" name=""/>
        <dsp:cNvSpPr/>
      </dsp:nvSpPr>
      <dsp:spPr>
        <a:xfrm>
          <a:off x="239725" y="3049044"/>
          <a:ext cx="6748350" cy="967248"/>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smtClean="0">
              <a:latin typeface="Adobe Naskh Medium" panose="01010101010101010101" pitchFamily="50" charset="-78"/>
              <a:cs typeface="Adobe Naskh Medium" panose="01010101010101010101" pitchFamily="50" charset="-78"/>
            </a:rPr>
            <a:t>Standard of living of the people is gradually improving</a:t>
          </a:r>
          <a:endParaRPr lang="en-US" sz="3200" kern="1200">
            <a:latin typeface="Adobe Naskh Medium" panose="01010101010101010101" pitchFamily="50" charset="-78"/>
            <a:cs typeface="Adobe Naskh Medium" panose="01010101010101010101" pitchFamily="50" charset="-78"/>
          </a:endParaRPr>
        </a:p>
      </dsp:txBody>
      <dsp:txXfrm>
        <a:off x="239725" y="3049044"/>
        <a:ext cx="6748350" cy="967248"/>
      </dsp:txXfrm>
    </dsp:sp>
    <dsp:sp modelId="{D2043392-4EF1-4478-9957-FFB67A26C164}">
      <dsp:nvSpPr>
        <dsp:cNvPr id="0" name=""/>
        <dsp:cNvSpPr/>
      </dsp:nvSpPr>
      <dsp:spPr>
        <a:xfrm>
          <a:off x="299656" y="4064655"/>
          <a:ext cx="6628488" cy="967248"/>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smtClean="0">
              <a:latin typeface="Adobe Naskh Medium" panose="01010101010101010101" pitchFamily="50" charset="-78"/>
              <a:cs typeface="Adobe Naskh Medium" panose="01010101010101010101" pitchFamily="50" charset="-78"/>
            </a:rPr>
            <a:t>Per capita income is increasing though at a slow rate. </a:t>
          </a:r>
          <a:endParaRPr lang="en-US" sz="3200" kern="1200" dirty="0" smtClean="0">
            <a:latin typeface="Adobe Naskh Medium" panose="01010101010101010101" pitchFamily="50" charset="-78"/>
            <a:cs typeface="Adobe Naskh Medium" panose="01010101010101010101" pitchFamily="50" charset="-78"/>
          </a:endParaRPr>
        </a:p>
      </dsp:txBody>
      <dsp:txXfrm>
        <a:off x="299656" y="4064655"/>
        <a:ext cx="6628488" cy="9672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FC8A7-D677-4D06-8FD4-530C6B29851F}">
      <dsp:nvSpPr>
        <dsp:cNvPr id="0" name=""/>
        <dsp:cNvSpPr/>
      </dsp:nvSpPr>
      <dsp:spPr>
        <a:xfrm>
          <a:off x="2127140" y="424460"/>
          <a:ext cx="2179844" cy="39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dobe Naskh Medium" panose="01010101010101010101" pitchFamily="50" charset="-78"/>
              <a:cs typeface="Adobe Naskh Medium" panose="01010101010101010101" pitchFamily="50" charset="-78"/>
            </a:rPr>
            <a:t>Low Productivity</a:t>
          </a:r>
          <a:endParaRPr lang="en-US" sz="2000" b="1" kern="1200" dirty="0">
            <a:latin typeface="Adobe Naskh Medium" panose="01010101010101010101" pitchFamily="50" charset="-78"/>
            <a:cs typeface="Adobe Naskh Medium" panose="01010101010101010101" pitchFamily="50" charset="-78"/>
          </a:endParaRPr>
        </a:p>
      </dsp:txBody>
      <dsp:txXfrm>
        <a:off x="2127140" y="424460"/>
        <a:ext cx="2179844" cy="395535"/>
      </dsp:txXfrm>
    </dsp:sp>
    <dsp:sp modelId="{5D017F01-FD33-4D12-852A-F5BF257FD534}">
      <dsp:nvSpPr>
        <dsp:cNvPr id="0" name=""/>
        <dsp:cNvSpPr/>
      </dsp:nvSpPr>
      <dsp:spPr>
        <a:xfrm>
          <a:off x="944980" y="123507"/>
          <a:ext cx="3199594" cy="3199594"/>
        </a:xfrm>
        <a:prstGeom prst="circularArrow">
          <a:avLst>
            <a:gd name="adj1" fmla="val 5202"/>
            <a:gd name="adj2" fmla="val 336071"/>
            <a:gd name="adj3" fmla="val 26116"/>
            <a:gd name="adj4" fmla="val 19217134"/>
            <a:gd name="adj5" fmla="val 6069"/>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CFA33-ACCB-470E-B0F6-2096FB1061B1}">
      <dsp:nvSpPr>
        <dsp:cNvPr id="0" name=""/>
        <dsp:cNvSpPr/>
      </dsp:nvSpPr>
      <dsp:spPr>
        <a:xfrm>
          <a:off x="2870115" y="1876258"/>
          <a:ext cx="1601782" cy="323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dobe Naskh Medium" panose="01010101010101010101" pitchFamily="50" charset="-78"/>
              <a:cs typeface="Adobe Naskh Medium" panose="01010101010101010101" pitchFamily="50" charset="-78"/>
            </a:rPr>
            <a:t>Low Income</a:t>
          </a:r>
          <a:endParaRPr lang="en-US" sz="2000" b="1" kern="1200" dirty="0">
            <a:latin typeface="Adobe Naskh Medium" panose="01010101010101010101" pitchFamily="50" charset="-78"/>
            <a:cs typeface="Adobe Naskh Medium" panose="01010101010101010101" pitchFamily="50" charset="-78"/>
          </a:endParaRPr>
        </a:p>
      </dsp:txBody>
      <dsp:txXfrm>
        <a:off x="2870115" y="1876258"/>
        <a:ext cx="1601782" cy="323806"/>
      </dsp:txXfrm>
    </dsp:sp>
    <dsp:sp modelId="{93D01014-6DA3-4767-852C-D24C2439E1A5}">
      <dsp:nvSpPr>
        <dsp:cNvPr id="0" name=""/>
        <dsp:cNvSpPr/>
      </dsp:nvSpPr>
      <dsp:spPr>
        <a:xfrm>
          <a:off x="721210" y="-277"/>
          <a:ext cx="3199594" cy="3199594"/>
        </a:xfrm>
        <a:prstGeom prst="circularArrow">
          <a:avLst>
            <a:gd name="adj1" fmla="val 5202"/>
            <a:gd name="adj2" fmla="val 336071"/>
            <a:gd name="adj3" fmla="val 4014033"/>
            <a:gd name="adj4" fmla="val 1501736"/>
            <a:gd name="adj5" fmla="val 6069"/>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A3AFC-0823-461A-9CF5-B88E50998AF5}">
      <dsp:nvSpPr>
        <dsp:cNvPr id="0" name=""/>
        <dsp:cNvSpPr/>
      </dsp:nvSpPr>
      <dsp:spPr>
        <a:xfrm>
          <a:off x="1894204" y="2592190"/>
          <a:ext cx="853605" cy="85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dobe Naskh Medium" panose="01010101010101010101" pitchFamily="50" charset="-78"/>
              <a:cs typeface="Adobe Naskh Medium" panose="01010101010101010101" pitchFamily="50" charset="-78"/>
            </a:rPr>
            <a:t>Low Demand</a:t>
          </a:r>
          <a:endParaRPr lang="en-US" sz="2000" b="1" kern="1200" dirty="0">
            <a:latin typeface="Adobe Naskh Medium" panose="01010101010101010101" pitchFamily="50" charset="-78"/>
            <a:cs typeface="Adobe Naskh Medium" panose="01010101010101010101" pitchFamily="50" charset="-78"/>
          </a:endParaRPr>
        </a:p>
      </dsp:txBody>
      <dsp:txXfrm>
        <a:off x="1894204" y="2592190"/>
        <a:ext cx="853605" cy="853605"/>
      </dsp:txXfrm>
    </dsp:sp>
    <dsp:sp modelId="{9154E0B8-B22C-49EE-8ABF-5BE7232F41BB}">
      <dsp:nvSpPr>
        <dsp:cNvPr id="0" name=""/>
        <dsp:cNvSpPr/>
      </dsp:nvSpPr>
      <dsp:spPr>
        <a:xfrm>
          <a:off x="721210" y="-277"/>
          <a:ext cx="3199594" cy="3199594"/>
        </a:xfrm>
        <a:prstGeom prst="circularArrow">
          <a:avLst>
            <a:gd name="adj1" fmla="val 5202"/>
            <a:gd name="adj2" fmla="val 336071"/>
            <a:gd name="adj3" fmla="val 8651870"/>
            <a:gd name="adj4" fmla="val 6449896"/>
            <a:gd name="adj5" fmla="val 6069"/>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2D1AF-06B7-4F02-8317-3662C2268F12}">
      <dsp:nvSpPr>
        <dsp:cNvPr id="0" name=""/>
        <dsp:cNvSpPr/>
      </dsp:nvSpPr>
      <dsp:spPr>
        <a:xfrm>
          <a:off x="-12243" y="1762758"/>
          <a:ext cx="1966502" cy="55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dobe Naskh Medium" panose="01010101010101010101" pitchFamily="50" charset="-78"/>
              <a:cs typeface="Adobe Naskh Medium" panose="01010101010101010101" pitchFamily="50" charset="-78"/>
            </a:rPr>
            <a:t>Low Investment</a:t>
          </a:r>
          <a:endParaRPr lang="en-US" sz="2000" b="1" kern="1200" dirty="0">
            <a:latin typeface="Adobe Naskh Medium" panose="01010101010101010101" pitchFamily="50" charset="-78"/>
            <a:cs typeface="Adobe Naskh Medium" panose="01010101010101010101" pitchFamily="50" charset="-78"/>
          </a:endParaRPr>
        </a:p>
      </dsp:txBody>
      <dsp:txXfrm>
        <a:off x="-12243" y="1762758"/>
        <a:ext cx="1966502" cy="550806"/>
      </dsp:txXfrm>
    </dsp:sp>
    <dsp:sp modelId="{6BD36214-C462-4F33-9E14-DF70BE1B5FA8}">
      <dsp:nvSpPr>
        <dsp:cNvPr id="0" name=""/>
        <dsp:cNvSpPr/>
      </dsp:nvSpPr>
      <dsp:spPr>
        <a:xfrm>
          <a:off x="373502" y="-312833"/>
          <a:ext cx="3199594" cy="3199594"/>
        </a:xfrm>
        <a:prstGeom prst="circularArrow">
          <a:avLst>
            <a:gd name="adj1" fmla="val 5202"/>
            <a:gd name="adj2" fmla="val 336071"/>
            <a:gd name="adj3" fmla="val 11383543"/>
            <a:gd name="adj4" fmla="val 9385919"/>
            <a:gd name="adj5" fmla="val 6069"/>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63BD31-3233-492C-9A21-94A37F209EC5}">
      <dsp:nvSpPr>
        <dsp:cNvPr id="0" name=""/>
        <dsp:cNvSpPr/>
      </dsp:nvSpPr>
      <dsp:spPr>
        <a:xfrm>
          <a:off x="84816" y="439954"/>
          <a:ext cx="1750583" cy="38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dobe Naskh Medium" panose="01010101010101010101" pitchFamily="50" charset="-78"/>
              <a:cs typeface="Adobe Naskh Medium" panose="01010101010101010101" pitchFamily="50" charset="-78"/>
            </a:rPr>
            <a:t>Capital Deficiency</a:t>
          </a:r>
          <a:endParaRPr lang="en-US" sz="2000" b="1" kern="1200" dirty="0">
            <a:latin typeface="Adobe Naskh Medium" panose="01010101010101010101" pitchFamily="50" charset="-78"/>
            <a:cs typeface="Adobe Naskh Medium" panose="01010101010101010101" pitchFamily="50" charset="-78"/>
          </a:endParaRPr>
        </a:p>
      </dsp:txBody>
      <dsp:txXfrm>
        <a:off x="84816" y="439954"/>
        <a:ext cx="1750583" cy="380042"/>
      </dsp:txXfrm>
    </dsp:sp>
    <dsp:sp modelId="{32751043-FEAB-4BE2-B50F-647A7C1D896A}">
      <dsp:nvSpPr>
        <dsp:cNvPr id="0" name=""/>
        <dsp:cNvSpPr/>
      </dsp:nvSpPr>
      <dsp:spPr>
        <a:xfrm>
          <a:off x="609473" y="-296719"/>
          <a:ext cx="3199594" cy="3199594"/>
        </a:xfrm>
        <a:prstGeom prst="circularArrow">
          <a:avLst>
            <a:gd name="adj1" fmla="val 5202"/>
            <a:gd name="adj2" fmla="val 336071"/>
            <a:gd name="adj3" fmla="val 18222849"/>
            <a:gd name="adj4" fmla="val 13782465"/>
            <a:gd name="adj5" fmla="val 6069"/>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2125C-1C7B-4D25-A19B-2D546A7B90DF}">
      <dsp:nvSpPr>
        <dsp:cNvPr id="0" name=""/>
        <dsp:cNvSpPr/>
      </dsp:nvSpPr>
      <dsp:spPr>
        <a:xfrm>
          <a:off x="2623935" y="24876"/>
          <a:ext cx="852548" cy="85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dobe Naskh Medium" panose="01010101010101010101" pitchFamily="50" charset="-78"/>
              <a:cs typeface="Adobe Naskh Medium" panose="01010101010101010101" pitchFamily="50" charset="-78"/>
            </a:rPr>
            <a:t>Low Productivity</a:t>
          </a:r>
          <a:endParaRPr lang="en-US" sz="1600" b="1" kern="1200" dirty="0">
            <a:latin typeface="Adobe Naskh Medium" panose="01010101010101010101" pitchFamily="50" charset="-78"/>
            <a:cs typeface="Adobe Naskh Medium" panose="01010101010101010101" pitchFamily="50" charset="-78"/>
          </a:endParaRPr>
        </a:p>
      </dsp:txBody>
      <dsp:txXfrm>
        <a:off x="2623935" y="24876"/>
        <a:ext cx="852548" cy="852548"/>
      </dsp:txXfrm>
    </dsp:sp>
    <dsp:sp modelId="{83D9F08F-9A8D-413E-AF68-11020F1B7FA1}">
      <dsp:nvSpPr>
        <dsp:cNvPr id="0" name=""/>
        <dsp:cNvSpPr/>
      </dsp:nvSpPr>
      <dsp:spPr>
        <a:xfrm>
          <a:off x="616007" y="-79"/>
          <a:ext cx="3199504" cy="3199504"/>
        </a:xfrm>
        <a:prstGeom prst="circularArrow">
          <a:avLst>
            <a:gd name="adj1" fmla="val 5196"/>
            <a:gd name="adj2" fmla="val 335611"/>
            <a:gd name="adj3" fmla="val 21294470"/>
            <a:gd name="adj4" fmla="val 19765162"/>
            <a:gd name="adj5" fmla="val 6062"/>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C51FE-D347-4E5B-98EA-7296E77301C1}">
      <dsp:nvSpPr>
        <dsp:cNvPr id="0" name=""/>
        <dsp:cNvSpPr/>
      </dsp:nvSpPr>
      <dsp:spPr>
        <a:xfrm>
          <a:off x="3139654" y="1612095"/>
          <a:ext cx="852548" cy="85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dobe Naskh Medium" panose="01010101010101010101" pitchFamily="50" charset="-78"/>
              <a:cs typeface="Adobe Naskh Medium" panose="01010101010101010101" pitchFamily="50" charset="-78"/>
            </a:rPr>
            <a:t>Low Income</a:t>
          </a:r>
          <a:endParaRPr lang="en-US" sz="1600" b="1" kern="1200" dirty="0">
            <a:latin typeface="Adobe Naskh Medium" panose="01010101010101010101" pitchFamily="50" charset="-78"/>
            <a:cs typeface="Adobe Naskh Medium" panose="01010101010101010101" pitchFamily="50" charset="-78"/>
          </a:endParaRPr>
        </a:p>
      </dsp:txBody>
      <dsp:txXfrm>
        <a:off x="3139654" y="1612095"/>
        <a:ext cx="852548" cy="852548"/>
      </dsp:txXfrm>
    </dsp:sp>
    <dsp:sp modelId="{485010CE-FAF6-4F1F-A5BE-5BB98091FC20}">
      <dsp:nvSpPr>
        <dsp:cNvPr id="0" name=""/>
        <dsp:cNvSpPr/>
      </dsp:nvSpPr>
      <dsp:spPr>
        <a:xfrm>
          <a:off x="616007" y="-79"/>
          <a:ext cx="3199504" cy="3199504"/>
        </a:xfrm>
        <a:prstGeom prst="circularArrow">
          <a:avLst>
            <a:gd name="adj1" fmla="val 5196"/>
            <a:gd name="adj2" fmla="val 335611"/>
            <a:gd name="adj3" fmla="val 4015971"/>
            <a:gd name="adj4" fmla="val 2252263"/>
            <a:gd name="adj5" fmla="val 6062"/>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0E9FE-D9D9-4FFB-9271-34013461D0FD}">
      <dsp:nvSpPr>
        <dsp:cNvPr id="0" name=""/>
        <dsp:cNvSpPr/>
      </dsp:nvSpPr>
      <dsp:spPr>
        <a:xfrm>
          <a:off x="1789485" y="2593050"/>
          <a:ext cx="852548" cy="85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dobe Naskh Medium" panose="01010101010101010101" pitchFamily="50" charset="-78"/>
              <a:cs typeface="Adobe Naskh Medium" panose="01010101010101010101" pitchFamily="50" charset="-78"/>
            </a:rPr>
            <a:t>Low Savings</a:t>
          </a:r>
          <a:endParaRPr lang="en-US" sz="1600" b="1" kern="1200" dirty="0">
            <a:latin typeface="Adobe Naskh Medium" panose="01010101010101010101" pitchFamily="50" charset="-78"/>
            <a:cs typeface="Adobe Naskh Medium" panose="01010101010101010101" pitchFamily="50" charset="-78"/>
          </a:endParaRPr>
        </a:p>
      </dsp:txBody>
      <dsp:txXfrm>
        <a:off x="1789485" y="2593050"/>
        <a:ext cx="852548" cy="852548"/>
      </dsp:txXfrm>
    </dsp:sp>
    <dsp:sp modelId="{D1B40687-596E-48FD-A2C2-D3CD5DAA5A0E}">
      <dsp:nvSpPr>
        <dsp:cNvPr id="0" name=""/>
        <dsp:cNvSpPr/>
      </dsp:nvSpPr>
      <dsp:spPr>
        <a:xfrm>
          <a:off x="616007" y="-79"/>
          <a:ext cx="3199504" cy="3199504"/>
        </a:xfrm>
        <a:prstGeom prst="circularArrow">
          <a:avLst>
            <a:gd name="adj1" fmla="val 5196"/>
            <a:gd name="adj2" fmla="val 335611"/>
            <a:gd name="adj3" fmla="val 8212125"/>
            <a:gd name="adj4" fmla="val 6448417"/>
            <a:gd name="adj5" fmla="val 6062"/>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EDC441-90FB-41D0-AEA5-C9C5051E6629}">
      <dsp:nvSpPr>
        <dsp:cNvPr id="0" name=""/>
        <dsp:cNvSpPr/>
      </dsp:nvSpPr>
      <dsp:spPr>
        <a:xfrm>
          <a:off x="439316" y="1612095"/>
          <a:ext cx="852548" cy="85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dobe Naskh Medium" panose="01010101010101010101" pitchFamily="50" charset="-78"/>
              <a:cs typeface="Adobe Naskh Medium" panose="01010101010101010101" pitchFamily="50" charset="-78"/>
            </a:rPr>
            <a:t>Low Investment</a:t>
          </a:r>
          <a:endParaRPr lang="en-US" sz="1600" b="1" kern="1200" dirty="0">
            <a:latin typeface="Adobe Naskh Medium" panose="01010101010101010101" pitchFamily="50" charset="-78"/>
            <a:cs typeface="Adobe Naskh Medium" panose="01010101010101010101" pitchFamily="50" charset="-78"/>
          </a:endParaRPr>
        </a:p>
      </dsp:txBody>
      <dsp:txXfrm>
        <a:off x="439316" y="1612095"/>
        <a:ext cx="852548" cy="852548"/>
      </dsp:txXfrm>
    </dsp:sp>
    <dsp:sp modelId="{94D73B1D-D591-4013-9EA5-C4E940C3B2F8}">
      <dsp:nvSpPr>
        <dsp:cNvPr id="0" name=""/>
        <dsp:cNvSpPr/>
      </dsp:nvSpPr>
      <dsp:spPr>
        <a:xfrm>
          <a:off x="616007" y="-79"/>
          <a:ext cx="3199504" cy="3199504"/>
        </a:xfrm>
        <a:prstGeom prst="circularArrow">
          <a:avLst>
            <a:gd name="adj1" fmla="val 5196"/>
            <a:gd name="adj2" fmla="val 335611"/>
            <a:gd name="adj3" fmla="val 12299226"/>
            <a:gd name="adj4" fmla="val 10769918"/>
            <a:gd name="adj5" fmla="val 6062"/>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364D5-DFF4-4565-B48C-198B71C8F6EE}">
      <dsp:nvSpPr>
        <dsp:cNvPr id="0" name=""/>
        <dsp:cNvSpPr/>
      </dsp:nvSpPr>
      <dsp:spPr>
        <a:xfrm>
          <a:off x="955035" y="24876"/>
          <a:ext cx="852548" cy="85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dobe Naskh Medium" panose="01010101010101010101" pitchFamily="50" charset="-78"/>
              <a:cs typeface="Adobe Naskh Medium" panose="01010101010101010101" pitchFamily="50" charset="-78"/>
            </a:rPr>
            <a:t>Capital Deficiency</a:t>
          </a:r>
          <a:endParaRPr lang="en-US" sz="1600" b="1" kern="1200" dirty="0">
            <a:latin typeface="Adobe Naskh Medium" panose="01010101010101010101" pitchFamily="50" charset="-78"/>
            <a:cs typeface="Adobe Naskh Medium" panose="01010101010101010101" pitchFamily="50" charset="-78"/>
          </a:endParaRPr>
        </a:p>
      </dsp:txBody>
      <dsp:txXfrm>
        <a:off x="955035" y="24876"/>
        <a:ext cx="852548" cy="852548"/>
      </dsp:txXfrm>
    </dsp:sp>
    <dsp:sp modelId="{64C5B0ED-B645-4DBB-8351-620E719E99B4}">
      <dsp:nvSpPr>
        <dsp:cNvPr id="0" name=""/>
        <dsp:cNvSpPr/>
      </dsp:nvSpPr>
      <dsp:spPr>
        <a:xfrm>
          <a:off x="539154" y="50920"/>
          <a:ext cx="3199504" cy="3199504"/>
        </a:xfrm>
        <a:prstGeom prst="circularArrow">
          <a:avLst>
            <a:gd name="adj1" fmla="val 5196"/>
            <a:gd name="adj2" fmla="val 335611"/>
            <a:gd name="adj3" fmla="val 16866956"/>
            <a:gd name="adj4" fmla="val 15197433"/>
            <a:gd name="adj5" fmla="val 6062"/>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4C903-64C9-405D-9663-14A34C55435C}">
      <dsp:nvSpPr>
        <dsp:cNvPr id="0" name=""/>
        <dsp:cNvSpPr/>
      </dsp:nvSpPr>
      <dsp:spPr>
        <a:xfrm flipH="1">
          <a:off x="5723009" y="672852"/>
          <a:ext cx="58353" cy="722573"/>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DF4F0C5-F942-409C-82BC-F42C9A765564}">
      <dsp:nvSpPr>
        <dsp:cNvPr id="0" name=""/>
        <dsp:cNvSpPr/>
      </dsp:nvSpPr>
      <dsp:spPr>
        <a:xfrm>
          <a:off x="7686026" y="806243"/>
          <a:ext cx="3241188" cy="88513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Undeveloped Agriculture</a:t>
          </a:r>
          <a:endParaRPr lang="en-US" sz="2600" kern="1200" dirty="0">
            <a:latin typeface="+mj-lt"/>
          </a:endParaRPr>
        </a:p>
      </dsp:txBody>
      <dsp:txXfrm>
        <a:off x="7729235" y="849452"/>
        <a:ext cx="3154770" cy="798720"/>
      </dsp:txXfrm>
    </dsp:sp>
    <dsp:sp modelId="{0FC11536-43D4-4304-970C-8638488BAA97}">
      <dsp:nvSpPr>
        <dsp:cNvPr id="0" name=""/>
        <dsp:cNvSpPr/>
      </dsp:nvSpPr>
      <dsp:spPr>
        <a:xfrm>
          <a:off x="10866205" y="837630"/>
          <a:ext cx="77119" cy="885138"/>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F4D6B02-4E24-47C0-A66D-762B4D825813}">
      <dsp:nvSpPr>
        <dsp:cNvPr id="0" name=""/>
        <dsp:cNvSpPr/>
      </dsp:nvSpPr>
      <dsp:spPr>
        <a:xfrm>
          <a:off x="2162047" y="670489"/>
          <a:ext cx="3399440" cy="88513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Undeveloped Industry</a:t>
          </a:r>
          <a:endParaRPr lang="en-US" sz="2600" kern="1200" dirty="0">
            <a:latin typeface="+mj-lt"/>
          </a:endParaRPr>
        </a:p>
      </dsp:txBody>
      <dsp:txXfrm>
        <a:off x="2205256" y="713698"/>
        <a:ext cx="3313022" cy="798720"/>
      </dsp:txXfrm>
    </dsp:sp>
    <dsp:sp modelId="{D3B194A7-9285-4D41-8E55-31384C80E952}">
      <dsp:nvSpPr>
        <dsp:cNvPr id="0" name=""/>
        <dsp:cNvSpPr/>
      </dsp:nvSpPr>
      <dsp:spPr>
        <a:xfrm>
          <a:off x="588794" y="2194750"/>
          <a:ext cx="45889" cy="885138"/>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CE919D-B3D0-4A42-A59A-CBC32EF43669}">
      <dsp:nvSpPr>
        <dsp:cNvPr id="0" name=""/>
        <dsp:cNvSpPr/>
      </dsp:nvSpPr>
      <dsp:spPr>
        <a:xfrm>
          <a:off x="673231" y="2242548"/>
          <a:ext cx="3156822" cy="88513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Less Per Capita Income</a:t>
          </a:r>
          <a:endParaRPr lang="en-US" sz="2600" kern="1200" dirty="0">
            <a:latin typeface="+mj-lt"/>
          </a:endParaRPr>
        </a:p>
      </dsp:txBody>
      <dsp:txXfrm>
        <a:off x="716440" y="2285757"/>
        <a:ext cx="3070404" cy="798720"/>
      </dsp:txXfrm>
    </dsp:sp>
    <dsp:sp modelId="{EA3BEF75-F8B1-44EF-BAD8-4AB0ADBFEA37}">
      <dsp:nvSpPr>
        <dsp:cNvPr id="0" name=""/>
        <dsp:cNvSpPr/>
      </dsp:nvSpPr>
      <dsp:spPr>
        <a:xfrm>
          <a:off x="7049737" y="3404371"/>
          <a:ext cx="64726" cy="885138"/>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471A2D-F3DC-409F-B6B0-656CAE0349B3}">
      <dsp:nvSpPr>
        <dsp:cNvPr id="0" name=""/>
        <dsp:cNvSpPr/>
      </dsp:nvSpPr>
      <dsp:spPr>
        <a:xfrm>
          <a:off x="4352610" y="1800359"/>
          <a:ext cx="2931719" cy="88513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Low Standard of Living</a:t>
          </a:r>
          <a:endParaRPr lang="en-US" sz="2600" kern="1200" dirty="0">
            <a:latin typeface="+mj-lt"/>
          </a:endParaRPr>
        </a:p>
      </dsp:txBody>
      <dsp:txXfrm>
        <a:off x="4395819" y="1843568"/>
        <a:ext cx="2845301" cy="798720"/>
      </dsp:txXfrm>
    </dsp:sp>
    <dsp:sp modelId="{0E142783-ACA9-4B29-933C-4CD5FBF9B279}">
      <dsp:nvSpPr>
        <dsp:cNvPr id="0" name=""/>
        <dsp:cNvSpPr/>
      </dsp:nvSpPr>
      <dsp:spPr>
        <a:xfrm>
          <a:off x="7282228" y="1792136"/>
          <a:ext cx="82147" cy="885138"/>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D13432-7B46-4D94-ADC7-88ABCC9EE471}">
      <dsp:nvSpPr>
        <dsp:cNvPr id="0" name=""/>
        <dsp:cNvSpPr/>
      </dsp:nvSpPr>
      <dsp:spPr>
        <a:xfrm>
          <a:off x="3935169" y="3384969"/>
          <a:ext cx="3020759" cy="88513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Inadequacy of Capital</a:t>
          </a:r>
          <a:endParaRPr lang="en-US" sz="2600" kern="1200" dirty="0">
            <a:latin typeface="+mj-lt"/>
          </a:endParaRPr>
        </a:p>
      </dsp:txBody>
      <dsp:txXfrm>
        <a:off x="3978378" y="3428178"/>
        <a:ext cx="2934341" cy="7987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EF81C-FF17-48EB-AFA4-1E4B5875BDF1}">
      <dsp:nvSpPr>
        <dsp:cNvPr id="0" name=""/>
        <dsp:cNvSpPr/>
      </dsp:nvSpPr>
      <dsp:spPr>
        <a:xfrm>
          <a:off x="3799209" y="2182"/>
          <a:ext cx="2666458" cy="95402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Adobe Naskh Medium" panose="01010101010101010101" pitchFamily="50" charset="-78"/>
              <a:cs typeface="Adobe Naskh Medium" panose="01010101010101010101" pitchFamily="50" charset="-78"/>
            </a:rPr>
            <a:t>Rapid Population Growth</a:t>
          </a:r>
          <a:endParaRPr lang="en-US" sz="3200" kern="1200" dirty="0">
            <a:latin typeface="Adobe Naskh Medium" panose="01010101010101010101" pitchFamily="50" charset="-78"/>
            <a:cs typeface="Adobe Naskh Medium" panose="01010101010101010101" pitchFamily="50" charset="-78"/>
          </a:endParaRPr>
        </a:p>
      </dsp:txBody>
      <dsp:txXfrm>
        <a:off x="3845781" y="48754"/>
        <a:ext cx="2573314" cy="860880"/>
      </dsp:txXfrm>
    </dsp:sp>
    <dsp:sp modelId="{D3D297FE-08BC-4CC9-B0AF-EAD16753B4D3}">
      <dsp:nvSpPr>
        <dsp:cNvPr id="0" name=""/>
        <dsp:cNvSpPr/>
      </dsp:nvSpPr>
      <dsp:spPr>
        <a:xfrm>
          <a:off x="3799209" y="1003907"/>
          <a:ext cx="2618603" cy="95402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Adobe Naskh Medium" panose="01010101010101010101" pitchFamily="50" charset="-78"/>
              <a:cs typeface="Adobe Naskh Medium" panose="01010101010101010101" pitchFamily="50" charset="-78"/>
            </a:rPr>
            <a:t>Unemployment Problem</a:t>
          </a:r>
          <a:endParaRPr lang="en-US" sz="3200" kern="1200" dirty="0">
            <a:latin typeface="Adobe Naskh Medium" panose="01010101010101010101" pitchFamily="50" charset="-78"/>
            <a:cs typeface="Adobe Naskh Medium" panose="01010101010101010101" pitchFamily="50" charset="-78"/>
          </a:endParaRPr>
        </a:p>
      </dsp:txBody>
      <dsp:txXfrm>
        <a:off x="3845781" y="1050479"/>
        <a:ext cx="2525459" cy="860880"/>
      </dsp:txXfrm>
    </dsp:sp>
    <dsp:sp modelId="{C9328EF4-29A4-427C-991D-921FA18D098B}">
      <dsp:nvSpPr>
        <dsp:cNvPr id="0" name=""/>
        <dsp:cNvSpPr/>
      </dsp:nvSpPr>
      <dsp:spPr>
        <a:xfrm>
          <a:off x="3799209" y="2005633"/>
          <a:ext cx="2573815" cy="95402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Adobe Naskh Medium" panose="01010101010101010101" pitchFamily="50" charset="-78"/>
              <a:cs typeface="Adobe Naskh Medium" panose="01010101010101010101" pitchFamily="50" charset="-78"/>
            </a:rPr>
            <a:t>Food Deficit</a:t>
          </a:r>
          <a:endParaRPr lang="en-US" sz="3200" kern="1200" dirty="0">
            <a:latin typeface="Adobe Naskh Medium" panose="01010101010101010101" pitchFamily="50" charset="-78"/>
            <a:cs typeface="Adobe Naskh Medium" panose="01010101010101010101" pitchFamily="50" charset="-78"/>
          </a:endParaRPr>
        </a:p>
      </dsp:txBody>
      <dsp:txXfrm>
        <a:off x="3845781" y="2052205"/>
        <a:ext cx="2480671" cy="860880"/>
      </dsp:txXfrm>
    </dsp:sp>
    <dsp:sp modelId="{21242595-E4F7-4A71-87A1-89D7FB688ED7}">
      <dsp:nvSpPr>
        <dsp:cNvPr id="0" name=""/>
        <dsp:cNvSpPr/>
      </dsp:nvSpPr>
      <dsp:spPr>
        <a:xfrm>
          <a:off x="3799209" y="3007358"/>
          <a:ext cx="2621670" cy="95402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Adobe Naskh Medium" panose="01010101010101010101" pitchFamily="50" charset="-78"/>
              <a:cs typeface="Adobe Naskh Medium" panose="01010101010101010101" pitchFamily="50" charset="-78"/>
            </a:rPr>
            <a:t>Lack of Education</a:t>
          </a:r>
          <a:endParaRPr lang="en-US" sz="3200" kern="1200" dirty="0">
            <a:latin typeface="Adobe Naskh Medium" panose="01010101010101010101" pitchFamily="50" charset="-78"/>
            <a:cs typeface="Adobe Naskh Medium" panose="01010101010101010101" pitchFamily="50" charset="-78"/>
          </a:endParaRPr>
        </a:p>
      </dsp:txBody>
      <dsp:txXfrm>
        <a:off x="3845781" y="3053930"/>
        <a:ext cx="2528526" cy="860880"/>
      </dsp:txXfrm>
    </dsp:sp>
    <dsp:sp modelId="{84BE3737-869C-429C-85CE-9A7AA5A9C4E0}">
      <dsp:nvSpPr>
        <dsp:cNvPr id="0" name=""/>
        <dsp:cNvSpPr/>
      </dsp:nvSpPr>
      <dsp:spPr>
        <a:xfrm>
          <a:off x="3799209" y="4009084"/>
          <a:ext cx="2573815" cy="95402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Adobe Naskh Medium" panose="01010101010101010101" pitchFamily="50" charset="-78"/>
              <a:cs typeface="Adobe Naskh Medium" panose="01010101010101010101" pitchFamily="50" charset="-78"/>
            </a:rPr>
            <a:t>Deficit in Foreign Trade</a:t>
          </a:r>
          <a:endParaRPr lang="en-US" sz="3200" kern="1200" dirty="0">
            <a:latin typeface="Adobe Naskh Medium" panose="01010101010101010101" pitchFamily="50" charset="-78"/>
            <a:cs typeface="Adobe Naskh Medium" panose="01010101010101010101" pitchFamily="50" charset="-78"/>
          </a:endParaRPr>
        </a:p>
      </dsp:txBody>
      <dsp:txXfrm>
        <a:off x="3845781" y="4055656"/>
        <a:ext cx="2480671" cy="8608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7881-A4E7-4FB0-AB0F-EAAACCA132B4}">
      <dsp:nvSpPr>
        <dsp:cNvPr id="0" name=""/>
        <dsp:cNvSpPr/>
      </dsp:nvSpPr>
      <dsp:spPr>
        <a:xfrm>
          <a:off x="4346145" y="1721"/>
          <a:ext cx="7492371" cy="931998"/>
        </a:xfrm>
        <a:prstGeom prst="rightArrow">
          <a:avLst>
            <a:gd name="adj1" fmla="val 75000"/>
            <a:gd name="adj2" fmla="val 50000"/>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71DF58-5A67-490D-B18A-E37FD354015E}">
      <dsp:nvSpPr>
        <dsp:cNvPr id="0" name=""/>
        <dsp:cNvSpPr/>
      </dsp:nvSpPr>
      <dsp:spPr>
        <a:xfrm>
          <a:off x="3368827" y="119712"/>
          <a:ext cx="4339969" cy="93199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mj-lt"/>
            </a:rPr>
            <a:t>Over Dependence on Foreign Aid</a:t>
          </a:r>
          <a:endParaRPr lang="en-US" sz="2700" kern="1200" dirty="0">
            <a:latin typeface="+mj-lt"/>
          </a:endParaRPr>
        </a:p>
      </dsp:txBody>
      <dsp:txXfrm>
        <a:off x="3414323" y="165208"/>
        <a:ext cx="4248977" cy="841006"/>
      </dsp:txXfrm>
    </dsp:sp>
    <dsp:sp modelId="{223645EF-3703-4934-91F2-D26A67840D03}">
      <dsp:nvSpPr>
        <dsp:cNvPr id="0" name=""/>
        <dsp:cNvSpPr/>
      </dsp:nvSpPr>
      <dsp:spPr>
        <a:xfrm>
          <a:off x="4298382" y="1026919"/>
          <a:ext cx="7541628" cy="931998"/>
        </a:xfrm>
        <a:prstGeom prst="rightArrow">
          <a:avLst>
            <a:gd name="adj1" fmla="val 75000"/>
            <a:gd name="adj2" fmla="val 50000"/>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224B9-75F2-4D24-8053-5EA516222EF6}">
      <dsp:nvSpPr>
        <dsp:cNvPr id="0" name=""/>
        <dsp:cNvSpPr/>
      </dsp:nvSpPr>
      <dsp:spPr>
        <a:xfrm>
          <a:off x="0" y="1528362"/>
          <a:ext cx="4293701" cy="93199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mj-lt"/>
            </a:rPr>
            <a:t>Underdeveloped Socio-economic Infrastructure</a:t>
          </a:r>
          <a:endParaRPr lang="en-US" sz="2700" kern="1200" dirty="0">
            <a:latin typeface="+mj-lt"/>
          </a:endParaRPr>
        </a:p>
      </dsp:txBody>
      <dsp:txXfrm>
        <a:off x="45496" y="1573858"/>
        <a:ext cx="4202709" cy="841006"/>
      </dsp:txXfrm>
    </dsp:sp>
    <dsp:sp modelId="{390FE7D5-0A21-4D88-B0F5-6AA6DC655C0B}">
      <dsp:nvSpPr>
        <dsp:cNvPr id="0" name=""/>
        <dsp:cNvSpPr/>
      </dsp:nvSpPr>
      <dsp:spPr>
        <a:xfrm>
          <a:off x="4355004" y="2178673"/>
          <a:ext cx="7489688" cy="128280"/>
        </a:xfrm>
        <a:prstGeom prst="rightArrow">
          <a:avLst>
            <a:gd name="adj1" fmla="val 75000"/>
            <a:gd name="adj2" fmla="val 50000"/>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FE49D4-6D72-4897-9717-D950B7DB37EC}">
      <dsp:nvSpPr>
        <dsp:cNvPr id="0" name=""/>
        <dsp:cNvSpPr/>
      </dsp:nvSpPr>
      <dsp:spPr>
        <a:xfrm>
          <a:off x="4867571" y="1924293"/>
          <a:ext cx="4353850" cy="93199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mj-lt"/>
            </a:rPr>
            <a:t>Lack of Proper Planning</a:t>
          </a:r>
          <a:endParaRPr lang="en-US" sz="2700" kern="1200" dirty="0">
            <a:latin typeface="+mj-lt"/>
          </a:endParaRPr>
        </a:p>
      </dsp:txBody>
      <dsp:txXfrm>
        <a:off x="4913067" y="1969789"/>
        <a:ext cx="4262858" cy="841006"/>
      </dsp:txXfrm>
    </dsp:sp>
    <dsp:sp modelId="{E699D673-8127-485D-B42B-F2E7FF036413}">
      <dsp:nvSpPr>
        <dsp:cNvPr id="0" name=""/>
        <dsp:cNvSpPr/>
      </dsp:nvSpPr>
      <dsp:spPr>
        <a:xfrm>
          <a:off x="4403271" y="3077315"/>
          <a:ext cx="7438268" cy="931998"/>
        </a:xfrm>
        <a:prstGeom prst="rightArrow">
          <a:avLst>
            <a:gd name="adj1" fmla="val 75000"/>
            <a:gd name="adj2" fmla="val 50000"/>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703289-8BD6-4808-B431-CFF8296071C3}">
      <dsp:nvSpPr>
        <dsp:cNvPr id="0" name=""/>
        <dsp:cNvSpPr/>
      </dsp:nvSpPr>
      <dsp:spPr>
        <a:xfrm>
          <a:off x="3153" y="3077315"/>
          <a:ext cx="4400118" cy="93199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mj-lt"/>
            </a:rPr>
            <a:t>Undeveloped Social Environment</a:t>
          </a:r>
          <a:endParaRPr lang="en-US" sz="2700" kern="1200" dirty="0">
            <a:latin typeface="+mj-lt"/>
          </a:endParaRPr>
        </a:p>
      </dsp:txBody>
      <dsp:txXfrm>
        <a:off x="48649" y="3122811"/>
        <a:ext cx="4309126" cy="841006"/>
      </dsp:txXfrm>
    </dsp:sp>
    <dsp:sp modelId="{ECF6F081-D117-4BBC-87A3-470E4D3D6937}">
      <dsp:nvSpPr>
        <dsp:cNvPr id="0" name=""/>
        <dsp:cNvSpPr/>
      </dsp:nvSpPr>
      <dsp:spPr>
        <a:xfrm>
          <a:off x="4413172" y="4102513"/>
          <a:ext cx="7427719" cy="931998"/>
        </a:xfrm>
        <a:prstGeom prst="rightArrow">
          <a:avLst>
            <a:gd name="adj1" fmla="val 75000"/>
            <a:gd name="adj2" fmla="val 50000"/>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CAD0E9-C12D-4201-9190-37BA36FECB09}">
      <dsp:nvSpPr>
        <dsp:cNvPr id="0" name=""/>
        <dsp:cNvSpPr/>
      </dsp:nvSpPr>
      <dsp:spPr>
        <a:xfrm>
          <a:off x="5293525" y="4104234"/>
          <a:ext cx="4409372" cy="93199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mj-lt"/>
            </a:rPr>
            <a:t>Political Instability</a:t>
          </a:r>
          <a:endParaRPr lang="en-US" sz="2700" kern="1200" dirty="0">
            <a:latin typeface="+mj-lt"/>
          </a:endParaRPr>
        </a:p>
      </dsp:txBody>
      <dsp:txXfrm>
        <a:off x="5339021" y="4149730"/>
        <a:ext cx="4318380" cy="841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3DE53-596A-4B8D-AF8E-FD9A8D55A2DA}">
      <dsp:nvSpPr>
        <dsp:cNvPr id="0" name=""/>
        <dsp:cNvSpPr/>
      </dsp:nvSpPr>
      <dsp:spPr>
        <a:xfrm>
          <a:off x="4428" y="0"/>
          <a:ext cx="1484995" cy="3053936"/>
        </a:xfrm>
        <a:prstGeom prst="roundRect">
          <a:avLst>
            <a:gd name="adj" fmla="val 10000"/>
          </a:avLst>
        </a:prstGeom>
        <a:solidFill>
          <a:schemeClr val="accent1">
            <a:lumMod val="60000"/>
            <a:lumOff val="4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j-lt"/>
            </a:rPr>
            <a:t>Agriculture</a:t>
          </a:r>
          <a:endParaRPr lang="en-US" sz="1900" kern="1200" dirty="0">
            <a:solidFill>
              <a:schemeClr val="tx1"/>
            </a:solidFill>
            <a:latin typeface="+mj-lt"/>
          </a:endParaRPr>
        </a:p>
      </dsp:txBody>
      <dsp:txXfrm>
        <a:off x="4428" y="1221574"/>
        <a:ext cx="1484995" cy="1221574"/>
      </dsp:txXfrm>
    </dsp:sp>
    <dsp:sp modelId="{D8E8A5A8-5C6D-4880-853D-7F31625B1EA2}">
      <dsp:nvSpPr>
        <dsp:cNvPr id="0" name=""/>
        <dsp:cNvSpPr/>
      </dsp:nvSpPr>
      <dsp:spPr>
        <a:xfrm>
          <a:off x="238446" y="183236"/>
          <a:ext cx="1016960" cy="10169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C44E792-AEE4-43A1-85F4-5654DBC7BF6F}">
      <dsp:nvSpPr>
        <dsp:cNvPr id="0" name=""/>
        <dsp:cNvSpPr/>
      </dsp:nvSpPr>
      <dsp:spPr>
        <a:xfrm>
          <a:off x="1533974" y="0"/>
          <a:ext cx="1484995" cy="3053936"/>
        </a:xfrm>
        <a:prstGeom prst="roundRect">
          <a:avLst>
            <a:gd name="adj" fmla="val 10000"/>
          </a:avLst>
        </a:prstGeom>
        <a:solidFill>
          <a:schemeClr val="accent1">
            <a:lumMod val="75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j-lt"/>
            </a:rPr>
            <a:t>Business and trade</a:t>
          </a:r>
          <a:endParaRPr lang="en-US" sz="1900" kern="1200" dirty="0">
            <a:solidFill>
              <a:schemeClr val="tx1"/>
            </a:solidFill>
            <a:latin typeface="+mj-lt"/>
          </a:endParaRPr>
        </a:p>
      </dsp:txBody>
      <dsp:txXfrm>
        <a:off x="1533974" y="1221574"/>
        <a:ext cx="1484995" cy="1221574"/>
      </dsp:txXfrm>
    </dsp:sp>
    <dsp:sp modelId="{A565196B-9433-4D09-AE58-3AA94BF2E9F8}">
      <dsp:nvSpPr>
        <dsp:cNvPr id="0" name=""/>
        <dsp:cNvSpPr/>
      </dsp:nvSpPr>
      <dsp:spPr>
        <a:xfrm>
          <a:off x="1767991" y="183236"/>
          <a:ext cx="1016960" cy="10169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6F49284-58F4-479D-8333-11818DC6CC1F}">
      <dsp:nvSpPr>
        <dsp:cNvPr id="0" name=""/>
        <dsp:cNvSpPr/>
      </dsp:nvSpPr>
      <dsp:spPr>
        <a:xfrm>
          <a:off x="3063519" y="0"/>
          <a:ext cx="1484995" cy="3053936"/>
        </a:xfrm>
        <a:prstGeom prst="roundRect">
          <a:avLst>
            <a:gd name="adj" fmla="val 10000"/>
          </a:avLst>
        </a:prstGeom>
        <a:solidFill>
          <a:schemeClr val="accent1">
            <a:lumMod val="60000"/>
            <a:lumOff val="4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mj-lt"/>
            </a:rPr>
            <a:t>Service</a:t>
          </a:r>
          <a:endParaRPr lang="en-US" sz="1900" kern="1200" dirty="0">
            <a:solidFill>
              <a:schemeClr val="tx1"/>
            </a:solidFill>
            <a:latin typeface="+mj-lt"/>
          </a:endParaRPr>
        </a:p>
      </dsp:txBody>
      <dsp:txXfrm>
        <a:off x="3063519" y="1221574"/>
        <a:ext cx="1484995" cy="1221574"/>
      </dsp:txXfrm>
    </dsp:sp>
    <dsp:sp modelId="{60AE6314-012E-4C5D-9055-5E8B66075B7C}">
      <dsp:nvSpPr>
        <dsp:cNvPr id="0" name=""/>
        <dsp:cNvSpPr/>
      </dsp:nvSpPr>
      <dsp:spPr>
        <a:xfrm>
          <a:off x="3297537" y="183236"/>
          <a:ext cx="1016960" cy="10169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5000" r="-7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ED582A-EA9D-41DC-A098-C5F6DDE29003}">
      <dsp:nvSpPr>
        <dsp:cNvPr id="0" name=""/>
        <dsp:cNvSpPr/>
      </dsp:nvSpPr>
      <dsp:spPr>
        <a:xfrm>
          <a:off x="4593065" y="0"/>
          <a:ext cx="1484995" cy="3053936"/>
        </a:xfrm>
        <a:prstGeom prst="roundRect">
          <a:avLst>
            <a:gd name="adj" fmla="val 10000"/>
          </a:avLst>
        </a:prstGeom>
        <a:solidFill>
          <a:schemeClr val="accent1">
            <a:lumMod val="75000"/>
          </a:schemeClr>
        </a:solidFill>
        <a:ln>
          <a:solidFill>
            <a:schemeClr val="accent1">
              <a:lumMod val="75000"/>
            </a:schemeClr>
          </a:solid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kern="1200" dirty="0" smtClean="0">
            <a:solidFill>
              <a:schemeClr val="tx1"/>
            </a:solidFill>
            <a:latin typeface="+mj-lt"/>
          </a:endParaRPr>
        </a:p>
        <a:p>
          <a:pPr lvl="0" algn="ctr" defTabSz="889000">
            <a:lnSpc>
              <a:spcPct val="90000"/>
            </a:lnSpc>
            <a:spcBef>
              <a:spcPct val="0"/>
            </a:spcBef>
            <a:spcAft>
              <a:spcPct val="35000"/>
            </a:spcAft>
          </a:pPr>
          <a:r>
            <a:rPr lang="en-US" sz="2000" kern="1200" dirty="0" smtClean="0">
              <a:solidFill>
                <a:schemeClr val="tx1"/>
              </a:solidFill>
              <a:latin typeface="+mj-lt"/>
            </a:rPr>
            <a:t>Work in small and cottage industries</a:t>
          </a:r>
          <a:endParaRPr lang="en-US" sz="2000" kern="1200" dirty="0">
            <a:solidFill>
              <a:schemeClr val="tx1"/>
            </a:solidFill>
            <a:latin typeface="+mj-lt"/>
          </a:endParaRPr>
        </a:p>
      </dsp:txBody>
      <dsp:txXfrm>
        <a:off x="4593065" y="1221574"/>
        <a:ext cx="1484995" cy="1221574"/>
      </dsp:txXfrm>
    </dsp:sp>
    <dsp:sp modelId="{8F02F65E-E137-4E1A-A2A2-71B7383F117B}">
      <dsp:nvSpPr>
        <dsp:cNvPr id="0" name=""/>
        <dsp:cNvSpPr/>
      </dsp:nvSpPr>
      <dsp:spPr>
        <a:xfrm>
          <a:off x="4827082" y="183236"/>
          <a:ext cx="1016960" cy="101696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7000" r="-2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5BE901-F774-4B6A-AFB6-F478A460A529}">
      <dsp:nvSpPr>
        <dsp:cNvPr id="0" name=""/>
        <dsp:cNvSpPr/>
      </dsp:nvSpPr>
      <dsp:spPr>
        <a:xfrm>
          <a:off x="6122610" y="0"/>
          <a:ext cx="1484995" cy="3053936"/>
        </a:xfrm>
        <a:prstGeom prst="roundRect">
          <a:avLst>
            <a:gd name="adj" fmla="val 10000"/>
          </a:avLst>
        </a:prstGeom>
        <a:solidFill>
          <a:schemeClr val="accent1">
            <a:lumMod val="60000"/>
            <a:lumOff val="4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 </a:t>
          </a:r>
        </a:p>
        <a:p>
          <a:pPr lvl="0" algn="ctr" defTabSz="889000">
            <a:lnSpc>
              <a:spcPct val="90000"/>
            </a:lnSpc>
            <a:spcBef>
              <a:spcPct val="0"/>
            </a:spcBef>
            <a:spcAft>
              <a:spcPct val="35000"/>
            </a:spcAft>
          </a:pPr>
          <a:r>
            <a:rPr lang="en-US" sz="2000" kern="1200" dirty="0" smtClean="0">
              <a:solidFill>
                <a:schemeClr val="tx1"/>
              </a:solidFill>
              <a:latin typeface="+mj-lt"/>
            </a:rPr>
            <a:t>Fish cultivation and catching fishes</a:t>
          </a:r>
          <a:endParaRPr lang="en-US" sz="2000" kern="1200" dirty="0">
            <a:solidFill>
              <a:schemeClr val="tx1"/>
            </a:solidFill>
            <a:latin typeface="+mj-lt"/>
          </a:endParaRPr>
        </a:p>
      </dsp:txBody>
      <dsp:txXfrm>
        <a:off x="6122610" y="1221574"/>
        <a:ext cx="1484995" cy="1221574"/>
      </dsp:txXfrm>
    </dsp:sp>
    <dsp:sp modelId="{2ACC9271-DC8C-4B1B-82DD-204502459CDA}">
      <dsp:nvSpPr>
        <dsp:cNvPr id="0" name=""/>
        <dsp:cNvSpPr/>
      </dsp:nvSpPr>
      <dsp:spPr>
        <a:xfrm>
          <a:off x="6356628" y="183236"/>
          <a:ext cx="1016960" cy="101696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45F41AE-77C5-449A-802D-3B25C2D6568B}">
      <dsp:nvSpPr>
        <dsp:cNvPr id="0" name=""/>
        <dsp:cNvSpPr/>
      </dsp:nvSpPr>
      <dsp:spPr>
        <a:xfrm>
          <a:off x="7652156" y="0"/>
          <a:ext cx="1484995" cy="3053936"/>
        </a:xfrm>
        <a:prstGeom prst="roundRect">
          <a:avLst>
            <a:gd name="adj" fmla="val 10000"/>
          </a:avLst>
        </a:prstGeom>
        <a:solidFill>
          <a:schemeClr val="accent1">
            <a:lumMod val="75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Driving vehicles</a:t>
          </a:r>
          <a:endParaRPr lang="en-US" sz="2000" kern="1200" dirty="0">
            <a:solidFill>
              <a:schemeClr val="tx1"/>
            </a:solidFill>
            <a:latin typeface="+mj-lt"/>
          </a:endParaRPr>
        </a:p>
      </dsp:txBody>
      <dsp:txXfrm>
        <a:off x="7652156" y="1221574"/>
        <a:ext cx="1484995" cy="1221574"/>
      </dsp:txXfrm>
    </dsp:sp>
    <dsp:sp modelId="{01D12C6A-41B4-40A2-9DE8-225935D6F3E3}">
      <dsp:nvSpPr>
        <dsp:cNvPr id="0" name=""/>
        <dsp:cNvSpPr/>
      </dsp:nvSpPr>
      <dsp:spPr>
        <a:xfrm>
          <a:off x="7886173" y="183236"/>
          <a:ext cx="1016960" cy="1016960"/>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FA8E657-B0D5-4FA9-AD30-811284790FF4}">
      <dsp:nvSpPr>
        <dsp:cNvPr id="0" name=""/>
        <dsp:cNvSpPr/>
      </dsp:nvSpPr>
      <dsp:spPr>
        <a:xfrm>
          <a:off x="9181701" y="0"/>
          <a:ext cx="1484995" cy="3053936"/>
        </a:xfrm>
        <a:prstGeom prst="roundRect">
          <a:avLst>
            <a:gd name="adj" fmla="val 10000"/>
          </a:avLst>
        </a:prstGeom>
        <a:solidFill>
          <a:schemeClr val="accent1">
            <a:lumMod val="60000"/>
            <a:lumOff val="4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j-lt"/>
            </a:rPr>
            <a:t> Rearing animals and birds</a:t>
          </a:r>
          <a:endParaRPr lang="en-US" sz="2000" kern="1200" dirty="0">
            <a:solidFill>
              <a:schemeClr val="tx1"/>
            </a:solidFill>
            <a:latin typeface="+mj-lt"/>
          </a:endParaRPr>
        </a:p>
      </dsp:txBody>
      <dsp:txXfrm>
        <a:off x="9181701" y="1221574"/>
        <a:ext cx="1484995" cy="1221574"/>
      </dsp:txXfrm>
    </dsp:sp>
    <dsp:sp modelId="{35B9240F-A41D-45B2-A9C0-E60D0A3B8DEA}">
      <dsp:nvSpPr>
        <dsp:cNvPr id="0" name=""/>
        <dsp:cNvSpPr/>
      </dsp:nvSpPr>
      <dsp:spPr>
        <a:xfrm>
          <a:off x="9415718" y="183236"/>
          <a:ext cx="1016960" cy="1016960"/>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1CD62B1-3A92-425C-AF28-F00FD377811B}">
      <dsp:nvSpPr>
        <dsp:cNvPr id="0" name=""/>
        <dsp:cNvSpPr/>
      </dsp:nvSpPr>
      <dsp:spPr>
        <a:xfrm>
          <a:off x="1180038" y="2595844"/>
          <a:ext cx="8254107" cy="458090"/>
        </a:xfrm>
        <a:prstGeom prst="leftRightArrow">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00C35-F383-4BCF-9FEC-602022537915}">
      <dsp:nvSpPr>
        <dsp:cNvPr id="0" name=""/>
        <dsp:cNvSpPr/>
      </dsp:nvSpPr>
      <dsp:spPr>
        <a:xfrm rot="16200000">
          <a:off x="12730" y="144282"/>
          <a:ext cx="2088740" cy="2114201"/>
        </a:xfrm>
        <a:prstGeom prst="flowChartManualOperati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348" bIns="0" numCol="1" spcCol="1270" anchor="t" anchorCtr="0">
          <a:noAutofit/>
        </a:bodyPr>
        <a:lstStyle/>
        <a:p>
          <a:pPr lvl="0" algn="l" defTabSz="977900">
            <a:lnSpc>
              <a:spcPct val="90000"/>
            </a:lnSpc>
            <a:spcBef>
              <a:spcPct val="0"/>
            </a:spcBef>
            <a:spcAft>
              <a:spcPct val="35000"/>
            </a:spcAft>
          </a:pPr>
          <a:r>
            <a:rPr lang="en-US" sz="2200" b="1" kern="1200" dirty="0" smtClean="0">
              <a:latin typeface="+mj-lt"/>
            </a:rPr>
            <a:t>Individual ownership of resources</a:t>
          </a:r>
          <a:endParaRPr lang="en-US" sz="2200" b="1" kern="1200" dirty="0"/>
        </a:p>
        <a:p>
          <a:pPr marL="171450" lvl="1" indent="-171450" algn="l" defTabSz="755650">
            <a:lnSpc>
              <a:spcPct val="90000"/>
            </a:lnSpc>
            <a:spcBef>
              <a:spcPct val="0"/>
            </a:spcBef>
            <a:spcAft>
              <a:spcPct val="15000"/>
            </a:spcAft>
            <a:buChar char="••"/>
          </a:pPr>
          <a:endParaRPr lang="en-US" sz="1700" kern="1200" dirty="0"/>
        </a:p>
      </dsp:txBody>
      <dsp:txXfrm rot="5400000">
        <a:off x="0" y="574760"/>
        <a:ext cx="2114201" cy="1253244"/>
      </dsp:txXfrm>
    </dsp:sp>
    <dsp:sp modelId="{B38B77B4-2AB4-4F1F-B369-077AFB95F53F}">
      <dsp:nvSpPr>
        <dsp:cNvPr id="0" name=""/>
        <dsp:cNvSpPr/>
      </dsp:nvSpPr>
      <dsp:spPr>
        <a:xfrm rot="16200000">
          <a:off x="2108103" y="282331"/>
          <a:ext cx="1829677" cy="1690765"/>
        </a:xfrm>
        <a:prstGeom prst="flowChartManualOperati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ctr" anchorCtr="0">
          <a:noAutofit/>
        </a:bodyPr>
        <a:lstStyle/>
        <a:p>
          <a:pPr lvl="0" algn="ctr" defTabSz="755650">
            <a:lnSpc>
              <a:spcPct val="90000"/>
            </a:lnSpc>
            <a:spcBef>
              <a:spcPct val="0"/>
            </a:spcBef>
            <a:spcAft>
              <a:spcPct val="35000"/>
            </a:spcAft>
          </a:pPr>
          <a:r>
            <a:rPr lang="en-US" sz="1700" b="1" kern="1200" dirty="0" smtClean="0">
              <a:latin typeface="+mj-lt"/>
            </a:rPr>
            <a:t>Non-government initiative</a:t>
          </a:r>
          <a:endParaRPr lang="en-US" sz="1700" b="1" kern="1200" dirty="0">
            <a:latin typeface="+mj-lt"/>
          </a:endParaRPr>
        </a:p>
      </dsp:txBody>
      <dsp:txXfrm rot="5400000">
        <a:off x="2177559" y="578810"/>
        <a:ext cx="1690765" cy="1097807"/>
      </dsp:txXfrm>
    </dsp:sp>
    <dsp:sp modelId="{9F872F4A-F76B-4218-A5D5-DE17B7E8A744}">
      <dsp:nvSpPr>
        <dsp:cNvPr id="0" name=""/>
        <dsp:cNvSpPr/>
      </dsp:nvSpPr>
      <dsp:spPr>
        <a:xfrm rot="16200000">
          <a:off x="3830970" y="681396"/>
          <a:ext cx="1774713" cy="1317072"/>
        </a:xfrm>
        <a:prstGeom prst="flowChartManualOperati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ctr" anchorCtr="0">
          <a:noAutofit/>
        </a:bodyPr>
        <a:lstStyle/>
        <a:p>
          <a:pPr lvl="0" algn="ctr" defTabSz="755650">
            <a:lnSpc>
              <a:spcPct val="90000"/>
            </a:lnSpc>
            <a:spcBef>
              <a:spcPct val="0"/>
            </a:spcBef>
            <a:spcAft>
              <a:spcPct val="35000"/>
            </a:spcAft>
          </a:pPr>
          <a:r>
            <a:rPr lang="en-US" sz="1700" b="1" kern="1200" dirty="0" smtClean="0">
              <a:latin typeface="+mj-lt"/>
            </a:rPr>
            <a:t>Automatic pricing system</a:t>
          </a:r>
          <a:r>
            <a:rPr lang="en-US" sz="1500" kern="1200" dirty="0" smtClean="0"/>
            <a:t>. </a:t>
          </a:r>
          <a:endParaRPr lang="en-US" sz="1700" b="1" kern="1200" dirty="0"/>
        </a:p>
      </dsp:txBody>
      <dsp:txXfrm rot="5400000">
        <a:off x="4059791" y="807518"/>
        <a:ext cx="1317072" cy="1064827"/>
      </dsp:txXfrm>
    </dsp:sp>
    <dsp:sp modelId="{A035F2DA-110E-446B-9533-AB7238E380DF}">
      <dsp:nvSpPr>
        <dsp:cNvPr id="0" name=""/>
        <dsp:cNvSpPr/>
      </dsp:nvSpPr>
      <dsp:spPr>
        <a:xfrm rot="16200000">
          <a:off x="5572536" y="494549"/>
          <a:ext cx="1553035" cy="1690765"/>
        </a:xfrm>
        <a:prstGeom prst="flowChartManualOperati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t" anchorCtr="0">
          <a:noAutofit/>
        </a:bodyPr>
        <a:lstStyle/>
        <a:p>
          <a:pPr lvl="0" algn="l" defTabSz="755650">
            <a:lnSpc>
              <a:spcPct val="90000"/>
            </a:lnSpc>
            <a:spcBef>
              <a:spcPct val="0"/>
            </a:spcBef>
            <a:spcAft>
              <a:spcPct val="35000"/>
            </a:spcAft>
          </a:pPr>
          <a:r>
            <a:rPr lang="en-US" sz="1700" b="1" kern="1200" dirty="0" smtClean="0">
              <a:latin typeface="+mj-lt"/>
            </a:rPr>
            <a:t>Freedom of consumers</a:t>
          </a:r>
          <a:r>
            <a:rPr lang="en-US" sz="1700" kern="1200" dirty="0" smtClean="0"/>
            <a:t>. </a:t>
          </a:r>
          <a:endParaRPr lang="en-US" sz="1700" b="1" kern="1200" dirty="0"/>
        </a:p>
        <a:p>
          <a:pPr marL="171450" lvl="1" indent="-171450" algn="l" defTabSz="755650">
            <a:lnSpc>
              <a:spcPct val="90000"/>
            </a:lnSpc>
            <a:spcBef>
              <a:spcPct val="0"/>
            </a:spcBef>
            <a:spcAft>
              <a:spcPct val="15000"/>
            </a:spcAft>
            <a:buChar char="••"/>
          </a:pPr>
          <a:endParaRPr lang="en-US" sz="1700" kern="1200" dirty="0"/>
        </a:p>
      </dsp:txBody>
      <dsp:txXfrm rot="5400000">
        <a:off x="5503671" y="874021"/>
        <a:ext cx="1690765" cy="931821"/>
      </dsp:txXfrm>
    </dsp:sp>
    <dsp:sp modelId="{02384DA4-D54F-4532-A943-47855900E590}">
      <dsp:nvSpPr>
        <dsp:cNvPr id="0" name=""/>
        <dsp:cNvSpPr/>
      </dsp:nvSpPr>
      <dsp:spPr>
        <a:xfrm rot="16200000">
          <a:off x="7390109" y="494549"/>
          <a:ext cx="1553035" cy="1690765"/>
        </a:xfrm>
        <a:prstGeom prst="flowChartManualOperati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ctr" anchorCtr="0">
          <a:noAutofit/>
        </a:bodyPr>
        <a:lstStyle/>
        <a:p>
          <a:pPr lvl="0" algn="ctr" defTabSz="755650">
            <a:lnSpc>
              <a:spcPct val="90000"/>
            </a:lnSpc>
            <a:spcBef>
              <a:spcPct val="0"/>
            </a:spcBef>
            <a:spcAft>
              <a:spcPct val="35000"/>
            </a:spcAft>
          </a:pPr>
          <a:r>
            <a:rPr lang="en-US" sz="1700" b="1" kern="1200" dirty="0" smtClean="0">
              <a:latin typeface="+mj-lt"/>
            </a:rPr>
            <a:t>Free competition</a:t>
          </a:r>
          <a:endParaRPr lang="en-US" sz="1700" b="1" kern="1200" dirty="0"/>
        </a:p>
      </dsp:txBody>
      <dsp:txXfrm rot="5400000">
        <a:off x="7321244" y="874021"/>
        <a:ext cx="1690765" cy="931821"/>
      </dsp:txXfrm>
    </dsp:sp>
    <dsp:sp modelId="{2D7B962F-8FEA-42FD-9041-C59753F9A811}">
      <dsp:nvSpPr>
        <dsp:cNvPr id="0" name=""/>
        <dsp:cNvSpPr/>
      </dsp:nvSpPr>
      <dsp:spPr>
        <a:xfrm rot="16200000">
          <a:off x="9251391" y="524738"/>
          <a:ext cx="1405240" cy="1630388"/>
        </a:xfrm>
        <a:prstGeom prst="flowChartManualOperati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t" anchorCtr="0">
          <a:noAutofit/>
        </a:bodyPr>
        <a:lstStyle/>
        <a:p>
          <a:pPr lvl="0" algn="l" defTabSz="755650">
            <a:lnSpc>
              <a:spcPct val="90000"/>
            </a:lnSpc>
            <a:spcBef>
              <a:spcPct val="0"/>
            </a:spcBef>
            <a:spcAft>
              <a:spcPct val="35000"/>
            </a:spcAft>
          </a:pPr>
          <a:r>
            <a:rPr lang="en-US" sz="1700" b="1" kern="1200" dirty="0" smtClean="0">
              <a:latin typeface="+mj-lt"/>
            </a:rPr>
            <a:t>Profit earning</a:t>
          </a:r>
          <a:endParaRPr lang="en-US" sz="1700" b="1" kern="1200" dirty="0"/>
        </a:p>
        <a:p>
          <a:pPr marL="228600" lvl="1" indent="-228600" algn="l" defTabSz="1111250">
            <a:lnSpc>
              <a:spcPct val="90000"/>
            </a:lnSpc>
            <a:spcBef>
              <a:spcPct val="0"/>
            </a:spcBef>
            <a:spcAft>
              <a:spcPct val="15000"/>
            </a:spcAft>
            <a:buChar char="••"/>
          </a:pPr>
          <a:endParaRPr lang="en-US" sz="2500" kern="1200" dirty="0"/>
        </a:p>
      </dsp:txBody>
      <dsp:txXfrm rot="5400000">
        <a:off x="9138817" y="918360"/>
        <a:ext cx="1630388" cy="843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6D4AE-D3BF-4750-8BAE-355A41439996}">
      <dsp:nvSpPr>
        <dsp:cNvPr id="0" name=""/>
        <dsp:cNvSpPr/>
      </dsp:nvSpPr>
      <dsp:spPr>
        <a:xfrm flipH="1">
          <a:off x="5081596" y="1225"/>
          <a:ext cx="40955" cy="972469"/>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307630-8033-4BFD-96B2-87D326435FA0}">
      <dsp:nvSpPr>
        <dsp:cNvPr id="0" name=""/>
        <dsp:cNvSpPr/>
      </dsp:nvSpPr>
      <dsp:spPr>
        <a:xfrm>
          <a:off x="2419725" y="0"/>
          <a:ext cx="2154655" cy="97246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State ownership of wealth</a:t>
          </a:r>
          <a:endParaRPr lang="en-US" sz="2000" b="1" kern="1200" dirty="0">
            <a:latin typeface="+mj-lt"/>
          </a:endParaRPr>
        </a:p>
      </dsp:txBody>
      <dsp:txXfrm>
        <a:off x="2467197" y="47472"/>
        <a:ext cx="2059711" cy="877525"/>
      </dsp:txXfrm>
    </dsp:sp>
    <dsp:sp modelId="{EA2248D4-CD24-4BD8-BBFE-E76C920DDD1F}">
      <dsp:nvSpPr>
        <dsp:cNvPr id="0" name=""/>
        <dsp:cNvSpPr/>
      </dsp:nvSpPr>
      <dsp:spPr>
        <a:xfrm>
          <a:off x="5694846" y="1335503"/>
          <a:ext cx="43515" cy="972469"/>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6C7476A-E37C-42E3-AC27-7DBC864BCE86}">
      <dsp:nvSpPr>
        <dsp:cNvPr id="0" name=""/>
        <dsp:cNvSpPr/>
      </dsp:nvSpPr>
      <dsp:spPr>
        <a:xfrm>
          <a:off x="2392429" y="1070942"/>
          <a:ext cx="2206687" cy="97246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Absence of individual initiative</a:t>
          </a:r>
          <a:endParaRPr lang="en-US" sz="2000" b="1" kern="1200" dirty="0">
            <a:latin typeface="+mj-lt"/>
          </a:endParaRPr>
        </a:p>
      </dsp:txBody>
      <dsp:txXfrm>
        <a:off x="2439901" y="1118414"/>
        <a:ext cx="2111743" cy="877525"/>
      </dsp:txXfrm>
    </dsp:sp>
    <dsp:sp modelId="{087CD9E3-8F81-4159-A08E-92E789C6C178}">
      <dsp:nvSpPr>
        <dsp:cNvPr id="0" name=""/>
        <dsp:cNvSpPr/>
      </dsp:nvSpPr>
      <dsp:spPr>
        <a:xfrm flipH="1">
          <a:off x="4960040" y="1220737"/>
          <a:ext cx="46992" cy="953866"/>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B347B5E-5F6E-4749-82CC-28D3461AAD14}">
      <dsp:nvSpPr>
        <dsp:cNvPr id="0" name=""/>
        <dsp:cNvSpPr/>
      </dsp:nvSpPr>
      <dsp:spPr>
        <a:xfrm>
          <a:off x="2378439" y="2127414"/>
          <a:ext cx="1735470" cy="97246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 </a:t>
          </a:r>
          <a:r>
            <a:rPr lang="en-US" sz="2000" b="1" kern="1200" dirty="0" smtClean="0">
              <a:latin typeface="+mj-lt"/>
            </a:rPr>
            <a:t>Central planning</a:t>
          </a:r>
          <a:endParaRPr lang="en-US" sz="2000" b="1" kern="1200" dirty="0">
            <a:latin typeface="+mj-lt"/>
          </a:endParaRPr>
        </a:p>
      </dsp:txBody>
      <dsp:txXfrm>
        <a:off x="2425911" y="2174886"/>
        <a:ext cx="1640526" cy="877525"/>
      </dsp:txXfrm>
    </dsp:sp>
    <dsp:sp modelId="{F47CE24A-A87B-4ADA-A932-B17575FE7FA3}">
      <dsp:nvSpPr>
        <dsp:cNvPr id="0" name=""/>
        <dsp:cNvSpPr/>
      </dsp:nvSpPr>
      <dsp:spPr>
        <a:xfrm>
          <a:off x="5186794" y="2393253"/>
          <a:ext cx="41004" cy="832618"/>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8CDA49C-4396-440E-94F3-3D98B1AC6433}">
      <dsp:nvSpPr>
        <dsp:cNvPr id="0" name=""/>
        <dsp:cNvSpPr/>
      </dsp:nvSpPr>
      <dsp:spPr>
        <a:xfrm>
          <a:off x="2380677" y="3204026"/>
          <a:ext cx="2596862" cy="972469"/>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Limitation of the freedom of consumer</a:t>
          </a:r>
          <a:endParaRPr lang="en-US" sz="2000" b="1" kern="1200" dirty="0">
            <a:latin typeface="+mj-lt"/>
          </a:endParaRPr>
        </a:p>
      </dsp:txBody>
      <dsp:txXfrm>
        <a:off x="2428149" y="3251498"/>
        <a:ext cx="2501918" cy="8775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2347B-356B-4D49-857A-2D5DD374831C}">
      <dsp:nvSpPr>
        <dsp:cNvPr id="0" name=""/>
        <dsp:cNvSpPr/>
      </dsp:nvSpPr>
      <dsp:spPr>
        <a:xfrm>
          <a:off x="0" y="194592"/>
          <a:ext cx="2686347" cy="161180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 Co-existence of government and non-government sectors</a:t>
          </a:r>
          <a:endParaRPr lang="en-US" sz="2600" kern="1200" dirty="0"/>
        </a:p>
      </dsp:txBody>
      <dsp:txXfrm>
        <a:off x="0" y="194592"/>
        <a:ext cx="2686347" cy="1611808"/>
      </dsp:txXfrm>
    </dsp:sp>
    <dsp:sp modelId="{E452EA07-8B68-4DBA-8169-F26BA4893E9E}">
      <dsp:nvSpPr>
        <dsp:cNvPr id="0" name=""/>
        <dsp:cNvSpPr/>
      </dsp:nvSpPr>
      <dsp:spPr>
        <a:xfrm>
          <a:off x="2954982" y="194592"/>
          <a:ext cx="2686347" cy="1611808"/>
        </a:xfrm>
        <a:prstGeom prst="rect">
          <a:avLst/>
        </a:prstGeom>
        <a:solidFill>
          <a:schemeClr val="accent2">
            <a:hueOff val="-678113"/>
            <a:satOff val="-414"/>
            <a:lumOff val="16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Freedom of consumers</a:t>
          </a:r>
          <a:endParaRPr lang="en-US" sz="2600" kern="1200" dirty="0"/>
        </a:p>
      </dsp:txBody>
      <dsp:txXfrm>
        <a:off x="2954982" y="194592"/>
        <a:ext cx="2686347" cy="1611808"/>
      </dsp:txXfrm>
    </dsp:sp>
    <dsp:sp modelId="{4FE0C871-D6E8-4300-9272-C180867F4F45}">
      <dsp:nvSpPr>
        <dsp:cNvPr id="0" name=""/>
        <dsp:cNvSpPr/>
      </dsp:nvSpPr>
      <dsp:spPr>
        <a:xfrm>
          <a:off x="5909964" y="174928"/>
          <a:ext cx="2686347" cy="1611808"/>
        </a:xfrm>
        <a:prstGeom prst="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Pricing system</a:t>
          </a:r>
          <a:endParaRPr lang="en-US" sz="2600" kern="1200"/>
        </a:p>
      </dsp:txBody>
      <dsp:txXfrm>
        <a:off x="5909964" y="174928"/>
        <a:ext cx="2686347" cy="1611808"/>
      </dsp:txXfrm>
    </dsp:sp>
    <dsp:sp modelId="{F2B11192-8B4D-4A87-9093-81D636A54EA3}">
      <dsp:nvSpPr>
        <dsp:cNvPr id="0" name=""/>
        <dsp:cNvSpPr/>
      </dsp:nvSpPr>
      <dsp:spPr>
        <a:xfrm>
          <a:off x="1477491" y="2075035"/>
          <a:ext cx="2686347" cy="1611808"/>
        </a:xfrm>
        <a:prstGeom prst="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Government control</a:t>
          </a:r>
          <a:endParaRPr lang="en-US" sz="2600" kern="1200" dirty="0">
            <a:latin typeface="+mj-lt"/>
          </a:endParaRPr>
        </a:p>
      </dsp:txBody>
      <dsp:txXfrm>
        <a:off x="1477491" y="2075035"/>
        <a:ext cx="2686347" cy="1611808"/>
      </dsp:txXfrm>
    </dsp:sp>
    <dsp:sp modelId="{A986C4F2-F2B9-479C-8C2D-C3E0F0BFB911}">
      <dsp:nvSpPr>
        <dsp:cNvPr id="0" name=""/>
        <dsp:cNvSpPr/>
      </dsp:nvSpPr>
      <dsp:spPr>
        <a:xfrm>
          <a:off x="4432473" y="2075035"/>
          <a:ext cx="2686347" cy="1611808"/>
        </a:xfrm>
        <a:prstGeom prst="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Profit earning</a:t>
          </a:r>
          <a:endParaRPr lang="en-US" sz="2600" kern="1200"/>
        </a:p>
      </dsp:txBody>
      <dsp:txXfrm>
        <a:off x="4432473" y="2075035"/>
        <a:ext cx="2686347" cy="1611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13678-676A-4A4B-AF7E-85E732B9CE8C}">
      <dsp:nvSpPr>
        <dsp:cNvPr id="0" name=""/>
        <dsp:cNvSpPr/>
      </dsp:nvSpPr>
      <dsp:spPr>
        <a:xfrm rot="5400000">
          <a:off x="-437070" y="1193204"/>
          <a:ext cx="2913803" cy="2039662"/>
        </a:xfrm>
        <a:prstGeom prst="chevron">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Main Characteristics of Underdeveloped Countries</a:t>
          </a:r>
          <a:endParaRPr lang="en-US" sz="2000" kern="1200" dirty="0">
            <a:latin typeface="+mj-lt"/>
          </a:endParaRPr>
        </a:p>
      </dsp:txBody>
      <dsp:txXfrm rot="-5400000">
        <a:off x="1" y="1775964"/>
        <a:ext cx="2039662" cy="874141"/>
      </dsp:txXfrm>
    </dsp:sp>
    <dsp:sp modelId="{6A10F02E-21B5-436B-9843-57D6C17A46A7}">
      <dsp:nvSpPr>
        <dsp:cNvPr id="0" name=""/>
        <dsp:cNvSpPr/>
      </dsp:nvSpPr>
      <dsp:spPr>
        <a:xfrm rot="5400000">
          <a:off x="3722287" y="-1678944"/>
          <a:ext cx="3399876" cy="6765126"/>
        </a:xfrm>
        <a:prstGeom prst="round2Same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mj-lt"/>
            </a:rPr>
            <a:t>Less Per Capita Income and Standard of Living</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 Overdependence on Agriculture</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Underdeveloped Industry</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Less Capital</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Insufficient use of Natural Resource</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Wide-spread Unemployment</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Lack of Technical Knowledge</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Underdeveloped Transport and Communication System</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Illiteracy</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 Over-dependence on Foreign Aid</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Adverse Social Environment</a:t>
          </a:r>
          <a:endParaRPr lang="en-US" sz="1800" kern="1200" dirty="0">
            <a:latin typeface="+mj-lt"/>
          </a:endParaRPr>
        </a:p>
      </dsp:txBody>
      <dsp:txXfrm rot="-5400000">
        <a:off x="2039662" y="169649"/>
        <a:ext cx="6599158" cy="3067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82DE6-F90F-428E-A660-DD7BB37555E4}">
      <dsp:nvSpPr>
        <dsp:cNvPr id="0" name=""/>
        <dsp:cNvSpPr/>
      </dsp:nvSpPr>
      <dsp:spPr>
        <a:xfrm>
          <a:off x="5355" y="4180943"/>
          <a:ext cx="6344165" cy="1095107"/>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 Main Characteristics of Developing Countries </a:t>
          </a:r>
          <a:endParaRPr lang="en-US" sz="2800" kern="1200" dirty="0">
            <a:latin typeface="+mj-lt"/>
          </a:endParaRPr>
        </a:p>
      </dsp:txBody>
      <dsp:txXfrm>
        <a:off x="37430" y="4213018"/>
        <a:ext cx="6280015" cy="1030957"/>
      </dsp:txXfrm>
    </dsp:sp>
    <dsp:sp modelId="{96CA16F4-0B3E-4AA0-951F-1CDC2B3B2E59}">
      <dsp:nvSpPr>
        <dsp:cNvPr id="0" name=""/>
        <dsp:cNvSpPr/>
      </dsp:nvSpPr>
      <dsp:spPr>
        <a:xfrm>
          <a:off x="137558" y="2137094"/>
          <a:ext cx="1236117" cy="1930453"/>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Unemployment and Economic Disparity</a:t>
          </a:r>
          <a:endParaRPr lang="en-US" sz="1600" kern="1200" dirty="0">
            <a:latin typeface="+mj-lt"/>
          </a:endParaRPr>
        </a:p>
      </dsp:txBody>
      <dsp:txXfrm>
        <a:off x="173763" y="2173299"/>
        <a:ext cx="1163707" cy="1858043"/>
      </dsp:txXfrm>
    </dsp:sp>
    <dsp:sp modelId="{9A5CC7D5-26D8-4074-81DA-424219B9B79A}">
      <dsp:nvSpPr>
        <dsp:cNvPr id="0" name=""/>
        <dsp:cNvSpPr/>
      </dsp:nvSpPr>
      <dsp:spPr>
        <a:xfrm>
          <a:off x="774866" y="112852"/>
          <a:ext cx="1196029" cy="1930453"/>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Tendency of Per Capita Income to Increase</a:t>
          </a:r>
          <a:endParaRPr lang="en-US" sz="1800" kern="1200" dirty="0">
            <a:latin typeface="+mj-lt"/>
          </a:endParaRPr>
        </a:p>
      </dsp:txBody>
      <dsp:txXfrm>
        <a:off x="809896" y="147882"/>
        <a:ext cx="1125969" cy="1860393"/>
      </dsp:txXfrm>
    </dsp:sp>
    <dsp:sp modelId="{69964422-ED0F-4DA8-B375-8E3F18E9879A}">
      <dsp:nvSpPr>
        <dsp:cNvPr id="0" name=""/>
        <dsp:cNvSpPr/>
      </dsp:nvSpPr>
      <dsp:spPr>
        <a:xfrm>
          <a:off x="3801466" y="127195"/>
          <a:ext cx="1196029" cy="1930453"/>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Dynamism in Economic Programs</a:t>
          </a:r>
          <a:endParaRPr lang="en-US" sz="1600" kern="1200" dirty="0">
            <a:latin typeface="+mj-lt"/>
          </a:endParaRPr>
        </a:p>
      </dsp:txBody>
      <dsp:txXfrm>
        <a:off x="3836496" y="162225"/>
        <a:ext cx="1125969" cy="1860393"/>
      </dsp:txXfrm>
    </dsp:sp>
    <dsp:sp modelId="{705962F6-C7D5-4F80-9A88-B1DD6F8C3A3C}">
      <dsp:nvSpPr>
        <dsp:cNvPr id="0" name=""/>
        <dsp:cNvSpPr/>
      </dsp:nvSpPr>
      <dsp:spPr>
        <a:xfrm>
          <a:off x="1518365" y="2144166"/>
          <a:ext cx="1196029" cy="1930453"/>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Planned Development Efforts</a:t>
          </a:r>
          <a:endParaRPr lang="en-US" sz="1600" kern="1200" dirty="0">
            <a:latin typeface="+mj-lt"/>
          </a:endParaRPr>
        </a:p>
      </dsp:txBody>
      <dsp:txXfrm>
        <a:off x="1553395" y="2179196"/>
        <a:ext cx="1125969" cy="1860393"/>
      </dsp:txXfrm>
    </dsp:sp>
    <dsp:sp modelId="{41D79CDC-D548-4869-AEF3-7C4EE0E75759}">
      <dsp:nvSpPr>
        <dsp:cNvPr id="0" name=""/>
        <dsp:cNvSpPr/>
      </dsp:nvSpPr>
      <dsp:spPr>
        <a:xfrm>
          <a:off x="2883023" y="2144166"/>
          <a:ext cx="1196029" cy="1930453"/>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Socio-economic problems</a:t>
          </a:r>
          <a:endParaRPr lang="en-US" sz="1800" kern="1200" dirty="0">
            <a:latin typeface="+mj-lt"/>
          </a:endParaRPr>
        </a:p>
      </dsp:txBody>
      <dsp:txXfrm>
        <a:off x="2918053" y="2179196"/>
        <a:ext cx="1125969" cy="1860393"/>
      </dsp:txXfrm>
    </dsp:sp>
    <dsp:sp modelId="{B3C96EA7-40D2-476D-9F17-B49869CE642C}">
      <dsp:nvSpPr>
        <dsp:cNvPr id="0" name=""/>
        <dsp:cNvSpPr/>
      </dsp:nvSpPr>
      <dsp:spPr>
        <a:xfrm>
          <a:off x="4356711" y="2144166"/>
          <a:ext cx="1196029" cy="1930453"/>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Gradual Development of Social Environment</a:t>
          </a:r>
          <a:endParaRPr lang="en-US" sz="1600" kern="1200" dirty="0">
            <a:latin typeface="+mj-lt"/>
          </a:endParaRPr>
        </a:p>
      </dsp:txBody>
      <dsp:txXfrm>
        <a:off x="4391741" y="2179196"/>
        <a:ext cx="1125969" cy="1860393"/>
      </dsp:txXfrm>
    </dsp:sp>
    <dsp:sp modelId="{AFEBD005-3C47-4506-AA6E-3A5C46996A74}">
      <dsp:nvSpPr>
        <dsp:cNvPr id="0" name=""/>
        <dsp:cNvSpPr/>
      </dsp:nvSpPr>
      <dsp:spPr>
        <a:xfrm>
          <a:off x="2325872" y="0"/>
          <a:ext cx="1198368" cy="1930453"/>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Gradual Development of Agriculture and Industry</a:t>
          </a:r>
          <a:endParaRPr lang="en-US" sz="1600" kern="1200" dirty="0">
            <a:latin typeface="+mj-lt"/>
          </a:endParaRPr>
        </a:p>
      </dsp:txBody>
      <dsp:txXfrm>
        <a:off x="2360971" y="35099"/>
        <a:ext cx="1128170" cy="18602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C6407-3C87-42D2-B8C1-F386A879047F}">
      <dsp:nvSpPr>
        <dsp:cNvPr id="0" name=""/>
        <dsp:cNvSpPr/>
      </dsp:nvSpPr>
      <dsp:spPr>
        <a:xfrm>
          <a:off x="2166" y="155035"/>
          <a:ext cx="1718377" cy="1031026"/>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High Per Capita Income and Standard of Living</a:t>
          </a:r>
          <a:endParaRPr lang="en-US" sz="1600" kern="1200" dirty="0">
            <a:latin typeface="+mj-lt"/>
          </a:endParaRPr>
        </a:p>
      </dsp:txBody>
      <dsp:txXfrm>
        <a:off x="2166" y="155035"/>
        <a:ext cx="1718377" cy="1031026"/>
      </dsp:txXfrm>
    </dsp:sp>
    <dsp:sp modelId="{E438D1CF-D56A-4708-977D-1DA94F98FFD0}">
      <dsp:nvSpPr>
        <dsp:cNvPr id="0" name=""/>
        <dsp:cNvSpPr/>
      </dsp:nvSpPr>
      <dsp:spPr>
        <a:xfrm>
          <a:off x="1892380" y="155035"/>
          <a:ext cx="1718377" cy="1031026"/>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Extensive Industrialization</a:t>
          </a:r>
          <a:endParaRPr lang="en-US" sz="1600" kern="1200" dirty="0">
            <a:latin typeface="+mj-lt"/>
          </a:endParaRPr>
        </a:p>
      </dsp:txBody>
      <dsp:txXfrm>
        <a:off x="1892380" y="155035"/>
        <a:ext cx="1718377" cy="1031026"/>
      </dsp:txXfrm>
    </dsp:sp>
    <dsp:sp modelId="{099BD3E3-0A3A-4207-BDEF-E5F5ADA51548}">
      <dsp:nvSpPr>
        <dsp:cNvPr id="0" name=""/>
        <dsp:cNvSpPr/>
      </dsp:nvSpPr>
      <dsp:spPr>
        <a:xfrm>
          <a:off x="3782595" y="155035"/>
          <a:ext cx="1718377" cy="1031026"/>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Abundance of Capital</a:t>
          </a:r>
          <a:endParaRPr lang="en-US" sz="1600" kern="1200" dirty="0">
            <a:latin typeface="+mj-lt"/>
          </a:endParaRPr>
        </a:p>
      </dsp:txBody>
      <dsp:txXfrm>
        <a:off x="3782595" y="155035"/>
        <a:ext cx="1718377" cy="1031026"/>
      </dsp:txXfrm>
    </dsp:sp>
    <dsp:sp modelId="{A4B70CBB-8B4A-4DCF-A813-742D975805CE}">
      <dsp:nvSpPr>
        <dsp:cNvPr id="0" name=""/>
        <dsp:cNvSpPr/>
      </dsp:nvSpPr>
      <dsp:spPr>
        <a:xfrm>
          <a:off x="5672810" y="155035"/>
          <a:ext cx="1718377" cy="1031026"/>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Full Utilization of Resources</a:t>
          </a:r>
          <a:endParaRPr lang="en-US" sz="1600" kern="1200" dirty="0">
            <a:latin typeface="+mj-lt"/>
          </a:endParaRPr>
        </a:p>
      </dsp:txBody>
      <dsp:txXfrm>
        <a:off x="5672810" y="155035"/>
        <a:ext cx="1718377" cy="1031026"/>
      </dsp:txXfrm>
    </dsp:sp>
    <dsp:sp modelId="{E53261AE-1421-4A5D-AEEE-234AA578CEB8}">
      <dsp:nvSpPr>
        <dsp:cNvPr id="0" name=""/>
        <dsp:cNvSpPr/>
      </dsp:nvSpPr>
      <dsp:spPr>
        <a:xfrm>
          <a:off x="2166" y="1357899"/>
          <a:ext cx="1718377" cy="1031026"/>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Developed Technological Knowledge</a:t>
          </a:r>
          <a:endParaRPr lang="en-US" sz="1600" kern="1200" dirty="0">
            <a:latin typeface="+mj-lt"/>
          </a:endParaRPr>
        </a:p>
      </dsp:txBody>
      <dsp:txXfrm>
        <a:off x="2166" y="1357899"/>
        <a:ext cx="1718377" cy="1031026"/>
      </dsp:txXfrm>
    </dsp:sp>
    <dsp:sp modelId="{51D875D6-2FEA-4BAC-AFE2-FD3914BC1FAD}">
      <dsp:nvSpPr>
        <dsp:cNvPr id="0" name=""/>
        <dsp:cNvSpPr/>
      </dsp:nvSpPr>
      <dsp:spPr>
        <a:xfrm>
          <a:off x="1892380" y="1357899"/>
          <a:ext cx="1718377" cy="1031026"/>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latin typeface="+mj-lt"/>
            </a:rPr>
            <a:t>Developed Transport and Communication System</a:t>
          </a:r>
          <a:endParaRPr lang="en-US" sz="1600" kern="1200" dirty="0">
            <a:latin typeface="+mj-lt"/>
          </a:endParaRPr>
        </a:p>
      </dsp:txBody>
      <dsp:txXfrm>
        <a:off x="1892380" y="1357899"/>
        <a:ext cx="1718377" cy="1031026"/>
      </dsp:txXfrm>
    </dsp:sp>
    <dsp:sp modelId="{DF1501CB-CA61-4623-ADC2-96ECAC79F131}">
      <dsp:nvSpPr>
        <dsp:cNvPr id="0" name=""/>
        <dsp:cNvSpPr/>
      </dsp:nvSpPr>
      <dsp:spPr>
        <a:xfrm>
          <a:off x="3782595" y="1357899"/>
          <a:ext cx="1718377" cy="1031026"/>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latin typeface="+mj-lt"/>
            </a:rPr>
            <a:t>Higher Rate of Education</a:t>
          </a:r>
          <a:endParaRPr lang="en-US" sz="1600" kern="1200" dirty="0">
            <a:latin typeface="+mj-lt"/>
          </a:endParaRPr>
        </a:p>
      </dsp:txBody>
      <dsp:txXfrm>
        <a:off x="3782595" y="1357899"/>
        <a:ext cx="1718377" cy="1031026"/>
      </dsp:txXfrm>
    </dsp:sp>
    <dsp:sp modelId="{360E8AB4-A1A4-49FC-93B4-BFBD822EB3F8}">
      <dsp:nvSpPr>
        <dsp:cNvPr id="0" name=""/>
        <dsp:cNvSpPr/>
      </dsp:nvSpPr>
      <dsp:spPr>
        <a:xfrm>
          <a:off x="5672810" y="1357899"/>
          <a:ext cx="1718377" cy="1031026"/>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latin typeface="+mj-lt"/>
            </a:rPr>
            <a:t>Skilled Manpower</a:t>
          </a:r>
          <a:endParaRPr lang="en-US" sz="1600" kern="1200" dirty="0">
            <a:latin typeface="+mj-lt"/>
          </a:endParaRPr>
        </a:p>
      </dsp:txBody>
      <dsp:txXfrm>
        <a:off x="5672810" y="1357899"/>
        <a:ext cx="1718377" cy="1031026"/>
      </dsp:txXfrm>
    </dsp:sp>
    <dsp:sp modelId="{BC061158-FA93-442F-8198-A40D645EF7E9}">
      <dsp:nvSpPr>
        <dsp:cNvPr id="0" name=""/>
        <dsp:cNvSpPr/>
      </dsp:nvSpPr>
      <dsp:spPr>
        <a:xfrm>
          <a:off x="1892380" y="2560763"/>
          <a:ext cx="1718377" cy="1031026"/>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latin typeface="+mj-lt"/>
            </a:rPr>
            <a:t>Less Pressure of Population</a:t>
          </a:r>
          <a:endParaRPr lang="en-US" sz="1600" kern="1200" dirty="0">
            <a:latin typeface="+mj-lt"/>
          </a:endParaRPr>
        </a:p>
      </dsp:txBody>
      <dsp:txXfrm>
        <a:off x="1892380" y="2560763"/>
        <a:ext cx="1718377" cy="1031026"/>
      </dsp:txXfrm>
    </dsp:sp>
    <dsp:sp modelId="{22EBD256-8A4D-4570-82CC-AC8A2D57EF58}">
      <dsp:nvSpPr>
        <dsp:cNvPr id="0" name=""/>
        <dsp:cNvSpPr/>
      </dsp:nvSpPr>
      <dsp:spPr>
        <a:xfrm>
          <a:off x="3782595" y="2560763"/>
          <a:ext cx="1718377" cy="1031026"/>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latin typeface="+mj-lt"/>
            </a:rPr>
            <a:t>Developed Social Environment</a:t>
          </a:r>
          <a:endParaRPr lang="en-US" sz="1600" kern="1200" dirty="0">
            <a:latin typeface="+mj-lt"/>
          </a:endParaRPr>
        </a:p>
      </dsp:txBody>
      <dsp:txXfrm>
        <a:off x="3782595" y="2560763"/>
        <a:ext cx="1718377" cy="10310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FEA15-FC0B-4556-9E31-6A5BA9718E88}">
      <dsp:nvSpPr>
        <dsp:cNvPr id="0" name=""/>
        <dsp:cNvSpPr/>
      </dsp:nvSpPr>
      <dsp:spPr>
        <a:xfrm>
          <a:off x="2128900" y="5420"/>
          <a:ext cx="2970000" cy="480696"/>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latin typeface="Adobe Naskh Medium" panose="01010101010101010101" pitchFamily="50" charset="-78"/>
              <a:cs typeface="Adobe Naskh Medium" panose="01010101010101010101" pitchFamily="50" charset="-78"/>
            </a:rPr>
            <a:t>Less per capita income</a:t>
          </a:r>
          <a:endParaRPr lang="en-US" sz="3200" kern="1200" dirty="0">
            <a:latin typeface="Adobe Naskh Medium" panose="01010101010101010101" pitchFamily="50" charset="-78"/>
            <a:cs typeface="Adobe Naskh Medium" panose="01010101010101010101" pitchFamily="50" charset="-78"/>
          </a:endParaRPr>
        </a:p>
      </dsp:txBody>
      <dsp:txXfrm>
        <a:off x="2128900" y="5420"/>
        <a:ext cx="2970000" cy="480696"/>
      </dsp:txXfrm>
    </dsp:sp>
    <dsp:sp modelId="{808A9082-00D7-46D0-807E-771D7DB3B30A}">
      <dsp:nvSpPr>
        <dsp:cNvPr id="0" name=""/>
        <dsp:cNvSpPr/>
      </dsp:nvSpPr>
      <dsp:spPr>
        <a:xfrm>
          <a:off x="1048900" y="510151"/>
          <a:ext cx="5130000" cy="480696"/>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latin typeface="Adobe Naskh Medium" panose="01010101010101010101" pitchFamily="50" charset="-78"/>
              <a:cs typeface="Adobe Naskh Medium" panose="01010101010101010101" pitchFamily="50" charset="-78"/>
            </a:rPr>
            <a:t>Underdeveloped agriculture and industry</a:t>
          </a:r>
          <a:endParaRPr lang="en-US" sz="3200" kern="1200" dirty="0">
            <a:latin typeface="Adobe Naskh Medium" panose="01010101010101010101" pitchFamily="50" charset="-78"/>
            <a:cs typeface="Adobe Naskh Medium" panose="01010101010101010101" pitchFamily="50" charset="-78"/>
          </a:endParaRPr>
        </a:p>
      </dsp:txBody>
      <dsp:txXfrm>
        <a:off x="1048900" y="510151"/>
        <a:ext cx="5130000" cy="480696"/>
      </dsp:txXfrm>
    </dsp:sp>
    <dsp:sp modelId="{8A3FE3C7-B976-40D3-B4F5-23A79D99A56E}">
      <dsp:nvSpPr>
        <dsp:cNvPr id="0" name=""/>
        <dsp:cNvSpPr/>
      </dsp:nvSpPr>
      <dsp:spPr>
        <a:xfrm>
          <a:off x="2173900" y="1014882"/>
          <a:ext cx="2880000" cy="480696"/>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smtClean="0">
              <a:latin typeface="Adobe Naskh Medium" panose="01010101010101010101" pitchFamily="50" charset="-78"/>
              <a:cs typeface="Adobe Naskh Medium" panose="01010101010101010101" pitchFamily="50" charset="-78"/>
            </a:rPr>
            <a:t>Low standard of living</a:t>
          </a:r>
          <a:endParaRPr lang="en-US" sz="3200" kern="1200" dirty="0" smtClean="0">
            <a:latin typeface="Adobe Naskh Medium" panose="01010101010101010101" pitchFamily="50" charset="-78"/>
            <a:cs typeface="Adobe Naskh Medium" panose="01010101010101010101" pitchFamily="50" charset="-78"/>
          </a:endParaRPr>
        </a:p>
      </dsp:txBody>
      <dsp:txXfrm>
        <a:off x="2173900" y="1014882"/>
        <a:ext cx="2880000" cy="480696"/>
      </dsp:txXfrm>
    </dsp:sp>
    <dsp:sp modelId="{22E83FC0-F687-47C0-8D98-CAC302EE0823}">
      <dsp:nvSpPr>
        <dsp:cNvPr id="0" name=""/>
        <dsp:cNvSpPr/>
      </dsp:nvSpPr>
      <dsp:spPr>
        <a:xfrm>
          <a:off x="2263900" y="1519613"/>
          <a:ext cx="2700000" cy="480696"/>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latin typeface="Adobe Naskh Medium" panose="01010101010101010101" pitchFamily="50" charset="-78"/>
              <a:cs typeface="Adobe Naskh Medium" panose="01010101010101010101" pitchFamily="50" charset="-78"/>
            </a:rPr>
            <a:t>Wide unemployment</a:t>
          </a:r>
          <a:endParaRPr lang="en-US" sz="3200" kern="1200" dirty="0">
            <a:latin typeface="Adobe Naskh Medium" panose="01010101010101010101" pitchFamily="50" charset="-78"/>
            <a:cs typeface="Adobe Naskh Medium" panose="01010101010101010101" pitchFamily="50" charset="-78"/>
          </a:endParaRPr>
        </a:p>
      </dsp:txBody>
      <dsp:txXfrm>
        <a:off x="2263900" y="1519613"/>
        <a:ext cx="2700000" cy="480696"/>
      </dsp:txXfrm>
    </dsp:sp>
    <dsp:sp modelId="{8602DECB-945D-4795-BF45-9C8945D117D1}">
      <dsp:nvSpPr>
        <dsp:cNvPr id="0" name=""/>
        <dsp:cNvSpPr/>
      </dsp:nvSpPr>
      <dsp:spPr>
        <a:xfrm>
          <a:off x="2063819" y="2024344"/>
          <a:ext cx="3100162" cy="480696"/>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latin typeface="Adobe Naskh Medium" panose="01010101010101010101" pitchFamily="50" charset="-78"/>
              <a:cs typeface="Adobe Naskh Medium" panose="01010101010101010101" pitchFamily="50" charset="-78"/>
            </a:rPr>
            <a:t>High population growth</a:t>
          </a:r>
        </a:p>
      </dsp:txBody>
      <dsp:txXfrm>
        <a:off x="2063819" y="2024344"/>
        <a:ext cx="3100162" cy="480696"/>
      </dsp:txXfrm>
    </dsp:sp>
    <dsp:sp modelId="{6F163241-FD5E-4F4B-83E7-05084A1910E9}">
      <dsp:nvSpPr>
        <dsp:cNvPr id="0" name=""/>
        <dsp:cNvSpPr/>
      </dsp:nvSpPr>
      <dsp:spPr>
        <a:xfrm>
          <a:off x="2339961" y="2529075"/>
          <a:ext cx="2547878" cy="480696"/>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smtClean="0">
              <a:latin typeface="Adobe Naskh Medium" panose="01010101010101010101" pitchFamily="50" charset="-78"/>
              <a:cs typeface="Adobe Naskh Medium" panose="01010101010101010101" pitchFamily="50" charset="-78"/>
            </a:rPr>
            <a:t>Shortage of savings, </a:t>
          </a:r>
          <a:endParaRPr lang="en-US" sz="3200" kern="1200" dirty="0" smtClean="0">
            <a:latin typeface="Adobe Naskh Medium" panose="01010101010101010101" pitchFamily="50" charset="-78"/>
            <a:cs typeface="Adobe Naskh Medium" panose="01010101010101010101" pitchFamily="50" charset="-78"/>
          </a:endParaRPr>
        </a:p>
      </dsp:txBody>
      <dsp:txXfrm>
        <a:off x="2339961" y="2529075"/>
        <a:ext cx="2547878" cy="480696"/>
      </dsp:txXfrm>
    </dsp:sp>
    <dsp:sp modelId="{B5B27132-A278-4AD9-800B-F19DCF26ACE0}">
      <dsp:nvSpPr>
        <dsp:cNvPr id="0" name=""/>
        <dsp:cNvSpPr/>
      </dsp:nvSpPr>
      <dsp:spPr>
        <a:xfrm>
          <a:off x="475106" y="3033806"/>
          <a:ext cx="6277588" cy="480696"/>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latin typeface="Adobe Naskh Medium" panose="01010101010101010101" pitchFamily="50" charset="-78"/>
              <a:cs typeface="Adobe Naskh Medium" panose="01010101010101010101" pitchFamily="50" charset="-78"/>
            </a:rPr>
            <a:t>Underdeveloped transport communication system</a:t>
          </a:r>
        </a:p>
      </dsp:txBody>
      <dsp:txXfrm>
        <a:off x="475106" y="3033806"/>
        <a:ext cx="6277588" cy="480696"/>
      </dsp:txXfrm>
    </dsp:sp>
    <dsp:sp modelId="{E21CE02E-339C-44BD-9C3D-2BC73C7C9D9C}">
      <dsp:nvSpPr>
        <dsp:cNvPr id="0" name=""/>
        <dsp:cNvSpPr/>
      </dsp:nvSpPr>
      <dsp:spPr>
        <a:xfrm>
          <a:off x="2353900" y="3538537"/>
          <a:ext cx="2520000" cy="480696"/>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smtClean="0">
              <a:latin typeface="Adobe Naskh Medium" panose="01010101010101010101" pitchFamily="50" charset="-78"/>
              <a:cs typeface="Adobe Naskh Medium" panose="01010101010101010101" pitchFamily="50" charset="-78"/>
            </a:rPr>
            <a:t>Less education rate</a:t>
          </a:r>
          <a:endParaRPr lang="en-US" sz="3200" kern="1200" dirty="0" smtClean="0">
            <a:latin typeface="Adobe Naskh Medium" panose="01010101010101010101" pitchFamily="50" charset="-78"/>
            <a:cs typeface="Adobe Naskh Medium" panose="01010101010101010101" pitchFamily="50" charset="-78"/>
          </a:endParaRPr>
        </a:p>
      </dsp:txBody>
      <dsp:txXfrm>
        <a:off x="2353900" y="3538537"/>
        <a:ext cx="2520000" cy="480696"/>
      </dsp:txXfrm>
    </dsp:sp>
    <dsp:sp modelId="{2CA9D7DA-E854-469B-B398-811EB0B6D998}">
      <dsp:nvSpPr>
        <dsp:cNvPr id="0" name=""/>
        <dsp:cNvSpPr/>
      </dsp:nvSpPr>
      <dsp:spPr>
        <a:xfrm>
          <a:off x="356112" y="4043268"/>
          <a:ext cx="6515575" cy="480696"/>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latin typeface="Adobe Naskh Medium" panose="01010101010101010101" pitchFamily="50" charset="-78"/>
              <a:cs typeface="Adobe Naskh Medium" panose="01010101010101010101" pitchFamily="50" charset="-78"/>
            </a:rPr>
            <a:t>Inadequate  health, housing and other basic facilities</a:t>
          </a:r>
        </a:p>
      </dsp:txBody>
      <dsp:txXfrm>
        <a:off x="356112" y="4043268"/>
        <a:ext cx="6515575" cy="480696"/>
      </dsp:txXfrm>
    </dsp:sp>
    <dsp:sp modelId="{C5D2AA17-1A76-4F49-9167-EA70688EBDE1}">
      <dsp:nvSpPr>
        <dsp:cNvPr id="0" name=""/>
        <dsp:cNvSpPr/>
      </dsp:nvSpPr>
      <dsp:spPr>
        <a:xfrm>
          <a:off x="373900" y="4547999"/>
          <a:ext cx="6480000" cy="480696"/>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smtClean="0">
              <a:latin typeface="Adobe Naskh Medium" panose="01010101010101010101" pitchFamily="50" charset="-78"/>
              <a:cs typeface="Adobe Naskh Medium" panose="01010101010101010101" pitchFamily="50" charset="-78"/>
            </a:rPr>
            <a:t>Prevalent social indiscipline and Political instability </a:t>
          </a:r>
          <a:endParaRPr lang="en-US" sz="3200" kern="1200" dirty="0">
            <a:latin typeface="Adobe Naskh Medium" panose="01010101010101010101" pitchFamily="50" charset="-78"/>
            <a:cs typeface="Adobe Naskh Medium" panose="01010101010101010101" pitchFamily="50" charset="-78"/>
          </a:endParaRPr>
        </a:p>
      </dsp:txBody>
      <dsp:txXfrm>
        <a:off x="373900" y="4547999"/>
        <a:ext cx="6480000" cy="48069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02CBE-2335-42E7-8B65-AB341E295ECB}" type="datetimeFigureOut">
              <a:rPr lang="en-US" smtClean="0"/>
              <a:t>5/29/2021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B99C8-DF82-4B59-857F-78448FB65695}" type="slidenum">
              <a:rPr lang="en-US" smtClean="0"/>
              <a:t>‹#›</a:t>
            </a:fld>
            <a:endParaRPr lang="en-US"/>
          </a:p>
        </p:txBody>
      </p:sp>
    </p:spTree>
    <p:extLst>
      <p:ext uri="{BB962C8B-B14F-4D97-AF65-F5344CB8AC3E}">
        <p14:creationId xmlns:p14="http://schemas.microsoft.com/office/powerpoint/2010/main" val="46824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B82CC-B44F-490B-BA9D-2942EAAA3A49}" type="slidenum">
              <a:rPr lang="en-US" smtClean="0"/>
              <a:t>23</a:t>
            </a:fld>
            <a:endParaRPr lang="en-US"/>
          </a:p>
        </p:txBody>
      </p:sp>
    </p:spTree>
    <p:extLst>
      <p:ext uri="{BB962C8B-B14F-4D97-AF65-F5344CB8AC3E}">
        <p14:creationId xmlns:p14="http://schemas.microsoft.com/office/powerpoint/2010/main" val="60705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5/29/2021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5/29/2021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investopedia.com/updates/top-developing-countries/#france" TargetMode="External"/><Relationship Id="rId13" Type="http://schemas.openxmlformats.org/officeDocument/2006/relationships/hyperlink" Target="https://www.investopedia.com/updates/top-developing-countries/#malaysia" TargetMode="External"/><Relationship Id="rId18" Type="http://schemas.openxmlformats.org/officeDocument/2006/relationships/hyperlink" Target="https://www.investopedia.com/updates/top-developing-countries/#norway" TargetMode="External"/><Relationship Id="rId26" Type="http://schemas.openxmlformats.org/officeDocument/2006/relationships/hyperlink" Target="https://www.investopedia.com/updates/top-developing-countries/#turkey" TargetMode="External"/><Relationship Id="rId3" Type="http://schemas.openxmlformats.org/officeDocument/2006/relationships/hyperlink" Target="https://www.investopedia.com/updates/top-developing-countries/#australia" TargetMode="External"/><Relationship Id="rId21" Type="http://schemas.openxmlformats.org/officeDocument/2006/relationships/hyperlink" Target="https://www.investopedia.com/updates/top-developing-countries/#russia" TargetMode="External"/><Relationship Id="rId7" Type="http://schemas.openxmlformats.org/officeDocument/2006/relationships/hyperlink" Target="https://www.investopedia.com/updates/top-developing-countries/#china" TargetMode="External"/><Relationship Id="rId12" Type="http://schemas.openxmlformats.org/officeDocument/2006/relationships/hyperlink" Target="https://www.investopedia.com/updates/top-developing-countries/#italy" TargetMode="External"/><Relationship Id="rId17" Type="http://schemas.openxmlformats.org/officeDocument/2006/relationships/hyperlink" Target="https://www.investopedia.com/updates/top-developing-countries/#north%20korea" TargetMode="External"/><Relationship Id="rId25" Type="http://schemas.openxmlformats.org/officeDocument/2006/relationships/hyperlink" Target="https://www.investopedia.com/updates/top-developing-countries/#taiwan" TargetMode="External"/><Relationship Id="rId2" Type="http://schemas.openxmlformats.org/officeDocument/2006/relationships/hyperlink" Target="https://www.investopedia.com/updates/top-developing-countries/#argentina" TargetMode="External"/><Relationship Id="rId16" Type="http://schemas.openxmlformats.org/officeDocument/2006/relationships/hyperlink" Target="https://www.investopedia.com/updates/top-developing-countries/#nigeria" TargetMode="External"/><Relationship Id="rId20" Type="http://schemas.openxmlformats.org/officeDocument/2006/relationships/hyperlink" Target="https://www.investopedia.com/updates/top-developing-countries/#qatar" TargetMode="External"/><Relationship Id="rId1" Type="http://schemas.openxmlformats.org/officeDocument/2006/relationships/slideLayout" Target="../slideLayouts/slideLayout2.xml"/><Relationship Id="rId6" Type="http://schemas.openxmlformats.org/officeDocument/2006/relationships/hyperlink" Target="https://www.investopedia.com/updates/top-developing-countries/#chile" TargetMode="External"/><Relationship Id="rId11" Type="http://schemas.openxmlformats.org/officeDocument/2006/relationships/hyperlink" Target="https://www.investopedia.com/updates/top-developing-countries/#israel" TargetMode="External"/><Relationship Id="rId24" Type="http://schemas.openxmlformats.org/officeDocument/2006/relationships/hyperlink" Target="https://www.investopedia.com/updates/top-developing-countries/#sweden" TargetMode="External"/><Relationship Id="rId5" Type="http://schemas.openxmlformats.org/officeDocument/2006/relationships/hyperlink" Target="https://www.investopedia.com/updates/top-developing-countries/#canada" TargetMode="External"/><Relationship Id="rId15" Type="http://schemas.openxmlformats.org/officeDocument/2006/relationships/hyperlink" Target="https://www.investopedia.com/updates/top-developing-countries/#the%20netherlands" TargetMode="External"/><Relationship Id="rId23" Type="http://schemas.openxmlformats.org/officeDocument/2006/relationships/hyperlink" Target="https://www.investopedia.com/updates/top-developing-countries/#spain" TargetMode="External"/><Relationship Id="rId10" Type="http://schemas.openxmlformats.org/officeDocument/2006/relationships/hyperlink" Target="https://www.investopedia.com/updates/top-developing-countries/#greece" TargetMode="External"/><Relationship Id="rId19" Type="http://schemas.openxmlformats.org/officeDocument/2006/relationships/hyperlink" Target="https://www.investopedia.com/updates/top-developing-countries/#the%20philippines" TargetMode="External"/><Relationship Id="rId4" Type="http://schemas.openxmlformats.org/officeDocument/2006/relationships/hyperlink" Target="https://www.investopedia.com/updates/top-developing-countries/#brazil" TargetMode="External"/><Relationship Id="rId9" Type="http://schemas.openxmlformats.org/officeDocument/2006/relationships/hyperlink" Target="https://www.investopedia.com/updates/top-developing-countries/#germany" TargetMode="External"/><Relationship Id="rId14" Type="http://schemas.openxmlformats.org/officeDocument/2006/relationships/hyperlink" Target="https://www.investopedia.com/updates/top-developing-countries/#mexico" TargetMode="External"/><Relationship Id="rId22" Type="http://schemas.openxmlformats.org/officeDocument/2006/relationships/hyperlink" Target="https://www.investopedia.com/updates/top-developing-countries/#south%20korea"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1.wdp"/><Relationship Id="rId7" Type="http://schemas.openxmlformats.org/officeDocument/2006/relationships/diagramColors" Target="../diagrams/colors9.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07/relationships/hdphoto" Target="../media/hdphoto1.wdp"/><Relationship Id="rId7" Type="http://schemas.openxmlformats.org/officeDocument/2006/relationships/diagramColors" Target="../diagrams/colors10.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4177" y="461818"/>
            <a:ext cx="7404519" cy="816376"/>
          </a:xfrm>
          <a:solidFill>
            <a:schemeClr val="accent1">
              <a:lumMod val="40000"/>
              <a:lumOff val="60000"/>
            </a:schemeClr>
          </a:solidFill>
          <a:ln>
            <a:noFill/>
          </a:ln>
        </p:spPr>
        <p:txBody>
          <a:bodyPr>
            <a:normAutofit fontScale="90000"/>
          </a:bodyPr>
          <a:lstStyle/>
          <a:p>
            <a:r>
              <a:rPr lang="en-US" dirty="0" smtClean="0"/>
              <a:t/>
            </a:r>
            <a:br>
              <a:rPr lang="en-US" dirty="0" smtClean="0"/>
            </a:br>
            <a:r>
              <a:rPr lang="en-US" dirty="0" smtClean="0"/>
              <a:t> </a:t>
            </a:r>
            <a:br>
              <a:rPr lang="en-US" dirty="0" smtClean="0"/>
            </a:br>
            <a:r>
              <a:rPr lang="en-US" sz="3600" dirty="0" smtClean="0"/>
              <a:t/>
            </a:r>
            <a:br>
              <a:rPr lang="en-US" sz="3600" dirty="0" smtClean="0"/>
            </a:br>
            <a:r>
              <a:rPr lang="en-US" sz="3600" dirty="0" smtClean="0">
                <a:solidFill>
                  <a:schemeClr val="accent2">
                    <a:lumMod val="50000"/>
                  </a:schemeClr>
                </a:solidFill>
                <a:latin typeface="Britannic Bold" panose="020B0903060703020204" pitchFamily="34" charset="0"/>
              </a:rPr>
              <a:t>Introduction to Bangladesh Economy</a:t>
            </a:r>
            <a:endParaRPr lang="en-US" sz="3600" dirty="0">
              <a:solidFill>
                <a:schemeClr val="accent2">
                  <a:lumMod val="50000"/>
                </a:schemeClr>
              </a:solidFill>
              <a:latin typeface="Britannic Bold" panose="020B0903060703020204" pitchFamily="34" charset="0"/>
            </a:endParaRPr>
          </a:p>
        </p:txBody>
      </p:sp>
      <p:sp>
        <p:nvSpPr>
          <p:cNvPr id="3" name="Rectangle 2"/>
          <p:cNvSpPr/>
          <p:nvPr/>
        </p:nvSpPr>
        <p:spPr>
          <a:xfrm>
            <a:off x="406400" y="3549272"/>
            <a:ext cx="6096000" cy="3785652"/>
          </a:xfrm>
          <a:prstGeom prst="rect">
            <a:avLst/>
          </a:prstGeom>
        </p:spPr>
        <p:txBody>
          <a:bodyPr>
            <a:spAutoFit/>
          </a:bodyPr>
          <a:lstStyle/>
          <a:p>
            <a:pPr fontAlgn="base">
              <a:spcBef>
                <a:spcPct val="0"/>
              </a:spcBef>
              <a:spcAft>
                <a:spcPct val="0"/>
              </a:spcAft>
              <a:buNone/>
            </a:pPr>
            <a:r>
              <a:rPr lang="en-US" altLang="en-US" sz="2400" b="1" dirty="0" smtClean="0">
                <a:latin typeface="Adobe Naskh Medium" panose="01010101010101010101" pitchFamily="50" charset="-78"/>
                <a:cs typeface="Adobe Naskh Medium" panose="01010101010101010101" pitchFamily="50" charset="-78"/>
                <a:sym typeface="Wingdings 3" panose="05040102010807070707" pitchFamily="18" charset="2"/>
              </a:rPr>
              <a:t>MUNMUN SHABNAM BIPASHA</a:t>
            </a:r>
          </a:p>
          <a:p>
            <a:pPr fontAlgn="base">
              <a:spcBef>
                <a:spcPct val="0"/>
              </a:spcBef>
              <a:spcAft>
                <a:spcPct val="0"/>
              </a:spcAft>
              <a:buNone/>
            </a:pPr>
            <a:r>
              <a:rPr lang="en-US" altLang="en-US" sz="3600" b="1" dirty="0" smtClean="0">
                <a:latin typeface="Adobe Naskh Medium" panose="01010101010101010101" pitchFamily="50" charset="-78"/>
                <a:cs typeface="Adobe Naskh Medium" panose="01010101010101010101" pitchFamily="50" charset="-78"/>
                <a:sym typeface="Wingdings 3" panose="05040102010807070707" pitchFamily="18" charset="2"/>
              </a:rPr>
              <a:t>Department </a:t>
            </a:r>
            <a:r>
              <a:rPr lang="en-US" altLang="en-US" sz="3600" b="1" dirty="0">
                <a:latin typeface="Adobe Naskh Medium" panose="01010101010101010101" pitchFamily="50" charset="-78"/>
                <a:cs typeface="Adobe Naskh Medium" panose="01010101010101010101" pitchFamily="50" charset="-78"/>
                <a:sym typeface="Wingdings 3" panose="05040102010807070707" pitchFamily="18" charset="2"/>
              </a:rPr>
              <a:t>of Business Administration</a:t>
            </a:r>
          </a:p>
          <a:p>
            <a:pPr fontAlgn="base">
              <a:spcBef>
                <a:spcPct val="0"/>
              </a:spcBef>
              <a:spcAft>
                <a:spcPct val="0"/>
              </a:spcAft>
              <a:buNone/>
            </a:pPr>
            <a:r>
              <a:rPr lang="en-US" altLang="en-US" sz="3600" b="1" dirty="0">
                <a:latin typeface="Adobe Naskh Medium" panose="01010101010101010101" pitchFamily="50" charset="-78"/>
                <a:cs typeface="Adobe Naskh Medium" panose="01010101010101010101" pitchFamily="50" charset="-78"/>
                <a:sym typeface="Wingdings 3" panose="05040102010807070707" pitchFamily="18" charset="2"/>
              </a:rPr>
              <a:t>Daffodil International University</a:t>
            </a:r>
          </a:p>
        </p:txBody>
      </p:sp>
    </p:spTree>
    <p:extLst>
      <p:ext uri="{BB962C8B-B14F-4D97-AF65-F5344CB8AC3E}">
        <p14:creationId xmlns:p14="http://schemas.microsoft.com/office/powerpoint/2010/main" val="1483105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5143363" cy="845574"/>
          </a:xfrm>
        </p:spPr>
        <p:txBody>
          <a:bodyPr/>
          <a:lstStyle/>
          <a:p>
            <a:r>
              <a:rPr lang="en-US" dirty="0"/>
              <a:t>Mixed Economic System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341310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1246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a:t>
            </a:r>
            <a:endParaRPr lang="en-US" dirty="0"/>
          </a:p>
        </p:txBody>
      </p:sp>
      <p:sp>
        <p:nvSpPr>
          <p:cNvPr id="3" name="Content Placeholder 2"/>
          <p:cNvSpPr>
            <a:spLocks noGrp="1"/>
          </p:cNvSpPr>
          <p:nvPr>
            <p:ph idx="1"/>
          </p:nvPr>
        </p:nvSpPr>
        <p:spPr/>
        <p:txBody>
          <a:bodyPr>
            <a:normAutofit lnSpcReduction="10000"/>
          </a:bodyPr>
          <a:lstStyle/>
          <a:p>
            <a:r>
              <a:rPr lang="en-US" sz="3200" dirty="0" smtClean="0">
                <a:latin typeface="Adobe Naskh Medium" panose="01010101010101010101" pitchFamily="50" charset="-78"/>
                <a:cs typeface="Adobe Naskh Medium" panose="01010101010101010101" pitchFamily="50" charset="-78"/>
              </a:rPr>
              <a:t>Few Concepts:</a:t>
            </a:r>
          </a:p>
          <a:p>
            <a:pPr marL="0" indent="0">
              <a:buNone/>
            </a:pPr>
            <a:r>
              <a:rPr lang="en-US" sz="3200" dirty="0" smtClean="0">
                <a:latin typeface="Adobe Naskh Medium" panose="01010101010101010101" pitchFamily="50" charset="-78"/>
                <a:cs typeface="Adobe Naskh Medium" panose="01010101010101010101" pitchFamily="50" charset="-78"/>
              </a:rPr>
              <a:t>Economic Growth  </a:t>
            </a:r>
          </a:p>
          <a:p>
            <a:pPr marL="0" indent="0">
              <a:buNone/>
            </a:pPr>
            <a:r>
              <a:rPr lang="en-US" sz="3200" dirty="0" smtClean="0">
                <a:latin typeface="Adobe Naskh Medium" panose="01010101010101010101" pitchFamily="50" charset="-78"/>
                <a:cs typeface="Adobe Naskh Medium" panose="01010101010101010101" pitchFamily="50" charset="-78"/>
              </a:rPr>
              <a:t>Economic Development = GDP+ Health+Edu+ Liv </a:t>
            </a:r>
            <a:r>
              <a:rPr lang="en-US" sz="3200" dirty="0" err="1" smtClean="0">
                <a:latin typeface="Adobe Naskh Medium" panose="01010101010101010101" pitchFamily="50" charset="-78"/>
                <a:cs typeface="Adobe Naskh Medium" panose="01010101010101010101" pitchFamily="50" charset="-78"/>
              </a:rPr>
              <a:t>Std</a:t>
            </a:r>
            <a:endParaRPr lang="en-US" sz="3200" dirty="0" smtClean="0">
              <a:latin typeface="Adobe Naskh Medium" panose="01010101010101010101" pitchFamily="50" charset="-78"/>
              <a:cs typeface="Adobe Naskh Medium" panose="01010101010101010101" pitchFamily="50" charset="-78"/>
            </a:endParaRPr>
          </a:p>
          <a:p>
            <a:pPr marL="0" indent="0">
              <a:buNone/>
            </a:pPr>
            <a:r>
              <a:rPr lang="en-US" sz="3200" dirty="0" smtClean="0">
                <a:latin typeface="Adobe Naskh Medium" panose="01010101010101010101" pitchFamily="50" charset="-78"/>
                <a:cs typeface="Adobe Naskh Medium" panose="01010101010101010101" pitchFamily="50" charset="-78"/>
              </a:rPr>
              <a:t>HDI (Human Development </a:t>
            </a:r>
            <a:r>
              <a:rPr lang="en-US" sz="3200" smtClean="0">
                <a:latin typeface="Adobe Naskh Medium" panose="01010101010101010101" pitchFamily="50" charset="-78"/>
                <a:cs typeface="Adobe Naskh Medium" panose="01010101010101010101" pitchFamily="50" charset="-78"/>
              </a:rPr>
              <a:t>Index</a:t>
            </a:r>
            <a:r>
              <a:rPr lang="en-US" sz="3200" smtClean="0">
                <a:latin typeface="Adobe Naskh Medium" panose="01010101010101010101" pitchFamily="50" charset="-78"/>
                <a:cs typeface="Adobe Naskh Medium" panose="01010101010101010101" pitchFamily="50" charset="-78"/>
              </a:rPr>
              <a:t>)=INCOME,EDU,ACCODODATION,HEALTH,LIVING STANDARD</a:t>
            </a:r>
            <a:endParaRPr lang="en-US" sz="3200" dirty="0" smtClean="0">
              <a:latin typeface="Adobe Naskh Medium" panose="01010101010101010101" pitchFamily="50" charset="-78"/>
              <a:cs typeface="Adobe Naskh Medium" panose="01010101010101010101" pitchFamily="50" charset="-78"/>
            </a:endParaRPr>
          </a:p>
          <a:p>
            <a:endParaRPr lang="en-US" dirty="0"/>
          </a:p>
        </p:txBody>
      </p:sp>
    </p:spTree>
    <p:extLst>
      <p:ext uri="{BB962C8B-B14F-4D97-AF65-F5344CB8AC3E}">
        <p14:creationId xmlns:p14="http://schemas.microsoft.com/office/powerpoint/2010/main" val="1733325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Underdeveloped, </a:t>
            </a:r>
            <a:r>
              <a:rPr lang="en-US" sz="3200" b="1" dirty="0" smtClean="0"/>
              <a:t>Developing </a:t>
            </a:r>
            <a:r>
              <a:rPr lang="en-US" sz="3200" b="1" dirty="0"/>
              <a:t>and </a:t>
            </a:r>
            <a:r>
              <a:rPr lang="en-US" sz="3200" b="1" dirty="0" smtClean="0"/>
              <a:t>Developed Economies </a:t>
            </a:r>
            <a:endParaRPr lang="en-US" sz="3200" b="1" dirty="0"/>
          </a:p>
        </p:txBody>
      </p:sp>
      <p:sp>
        <p:nvSpPr>
          <p:cNvPr id="3" name="Content Placeholder 2"/>
          <p:cNvSpPr>
            <a:spLocks noGrp="1"/>
          </p:cNvSpPr>
          <p:nvPr>
            <p:ph idx="1"/>
          </p:nvPr>
        </p:nvSpPr>
        <p:spPr>
          <a:xfrm>
            <a:off x="1309288" y="2458065"/>
            <a:ext cx="7282610" cy="1327354"/>
          </a:xfrm>
          <a:solidFill>
            <a:schemeClr val="accent2">
              <a:lumMod val="20000"/>
              <a:lumOff val="80000"/>
              <a:alpha val="67000"/>
            </a:schemeClr>
          </a:solidFill>
        </p:spPr>
        <p:txBody>
          <a:bodyPr>
            <a:normAutofit/>
          </a:bodyPr>
          <a:lstStyle/>
          <a:p>
            <a:pPr marL="0" indent="0">
              <a:buNone/>
            </a:pPr>
            <a:r>
              <a:rPr lang="en-US" sz="2400" b="1" dirty="0" smtClean="0">
                <a:latin typeface="+mj-lt"/>
              </a:rPr>
              <a:t>The </a:t>
            </a:r>
            <a:r>
              <a:rPr lang="en-US" sz="2400" b="1" dirty="0">
                <a:latin typeface="+mj-lt"/>
              </a:rPr>
              <a:t>countries of the world are classified into three groups on the basis of the level and stage of economic development such as: </a:t>
            </a:r>
            <a:endParaRPr lang="en-US" sz="2400" b="1" dirty="0" smtClean="0">
              <a:latin typeface="+mj-lt"/>
            </a:endParaRPr>
          </a:p>
          <a:p>
            <a:pPr marL="0" indent="0">
              <a:buNone/>
            </a:pPr>
            <a:endParaRPr lang="en-US" sz="2400" b="1" dirty="0">
              <a:latin typeface="+mj-lt"/>
            </a:endParaRPr>
          </a:p>
        </p:txBody>
      </p:sp>
      <p:sp>
        <p:nvSpPr>
          <p:cNvPr id="4" name="TextBox 3"/>
          <p:cNvSpPr txBox="1"/>
          <p:nvPr/>
        </p:nvSpPr>
        <p:spPr>
          <a:xfrm>
            <a:off x="1995609" y="4125479"/>
            <a:ext cx="5413829" cy="1200329"/>
          </a:xfrm>
          <a:prstGeom prst="rect">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rtlCol="0">
            <a:spAutoFit/>
          </a:bodyPr>
          <a:lstStyle/>
          <a:p>
            <a:pPr marL="342900" indent="-342900">
              <a:buFont typeface="Arial" panose="020B0604020202020204" pitchFamily="34" charset="0"/>
              <a:buChar char="•"/>
            </a:pPr>
            <a:r>
              <a:rPr lang="en-US" sz="2400" dirty="0" smtClean="0">
                <a:latin typeface="+mj-lt"/>
              </a:rPr>
              <a:t>Underdeveloped </a:t>
            </a:r>
            <a:r>
              <a:rPr lang="en-US" sz="2400" dirty="0">
                <a:latin typeface="+mj-lt"/>
              </a:rPr>
              <a:t>countries</a:t>
            </a:r>
            <a:endParaRPr lang="en-US" sz="2400" dirty="0" smtClean="0">
              <a:latin typeface="+mj-lt"/>
            </a:endParaRPr>
          </a:p>
          <a:p>
            <a:pPr marL="342900" indent="-342900">
              <a:buFont typeface="Arial" panose="020B0604020202020204" pitchFamily="34" charset="0"/>
              <a:buChar char="•"/>
            </a:pPr>
            <a:r>
              <a:rPr lang="en-US" sz="2400" dirty="0" smtClean="0">
                <a:latin typeface="+mj-lt"/>
              </a:rPr>
              <a:t>Developing countries    </a:t>
            </a:r>
          </a:p>
          <a:p>
            <a:pPr marL="342900" indent="-342900">
              <a:buFont typeface="Arial" panose="020B0604020202020204" pitchFamily="34" charset="0"/>
              <a:buChar char="•"/>
            </a:pPr>
            <a:r>
              <a:rPr lang="en-US" sz="2400" dirty="0" smtClean="0">
                <a:latin typeface="+mj-lt"/>
              </a:rPr>
              <a:t>Developed </a:t>
            </a:r>
            <a:r>
              <a:rPr lang="en-US" sz="2400" dirty="0">
                <a:latin typeface="+mj-lt"/>
              </a:rPr>
              <a:t>countries</a:t>
            </a:r>
            <a:r>
              <a:rPr lang="en-US" sz="2400" dirty="0" smtClean="0">
                <a:latin typeface="+mj-lt"/>
              </a:rPr>
              <a:t>.   </a:t>
            </a:r>
            <a:endParaRPr lang="en-US" sz="2400" dirty="0">
              <a:latin typeface="+mj-lt"/>
            </a:endParaRPr>
          </a:p>
        </p:txBody>
      </p:sp>
    </p:spTree>
    <p:extLst>
      <p:ext uri="{BB962C8B-B14F-4D97-AF65-F5344CB8AC3E}">
        <p14:creationId xmlns:p14="http://schemas.microsoft.com/office/powerpoint/2010/main" val="622792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761" y="609600"/>
            <a:ext cx="8615241" cy="599768"/>
          </a:xfrm>
        </p:spPr>
        <p:txBody>
          <a:bodyPr>
            <a:normAutofit fontScale="90000"/>
          </a:bodyPr>
          <a:lstStyle/>
          <a:p>
            <a:r>
              <a:rPr lang="en-US" dirty="0" smtClean="0"/>
              <a:t>List of some Developed &amp; Developing Nations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2218835"/>
              </p:ext>
            </p:extLst>
          </p:nvPr>
        </p:nvGraphicFramePr>
        <p:xfrm>
          <a:off x="1120876" y="1101225"/>
          <a:ext cx="6361472" cy="5623038"/>
        </p:xfrm>
        <a:graphic>
          <a:graphicData uri="http://schemas.openxmlformats.org/drawingml/2006/table">
            <a:tbl>
              <a:tblPr/>
              <a:tblGrid>
                <a:gridCol w="2120491">
                  <a:extLst>
                    <a:ext uri="{9D8B030D-6E8A-4147-A177-3AD203B41FA5}">
                      <a16:colId xmlns:a16="http://schemas.microsoft.com/office/drawing/2014/main" val="3489525511"/>
                    </a:ext>
                  </a:extLst>
                </a:gridCol>
                <a:gridCol w="1049794">
                  <a:extLst>
                    <a:ext uri="{9D8B030D-6E8A-4147-A177-3AD203B41FA5}">
                      <a16:colId xmlns:a16="http://schemas.microsoft.com/office/drawing/2014/main" val="1160539516"/>
                    </a:ext>
                  </a:extLst>
                </a:gridCol>
                <a:gridCol w="3191187">
                  <a:extLst>
                    <a:ext uri="{9D8B030D-6E8A-4147-A177-3AD203B41FA5}">
                      <a16:colId xmlns:a16="http://schemas.microsoft.com/office/drawing/2014/main" val="3516137375"/>
                    </a:ext>
                  </a:extLst>
                </a:gridCol>
              </a:tblGrid>
              <a:tr h="657242">
                <a:tc>
                  <a:txBody>
                    <a:bodyPr/>
                    <a:lstStyle/>
                    <a:p>
                      <a:r>
                        <a:rPr lang="en-US" sz="700" cap="all">
                          <a:effectLst/>
                          <a:latin typeface="Cabin-semi-bold"/>
                        </a:rPr>
                        <a:t/>
                      </a:r>
                      <a:br>
                        <a:rPr lang="en-US" sz="700" cap="all">
                          <a:effectLst/>
                          <a:latin typeface="Cabin-semi-bold"/>
                        </a:rPr>
                      </a:br>
                      <a:r>
                        <a:rPr lang="en-US" sz="700" cap="all">
                          <a:effectLst/>
                          <a:latin typeface="Cabin-semi-bold"/>
                        </a:rPr>
                        <a:t>COUNTRY</a:t>
                      </a:r>
                    </a:p>
                    <a:p>
                      <a:r>
                        <a:rPr lang="en-US" sz="700" cap="all">
                          <a:effectLst/>
                          <a:latin typeface="Cabin-semi-bold"/>
                        </a:rPr>
                        <a:t/>
                      </a:r>
                      <a:br>
                        <a:rPr lang="en-US" sz="700" cap="all">
                          <a:effectLst/>
                          <a:latin typeface="Cabin-semi-bold"/>
                        </a:rPr>
                      </a:br>
                      <a:endParaRPr lang="en-US" sz="700" cap="all">
                        <a:effectLst/>
                        <a:latin typeface="Cabin-semi-bold"/>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EEEEE"/>
                    </a:solidFill>
                  </a:tcPr>
                </a:tc>
                <a:tc>
                  <a:txBody>
                    <a:bodyPr/>
                    <a:lstStyle/>
                    <a:p>
                      <a:r>
                        <a:rPr lang="en-US" sz="700" cap="all">
                          <a:effectLst/>
                          <a:latin typeface="Cabin-semi-bold"/>
                        </a:rPr>
                        <a:t/>
                      </a:r>
                      <a:br>
                        <a:rPr lang="en-US" sz="700" cap="all">
                          <a:effectLst/>
                          <a:latin typeface="Cabin-semi-bold"/>
                        </a:rPr>
                      </a:br>
                      <a:r>
                        <a:rPr lang="en-US" sz="700" cap="all">
                          <a:effectLst/>
                          <a:latin typeface="Cabin-semi-bold"/>
                        </a:rPr>
                        <a:t>STATUS</a:t>
                      </a:r>
                    </a:p>
                    <a:p>
                      <a:r>
                        <a:rPr lang="en-US" sz="700" cap="all">
                          <a:effectLst/>
                          <a:latin typeface="Cabin-semi-bold"/>
                        </a:rPr>
                        <a:t/>
                      </a:r>
                      <a:br>
                        <a:rPr lang="en-US" sz="700" cap="all">
                          <a:effectLst/>
                          <a:latin typeface="Cabin-semi-bold"/>
                        </a:rPr>
                      </a:br>
                      <a:endParaRPr lang="en-US" sz="700" cap="all">
                        <a:effectLst/>
                        <a:latin typeface="Cabin-semi-bold"/>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EEEEE"/>
                    </a:solidFill>
                  </a:tcPr>
                </a:tc>
                <a:tc>
                  <a:txBody>
                    <a:bodyPr/>
                    <a:lstStyle/>
                    <a:p>
                      <a:r>
                        <a:rPr lang="en-US" sz="700" cap="all">
                          <a:effectLst/>
                          <a:latin typeface="Cabin-semi-bold"/>
                        </a:rPr>
                        <a:t/>
                      </a:r>
                      <a:br>
                        <a:rPr lang="en-US" sz="700" cap="all">
                          <a:effectLst/>
                          <a:latin typeface="Cabin-semi-bold"/>
                        </a:rPr>
                      </a:br>
                      <a:r>
                        <a:rPr lang="en-US" sz="700" cap="all">
                          <a:effectLst/>
                          <a:latin typeface="Cabin-semi-bold"/>
                        </a:rPr>
                        <a:t>HDI</a:t>
                      </a:r>
                    </a:p>
                    <a:p>
                      <a:r>
                        <a:rPr lang="en-US" sz="700" cap="all">
                          <a:effectLst/>
                          <a:latin typeface="Cabin-semi-bold"/>
                        </a:rPr>
                        <a:t/>
                      </a:r>
                      <a:br>
                        <a:rPr lang="en-US" sz="700" cap="all">
                          <a:effectLst/>
                          <a:latin typeface="Cabin-semi-bold"/>
                        </a:rPr>
                      </a:br>
                      <a:endParaRPr lang="en-US" sz="700" cap="all">
                        <a:effectLst/>
                        <a:latin typeface="Cabin-semi-bold"/>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710058529"/>
                  </a:ext>
                </a:extLst>
              </a:tr>
              <a:tr h="201032">
                <a:tc>
                  <a:txBody>
                    <a:bodyPr/>
                    <a:lstStyle/>
                    <a:p>
                      <a:r>
                        <a:rPr lang="en-US" sz="700" u="sng">
                          <a:solidFill>
                            <a:srgbClr val="2C40D0"/>
                          </a:solidFill>
                          <a:effectLst/>
                          <a:hlinkClick r:id="rId2"/>
                        </a:rPr>
                        <a:t>Argentina</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Developing</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0.83</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91264221"/>
                  </a:ext>
                </a:extLst>
              </a:tr>
              <a:tr h="201032">
                <a:tc>
                  <a:txBody>
                    <a:bodyPr/>
                    <a:lstStyle/>
                    <a:p>
                      <a:r>
                        <a:rPr lang="en-US" sz="700" u="sng">
                          <a:solidFill>
                            <a:srgbClr val="2C40D0"/>
                          </a:solidFill>
                          <a:effectLst/>
                          <a:hlinkClick r:id="rId3"/>
                        </a:rPr>
                        <a:t>Australia</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dirty="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0.93</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84163253"/>
                  </a:ext>
                </a:extLst>
              </a:tr>
              <a:tr h="201032">
                <a:tc>
                  <a:txBody>
                    <a:bodyPr/>
                    <a:lstStyle/>
                    <a:p>
                      <a:r>
                        <a:rPr lang="en-US" sz="700" u="sng">
                          <a:solidFill>
                            <a:srgbClr val="2C40D0"/>
                          </a:solidFill>
                          <a:effectLst/>
                          <a:hlinkClick r:id="rId4"/>
                        </a:rPr>
                        <a:t>Brazil</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Developing</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0.75</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415713"/>
                  </a:ext>
                </a:extLst>
              </a:tr>
              <a:tr h="201032">
                <a:tc>
                  <a:txBody>
                    <a:bodyPr/>
                    <a:lstStyle/>
                    <a:p>
                      <a:r>
                        <a:rPr lang="en-US" sz="700" u="sng">
                          <a:solidFill>
                            <a:srgbClr val="2C40D0"/>
                          </a:solidFill>
                          <a:effectLst/>
                          <a:hlinkClick r:id="rId5"/>
                        </a:rPr>
                        <a:t>Canada</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0.91</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33525824"/>
                  </a:ext>
                </a:extLst>
              </a:tr>
              <a:tr h="201032">
                <a:tc>
                  <a:txBody>
                    <a:bodyPr/>
                    <a:lstStyle/>
                    <a:p>
                      <a:r>
                        <a:rPr lang="en-US" sz="700" u="sng">
                          <a:solidFill>
                            <a:srgbClr val="2C40D0"/>
                          </a:solidFill>
                          <a:effectLst/>
                          <a:hlinkClick r:id="rId6"/>
                        </a:rPr>
                        <a:t>Chile</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0.82</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25594373"/>
                  </a:ext>
                </a:extLst>
              </a:tr>
              <a:tr h="0">
                <a:tc>
                  <a:txBody>
                    <a:bodyPr/>
                    <a:lstStyle/>
                    <a:p>
                      <a:r>
                        <a:rPr lang="en-US" sz="700" u="sng">
                          <a:solidFill>
                            <a:srgbClr val="2C40D0"/>
                          </a:solidFill>
                          <a:effectLst/>
                          <a:hlinkClick r:id="rId7"/>
                        </a:rPr>
                        <a:t>China</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Developing</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0.72</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75825043"/>
                  </a:ext>
                </a:extLst>
              </a:tr>
              <a:tr h="201032">
                <a:tc>
                  <a:txBody>
                    <a:bodyPr/>
                    <a:lstStyle/>
                    <a:p>
                      <a:r>
                        <a:rPr lang="en-US" sz="700" u="sng">
                          <a:solidFill>
                            <a:srgbClr val="2C40D0"/>
                          </a:solidFill>
                          <a:effectLst/>
                          <a:hlinkClick r:id="rId8"/>
                        </a:rPr>
                        <a:t>France</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0.89</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21653282"/>
                  </a:ext>
                </a:extLst>
              </a:tr>
              <a:tr h="201032">
                <a:tc>
                  <a:txBody>
                    <a:bodyPr/>
                    <a:lstStyle/>
                    <a:p>
                      <a:r>
                        <a:rPr lang="en-US" sz="700" u="sng">
                          <a:solidFill>
                            <a:srgbClr val="2C40D0"/>
                          </a:solidFill>
                          <a:effectLst/>
                          <a:hlinkClick r:id="rId9"/>
                        </a:rPr>
                        <a:t>Germany</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0.91</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34089268"/>
                  </a:ext>
                </a:extLst>
              </a:tr>
              <a:tr h="201032">
                <a:tc>
                  <a:txBody>
                    <a:bodyPr/>
                    <a:lstStyle/>
                    <a:p>
                      <a:r>
                        <a:rPr lang="en-US" sz="700" u="sng">
                          <a:solidFill>
                            <a:srgbClr val="2C40D0"/>
                          </a:solidFill>
                          <a:effectLst/>
                          <a:hlinkClick r:id="rId10"/>
                        </a:rPr>
                        <a:t>Greece</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0.87</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98775156"/>
                  </a:ext>
                </a:extLst>
              </a:tr>
              <a:tr h="201032">
                <a:tc>
                  <a:txBody>
                    <a:bodyPr/>
                    <a:lstStyle/>
                    <a:p>
                      <a:r>
                        <a:rPr lang="en-US" sz="700" u="sng">
                          <a:solidFill>
                            <a:srgbClr val="2C40D0"/>
                          </a:solidFill>
                          <a:effectLst/>
                          <a:hlinkClick r:id="rId11"/>
                        </a:rPr>
                        <a:t>Israel</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0.89</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59020772"/>
                  </a:ext>
                </a:extLst>
              </a:tr>
              <a:tr h="201032">
                <a:tc>
                  <a:txBody>
                    <a:bodyPr/>
                    <a:lstStyle/>
                    <a:p>
                      <a:r>
                        <a:rPr lang="en-US" sz="700" u="sng">
                          <a:solidFill>
                            <a:srgbClr val="2C40D0"/>
                          </a:solidFill>
                          <a:effectLst/>
                          <a:hlinkClick r:id="rId12"/>
                        </a:rPr>
                        <a:t>Italy</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0.87</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6481627"/>
                  </a:ext>
                </a:extLst>
              </a:tr>
              <a:tr h="201032">
                <a:tc>
                  <a:txBody>
                    <a:bodyPr/>
                    <a:lstStyle/>
                    <a:p>
                      <a:r>
                        <a:rPr lang="en-US" sz="700" u="sng">
                          <a:solidFill>
                            <a:srgbClr val="2C40D0"/>
                          </a:solidFill>
                          <a:effectLst/>
                          <a:hlinkClick r:id="rId13"/>
                        </a:rPr>
                        <a:t>Malaysia</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dirty="0">
                          <a:effectLst/>
                        </a:rPr>
                        <a:t>Developing</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0.78</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41990522"/>
                  </a:ext>
                </a:extLst>
              </a:tr>
              <a:tr h="201032">
                <a:tc>
                  <a:txBody>
                    <a:bodyPr/>
                    <a:lstStyle/>
                    <a:p>
                      <a:r>
                        <a:rPr lang="en-US" sz="700" u="sng">
                          <a:solidFill>
                            <a:srgbClr val="2C40D0"/>
                          </a:solidFill>
                          <a:effectLst/>
                          <a:hlinkClick r:id="rId14"/>
                        </a:rPr>
                        <a:t>Mexico</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Developing</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0.76</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34098534"/>
                  </a:ext>
                </a:extLst>
              </a:tr>
              <a:tr h="201032">
                <a:tc>
                  <a:txBody>
                    <a:bodyPr/>
                    <a:lstStyle/>
                    <a:p>
                      <a:r>
                        <a:rPr lang="en-US" sz="700" u="sng">
                          <a:solidFill>
                            <a:srgbClr val="2C40D0"/>
                          </a:solidFill>
                          <a:effectLst/>
                          <a:hlinkClick r:id="rId15"/>
                        </a:rPr>
                        <a:t>Netherlands</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0.92</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8507831"/>
                  </a:ext>
                </a:extLst>
              </a:tr>
              <a:tr h="201032">
                <a:tc>
                  <a:txBody>
                    <a:bodyPr/>
                    <a:lstStyle/>
                    <a:p>
                      <a:r>
                        <a:rPr lang="en-US" sz="700" u="sng">
                          <a:solidFill>
                            <a:srgbClr val="2C40D0"/>
                          </a:solidFill>
                          <a:effectLst/>
                          <a:hlinkClick r:id="rId16"/>
                        </a:rPr>
                        <a:t>Nigeria</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Developing</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0.51</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62700970"/>
                  </a:ext>
                </a:extLst>
              </a:tr>
              <a:tr h="201032">
                <a:tc>
                  <a:txBody>
                    <a:bodyPr/>
                    <a:lstStyle/>
                    <a:p>
                      <a:r>
                        <a:rPr lang="en-US" sz="700" u="sng">
                          <a:solidFill>
                            <a:srgbClr val="2C40D0"/>
                          </a:solidFill>
                          <a:effectLst/>
                          <a:hlinkClick r:id="rId17"/>
                        </a:rPr>
                        <a:t>North Korea</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Developing</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03746283"/>
                  </a:ext>
                </a:extLst>
              </a:tr>
              <a:tr h="201032">
                <a:tc>
                  <a:txBody>
                    <a:bodyPr/>
                    <a:lstStyle/>
                    <a:p>
                      <a:r>
                        <a:rPr lang="en-US" sz="700" u="sng">
                          <a:solidFill>
                            <a:srgbClr val="2C40D0"/>
                          </a:solidFill>
                          <a:effectLst/>
                          <a:hlinkClick r:id="rId18"/>
                        </a:rPr>
                        <a:t>Norway</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0.94</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3607711"/>
                  </a:ext>
                </a:extLst>
              </a:tr>
              <a:tr h="201032">
                <a:tc>
                  <a:txBody>
                    <a:bodyPr/>
                    <a:lstStyle/>
                    <a:p>
                      <a:r>
                        <a:rPr lang="en-US" sz="700" u="sng">
                          <a:solidFill>
                            <a:srgbClr val="2C40D0"/>
                          </a:solidFill>
                          <a:effectLst/>
                          <a:hlinkClick r:id="rId19"/>
                        </a:rPr>
                        <a:t>Philippines</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Developing</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0.66</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08775735"/>
                  </a:ext>
                </a:extLst>
              </a:tr>
              <a:tr h="201032">
                <a:tc>
                  <a:txBody>
                    <a:bodyPr/>
                    <a:lstStyle/>
                    <a:p>
                      <a:r>
                        <a:rPr lang="en-US" sz="700" u="sng">
                          <a:solidFill>
                            <a:srgbClr val="2C40D0"/>
                          </a:solidFill>
                          <a:effectLst/>
                          <a:hlinkClick r:id="rId20"/>
                        </a:rPr>
                        <a:t>Qatar</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Developing</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0.85</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17169926"/>
                  </a:ext>
                </a:extLst>
              </a:tr>
              <a:tr h="201032">
                <a:tc>
                  <a:txBody>
                    <a:bodyPr/>
                    <a:lstStyle/>
                    <a:p>
                      <a:r>
                        <a:rPr lang="en-US" sz="700" u="sng">
                          <a:solidFill>
                            <a:srgbClr val="2C40D0"/>
                          </a:solidFill>
                          <a:effectLst/>
                          <a:hlinkClick r:id="rId21"/>
                        </a:rPr>
                        <a:t>Russia</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Developing</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dirty="0">
                          <a:effectLst/>
                        </a:rPr>
                        <a:t>0.79</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56717263"/>
                  </a:ext>
                </a:extLst>
              </a:tr>
              <a:tr h="201032">
                <a:tc>
                  <a:txBody>
                    <a:bodyPr/>
                    <a:lstStyle/>
                    <a:p>
                      <a:r>
                        <a:rPr lang="en-US" sz="700" u="sng">
                          <a:solidFill>
                            <a:srgbClr val="2C40D0"/>
                          </a:solidFill>
                          <a:effectLst/>
                          <a:hlinkClick r:id="rId22"/>
                        </a:rPr>
                        <a:t>South Korea</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0.89</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30371080"/>
                  </a:ext>
                </a:extLst>
              </a:tr>
              <a:tr h="201032">
                <a:tc>
                  <a:txBody>
                    <a:bodyPr/>
                    <a:lstStyle/>
                    <a:p>
                      <a:r>
                        <a:rPr lang="en-US" sz="700" u="sng">
                          <a:solidFill>
                            <a:srgbClr val="2C40D0"/>
                          </a:solidFill>
                          <a:effectLst/>
                          <a:hlinkClick r:id="rId23"/>
                        </a:rPr>
                        <a:t>Spain</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0.87</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9612045"/>
                  </a:ext>
                </a:extLst>
              </a:tr>
              <a:tr h="201032">
                <a:tc>
                  <a:txBody>
                    <a:bodyPr/>
                    <a:lstStyle/>
                    <a:p>
                      <a:r>
                        <a:rPr lang="en-US" sz="700" u="sng">
                          <a:solidFill>
                            <a:srgbClr val="2C40D0"/>
                          </a:solidFill>
                          <a:effectLst/>
                          <a:hlinkClick r:id="rId24"/>
                        </a:rPr>
                        <a:t>Sweden</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0.90</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04730831"/>
                  </a:ext>
                </a:extLst>
              </a:tr>
              <a:tr h="201032">
                <a:tc>
                  <a:txBody>
                    <a:bodyPr/>
                    <a:lstStyle/>
                    <a:p>
                      <a:r>
                        <a:rPr lang="en-US" sz="700" u="sng">
                          <a:solidFill>
                            <a:srgbClr val="2C40D0"/>
                          </a:solidFill>
                          <a:effectLst/>
                          <a:hlinkClick r:id="rId25"/>
                        </a:rPr>
                        <a:t>Taiwan</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0.88</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77522387"/>
                  </a:ext>
                </a:extLst>
              </a:tr>
              <a:tr h="201032">
                <a:tc>
                  <a:txBody>
                    <a:bodyPr/>
                    <a:lstStyle/>
                    <a:p>
                      <a:r>
                        <a:rPr lang="en-US" sz="700" u="sng">
                          <a:solidFill>
                            <a:srgbClr val="2C40D0"/>
                          </a:solidFill>
                          <a:effectLst/>
                          <a:hlinkClick r:id="rId26"/>
                        </a:rPr>
                        <a:t>Turkey</a:t>
                      </a:r>
                      <a:endParaRPr lang="en-US" sz="700">
                        <a:effectLst/>
                      </a:endParaRP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a:effectLst/>
                        </a:rPr>
                        <a:t>Developed</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r>
                        <a:rPr lang="en-US" sz="700" dirty="0">
                          <a:effectLst/>
                        </a:rPr>
                        <a:t>0.76</a:t>
                      </a:r>
                    </a:p>
                  </a:txBody>
                  <a:tcPr marL="34349" marR="34349" marT="17174" marB="17174"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62092517"/>
                  </a:ext>
                </a:extLst>
              </a:tr>
            </a:tbl>
          </a:graphicData>
        </a:graphic>
      </p:graphicFrame>
      <p:sp>
        <p:nvSpPr>
          <p:cNvPr id="5"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30000" smtClean="0">
                <a:ln>
                  <a:noFill/>
                </a:ln>
                <a:solidFill>
                  <a:srgbClr val="0000EE"/>
                </a:solidFill>
                <a:effectLst/>
                <a:latin typeface="SourceSansPro"/>
              </a:rPr>
              <a:t>2</a:t>
            </a:r>
            <a:r>
              <a:rPr kumimoji="0" lang="en-US" altLang="en-US" sz="1200" b="0" i="0" u="none" strike="noStrike" cap="none" normalizeH="0" baseline="0" smtClean="0">
                <a:ln>
                  <a:noFill/>
                </a:ln>
                <a:solidFill>
                  <a:srgbClr val="111111"/>
                </a:solidFill>
                <a:effectLst/>
                <a:latin typeface="SourceSansPro"/>
              </a:rPr>
              <a:t>﻿</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111111"/>
                </a:solidFill>
                <a:effectLst/>
                <a:latin typeface="SourceSansPro"/>
              </a:rPr>
              <a:t>Developed vs. Developing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p:nvPr/>
        </p:nvSpPr>
        <p:spPr>
          <a:xfrm>
            <a:off x="7639664" y="1101224"/>
            <a:ext cx="4001729" cy="39328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HRDI above .85 considering for developed. Exceptional case: </a:t>
            </a:r>
            <a:r>
              <a:rPr lang="en-US" b="1" dirty="0" smtClean="0">
                <a:solidFill>
                  <a:srgbClr val="00B050"/>
                </a:solidFill>
              </a:rPr>
              <a:t>Chili &amp; Turkey.</a:t>
            </a:r>
          </a:p>
          <a:p>
            <a:pPr algn="ctr"/>
            <a:r>
              <a:rPr lang="en-US" dirty="0" smtClean="0"/>
              <a:t>For more you can visit:</a:t>
            </a:r>
          </a:p>
          <a:p>
            <a:pPr algn="ctr"/>
            <a:r>
              <a:rPr lang="en-US" dirty="0"/>
              <a:t>https://www.investopedia.com/updates/top-developing-countries/</a:t>
            </a:r>
          </a:p>
        </p:txBody>
      </p:sp>
    </p:spTree>
    <p:extLst>
      <p:ext uri="{BB962C8B-B14F-4D97-AF65-F5344CB8AC3E}">
        <p14:creationId xmlns:p14="http://schemas.microsoft.com/office/powerpoint/2010/main" val="143947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Underdeveloped Countries </a:t>
            </a:r>
          </a:p>
        </p:txBody>
      </p:sp>
      <p:sp>
        <p:nvSpPr>
          <p:cNvPr id="3" name="Content Placeholder 2"/>
          <p:cNvSpPr>
            <a:spLocks noGrp="1"/>
          </p:cNvSpPr>
          <p:nvPr>
            <p:ph idx="1"/>
          </p:nvPr>
        </p:nvSpPr>
        <p:spPr>
          <a:xfrm>
            <a:off x="186398" y="1260279"/>
            <a:ext cx="2913990" cy="531197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a:normAutofit fontScale="85000" lnSpcReduction="10000"/>
          </a:bodyPr>
          <a:lstStyle/>
          <a:p>
            <a:pPr marL="0" indent="0">
              <a:buNone/>
            </a:pPr>
            <a:r>
              <a:rPr lang="en-US" sz="2400" dirty="0">
                <a:latin typeface="+mj-lt"/>
              </a:rPr>
              <a:t>Those countries are called </a:t>
            </a:r>
            <a:r>
              <a:rPr lang="en-US" sz="2400" b="1" dirty="0">
                <a:latin typeface="+mj-lt"/>
              </a:rPr>
              <a:t>underdeveloped</a:t>
            </a:r>
            <a:r>
              <a:rPr lang="en-US" sz="2400" dirty="0">
                <a:latin typeface="+mj-lt"/>
              </a:rPr>
              <a:t> ones </a:t>
            </a:r>
            <a:r>
              <a:rPr lang="en-US" sz="2400" dirty="0" smtClean="0">
                <a:latin typeface="+mj-lt"/>
              </a:rPr>
              <a:t>where-</a:t>
            </a:r>
          </a:p>
          <a:p>
            <a:r>
              <a:rPr lang="en-US" sz="2000" dirty="0">
                <a:latin typeface="+mj-lt"/>
              </a:rPr>
              <a:t> </a:t>
            </a:r>
            <a:r>
              <a:rPr lang="en-US" sz="2000" dirty="0" smtClean="0">
                <a:latin typeface="+mj-lt"/>
              </a:rPr>
              <a:t>No </a:t>
            </a:r>
            <a:r>
              <a:rPr lang="en-US" sz="2000" dirty="0">
                <a:latin typeface="+mj-lt"/>
              </a:rPr>
              <a:t>economic development in real term has taken </a:t>
            </a:r>
            <a:r>
              <a:rPr lang="en-US" sz="2000" dirty="0" smtClean="0">
                <a:latin typeface="+mj-lt"/>
              </a:rPr>
              <a:t>place</a:t>
            </a:r>
          </a:p>
          <a:p>
            <a:r>
              <a:rPr lang="en-US" sz="2000" dirty="0" smtClean="0">
                <a:latin typeface="+mj-lt"/>
              </a:rPr>
              <a:t>Per capita income </a:t>
            </a:r>
            <a:r>
              <a:rPr lang="en-US" sz="2000" dirty="0">
                <a:latin typeface="+mj-lt"/>
              </a:rPr>
              <a:t>of the people is less </a:t>
            </a:r>
            <a:endParaRPr lang="en-US" sz="2000" dirty="0" smtClean="0">
              <a:latin typeface="+mj-lt"/>
            </a:endParaRPr>
          </a:p>
          <a:p>
            <a:r>
              <a:rPr lang="en-US" sz="2000" dirty="0" smtClean="0">
                <a:latin typeface="+mj-lt"/>
              </a:rPr>
              <a:t>The </a:t>
            </a:r>
            <a:r>
              <a:rPr lang="en-US" sz="2000" dirty="0">
                <a:latin typeface="+mj-lt"/>
              </a:rPr>
              <a:t>standard of living is low </a:t>
            </a:r>
            <a:endParaRPr lang="en-US" sz="2000" dirty="0" smtClean="0">
              <a:latin typeface="+mj-lt"/>
            </a:endParaRPr>
          </a:p>
          <a:p>
            <a:r>
              <a:rPr lang="en-US" sz="2000" dirty="0" smtClean="0">
                <a:latin typeface="+mj-lt"/>
              </a:rPr>
              <a:t>Importance </a:t>
            </a:r>
            <a:r>
              <a:rPr lang="en-US" sz="2000" dirty="0">
                <a:latin typeface="+mj-lt"/>
              </a:rPr>
              <a:t>of primary occupation is very </a:t>
            </a:r>
            <a:r>
              <a:rPr lang="en-US" sz="2000" dirty="0" smtClean="0">
                <a:latin typeface="+mj-lt"/>
              </a:rPr>
              <a:t>high</a:t>
            </a:r>
          </a:p>
          <a:p>
            <a:r>
              <a:rPr lang="en-US" sz="2000" dirty="0">
                <a:latin typeface="+mj-lt"/>
              </a:rPr>
              <a:t>C</a:t>
            </a:r>
            <a:r>
              <a:rPr lang="en-US" sz="2000" dirty="0" smtClean="0">
                <a:latin typeface="+mj-lt"/>
              </a:rPr>
              <a:t>apital </a:t>
            </a:r>
            <a:r>
              <a:rPr lang="en-US" sz="2000" dirty="0">
                <a:latin typeface="+mj-lt"/>
              </a:rPr>
              <a:t>is </a:t>
            </a:r>
            <a:r>
              <a:rPr lang="en-US" sz="2000" dirty="0" smtClean="0">
                <a:latin typeface="+mj-lt"/>
              </a:rPr>
              <a:t>less</a:t>
            </a:r>
          </a:p>
          <a:p>
            <a:r>
              <a:rPr lang="en-US" sz="2000" dirty="0">
                <a:latin typeface="+mj-lt"/>
              </a:rPr>
              <a:t>U</a:t>
            </a:r>
            <a:r>
              <a:rPr lang="en-US" sz="2000" dirty="0" smtClean="0">
                <a:latin typeface="+mj-lt"/>
              </a:rPr>
              <a:t>nemployment </a:t>
            </a:r>
            <a:r>
              <a:rPr lang="en-US" sz="2000" dirty="0">
                <a:latin typeface="+mj-lt"/>
              </a:rPr>
              <a:t>is </a:t>
            </a:r>
            <a:r>
              <a:rPr lang="en-US" sz="2000" dirty="0" smtClean="0">
                <a:latin typeface="+mj-lt"/>
              </a:rPr>
              <a:t>high</a:t>
            </a:r>
          </a:p>
          <a:p>
            <a:r>
              <a:rPr lang="en-US" sz="2000" dirty="0">
                <a:latin typeface="+mj-lt"/>
              </a:rPr>
              <a:t>M</a:t>
            </a:r>
            <a:r>
              <a:rPr lang="en-US" sz="2000" dirty="0" smtClean="0">
                <a:latin typeface="+mj-lt"/>
              </a:rPr>
              <a:t>ost </a:t>
            </a:r>
            <a:r>
              <a:rPr lang="en-US" sz="2000" dirty="0">
                <a:latin typeface="+mj-lt"/>
              </a:rPr>
              <a:t>of the demands of the people remain unfulfilled.</a:t>
            </a:r>
            <a:endParaRPr lang="en-US" sz="2000" dirty="0" smtClean="0">
              <a:latin typeface="+mj-lt"/>
            </a:endParaRPr>
          </a:p>
          <a:p>
            <a:pPr marL="0" indent="0">
              <a:buNone/>
            </a:pPr>
            <a:endParaRPr lang="en-US" sz="2000" dirty="0">
              <a:latin typeface="+mj-lt"/>
            </a:endParaRPr>
          </a:p>
        </p:txBody>
      </p:sp>
      <p:graphicFrame>
        <p:nvGraphicFramePr>
          <p:cNvPr id="8" name="Content Placeholder 3"/>
          <p:cNvGraphicFramePr>
            <a:graphicFrameLocks/>
          </p:cNvGraphicFramePr>
          <p:nvPr>
            <p:extLst/>
          </p:nvPr>
        </p:nvGraphicFramePr>
        <p:xfrm>
          <a:off x="3214686" y="1743075"/>
          <a:ext cx="8804789" cy="3673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stretch>
            <a:fillRect/>
          </a:stretch>
        </p:blipFill>
        <p:spPr>
          <a:xfrm>
            <a:off x="3437910" y="5689426"/>
            <a:ext cx="8358340" cy="774259"/>
          </a:xfrm>
          <a:prstGeom prst="rect">
            <a:avLst/>
          </a:prstGeom>
        </p:spPr>
      </p:pic>
    </p:spTree>
    <p:extLst>
      <p:ext uri="{BB962C8B-B14F-4D97-AF65-F5344CB8AC3E}">
        <p14:creationId xmlns:p14="http://schemas.microsoft.com/office/powerpoint/2010/main" val="2909945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Developing Countries</a:t>
            </a:r>
          </a:p>
        </p:txBody>
      </p:sp>
      <p:sp>
        <p:nvSpPr>
          <p:cNvPr id="3" name="Content Placeholder 2"/>
          <p:cNvSpPr>
            <a:spLocks noGrp="1"/>
          </p:cNvSpPr>
          <p:nvPr>
            <p:ph idx="1"/>
          </p:nvPr>
        </p:nvSpPr>
        <p:spPr>
          <a:xfrm>
            <a:off x="202735" y="1439862"/>
            <a:ext cx="3159443" cy="5284496"/>
          </a:xfrm>
          <a:solidFill>
            <a:schemeClr val="accent1">
              <a:lumMod val="60000"/>
              <a:lumOff val="40000"/>
            </a:schemeClr>
          </a:solidFill>
          <a:ln>
            <a:solidFill>
              <a:schemeClr val="tx1"/>
            </a:solidFill>
          </a:ln>
        </p:spPr>
        <p:txBody>
          <a:bodyPr>
            <a:normAutofit fontScale="92500" lnSpcReduction="10000"/>
          </a:bodyPr>
          <a:lstStyle/>
          <a:p>
            <a:pPr marL="0" indent="0">
              <a:buNone/>
            </a:pPr>
            <a:r>
              <a:rPr lang="en-US" sz="2000" dirty="0">
                <a:latin typeface="+mj-lt"/>
              </a:rPr>
              <a:t>Those countries are called </a:t>
            </a:r>
            <a:r>
              <a:rPr lang="en-US" sz="2000" b="1" dirty="0" smtClean="0">
                <a:latin typeface="+mj-lt"/>
              </a:rPr>
              <a:t>developing</a:t>
            </a:r>
            <a:r>
              <a:rPr lang="en-US" sz="2000" dirty="0" smtClean="0">
                <a:latin typeface="+mj-lt"/>
              </a:rPr>
              <a:t> </a:t>
            </a:r>
            <a:r>
              <a:rPr lang="en-US" sz="2000" dirty="0">
                <a:latin typeface="+mj-lt"/>
              </a:rPr>
              <a:t>ones where-</a:t>
            </a:r>
          </a:p>
          <a:p>
            <a:r>
              <a:rPr lang="en-US" sz="2000" dirty="0">
                <a:latin typeface="+mj-lt"/>
              </a:rPr>
              <a:t> per capita income </a:t>
            </a:r>
            <a:r>
              <a:rPr lang="en-US" sz="2000" dirty="0" smtClean="0">
                <a:latin typeface="+mj-lt"/>
              </a:rPr>
              <a:t>and </a:t>
            </a:r>
            <a:r>
              <a:rPr lang="en-US" sz="2000" dirty="0">
                <a:latin typeface="+mj-lt"/>
              </a:rPr>
              <a:t>standard of </a:t>
            </a:r>
            <a:r>
              <a:rPr lang="en-US" sz="2000" dirty="0" smtClean="0">
                <a:latin typeface="+mj-lt"/>
              </a:rPr>
              <a:t>living </a:t>
            </a:r>
            <a:r>
              <a:rPr lang="en-US" sz="2000" dirty="0">
                <a:latin typeface="+mj-lt"/>
              </a:rPr>
              <a:t>of the people</a:t>
            </a:r>
            <a:r>
              <a:rPr lang="en-US" sz="2000" dirty="0" smtClean="0">
                <a:latin typeface="+mj-lt"/>
              </a:rPr>
              <a:t> </a:t>
            </a:r>
            <a:r>
              <a:rPr lang="en-US" sz="2000" dirty="0">
                <a:latin typeface="+mj-lt"/>
              </a:rPr>
              <a:t>are gradually increasing </a:t>
            </a:r>
          </a:p>
          <a:p>
            <a:r>
              <a:rPr lang="en-US" sz="2000" dirty="0" smtClean="0">
                <a:latin typeface="+mj-lt"/>
              </a:rPr>
              <a:t>economy </a:t>
            </a:r>
            <a:r>
              <a:rPr lang="en-US" sz="2000" dirty="0">
                <a:latin typeface="+mj-lt"/>
              </a:rPr>
              <a:t>is gradually advancing </a:t>
            </a:r>
            <a:r>
              <a:rPr lang="en-US" sz="2000" dirty="0" smtClean="0">
                <a:latin typeface="+mj-lt"/>
              </a:rPr>
              <a:t>forward</a:t>
            </a:r>
          </a:p>
          <a:p>
            <a:r>
              <a:rPr lang="en-US" sz="2000" dirty="0">
                <a:latin typeface="+mj-lt"/>
              </a:rPr>
              <a:t>sufficient potentialities for the increase in per capita income and standard of living have been </a:t>
            </a:r>
            <a:r>
              <a:rPr lang="en-US" sz="2000" dirty="0" smtClean="0">
                <a:latin typeface="+mj-lt"/>
              </a:rPr>
              <a:t>created</a:t>
            </a:r>
          </a:p>
          <a:p>
            <a:r>
              <a:rPr lang="en-US" sz="2000" dirty="0">
                <a:latin typeface="+mj-lt"/>
              </a:rPr>
              <a:t>per capita income and standard of living is less </a:t>
            </a:r>
            <a:r>
              <a:rPr lang="en-US" sz="2000" dirty="0" smtClean="0">
                <a:latin typeface="+mj-lt"/>
              </a:rPr>
              <a:t>compare </a:t>
            </a:r>
            <a:r>
              <a:rPr lang="en-US" sz="2000" dirty="0">
                <a:latin typeface="+mj-lt"/>
              </a:rPr>
              <a:t>to developed countries</a:t>
            </a:r>
          </a:p>
        </p:txBody>
      </p:sp>
      <p:graphicFrame>
        <p:nvGraphicFramePr>
          <p:cNvPr id="4" name="Diagram 3"/>
          <p:cNvGraphicFramePr/>
          <p:nvPr>
            <p:extLst>
              <p:ext uri="{D42A27DB-BD31-4B8C-83A1-F6EECF244321}">
                <p14:modId xmlns:p14="http://schemas.microsoft.com/office/powerpoint/2010/main" val="999667190"/>
              </p:ext>
            </p:extLst>
          </p:nvPr>
        </p:nvGraphicFramePr>
        <p:xfrm>
          <a:off x="4332849" y="1439862"/>
          <a:ext cx="7754375" cy="5278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503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Developed Countries</a:t>
            </a:r>
          </a:p>
        </p:txBody>
      </p:sp>
      <p:sp>
        <p:nvSpPr>
          <p:cNvPr id="3" name="Content Placeholder 2"/>
          <p:cNvSpPr>
            <a:spLocks noGrp="1"/>
          </p:cNvSpPr>
          <p:nvPr>
            <p:ph idx="1"/>
          </p:nvPr>
        </p:nvSpPr>
        <p:spPr>
          <a:xfrm>
            <a:off x="211016" y="1364565"/>
            <a:ext cx="3404381" cy="5093751"/>
          </a:xfrm>
          <a:solidFill>
            <a:schemeClr val="accent2">
              <a:lumMod val="20000"/>
              <a:lumOff val="80000"/>
            </a:schemeClr>
          </a:solidFill>
          <a:ln>
            <a:solidFill>
              <a:schemeClr val="tx1"/>
            </a:solidFill>
          </a:ln>
        </p:spPr>
        <p:txBody>
          <a:bodyPr>
            <a:normAutofit fontScale="85000" lnSpcReduction="20000"/>
          </a:bodyPr>
          <a:lstStyle/>
          <a:p>
            <a:pPr marL="0" indent="0">
              <a:buNone/>
            </a:pPr>
            <a:r>
              <a:rPr lang="en-US" sz="2000" dirty="0"/>
              <a:t>Those countries are called </a:t>
            </a:r>
            <a:r>
              <a:rPr lang="en-US" sz="2000" b="1" dirty="0" smtClean="0"/>
              <a:t>developed</a:t>
            </a:r>
            <a:r>
              <a:rPr lang="en-US" sz="2000" dirty="0" smtClean="0"/>
              <a:t> </a:t>
            </a:r>
            <a:r>
              <a:rPr lang="en-US" sz="2000" dirty="0"/>
              <a:t>ones where-</a:t>
            </a:r>
          </a:p>
          <a:p>
            <a:r>
              <a:rPr lang="en-US" sz="2000" dirty="0" smtClean="0"/>
              <a:t>Substantial </a:t>
            </a:r>
            <a:r>
              <a:rPr lang="en-US" sz="2000" dirty="0"/>
              <a:t>development has taken place </a:t>
            </a:r>
            <a:endParaRPr lang="en-US" sz="2000" dirty="0" smtClean="0"/>
          </a:p>
          <a:p>
            <a:r>
              <a:rPr lang="en-US" sz="2000" dirty="0" smtClean="0"/>
              <a:t>Per </a:t>
            </a:r>
            <a:r>
              <a:rPr lang="en-US" sz="2000" dirty="0"/>
              <a:t>capita income of the people and their standard of living are very high </a:t>
            </a:r>
            <a:endParaRPr lang="en-US" sz="2000" dirty="0" smtClean="0"/>
          </a:p>
          <a:p>
            <a:r>
              <a:rPr lang="en-US" sz="2000" dirty="0"/>
              <a:t>Productivity in agriculture and industry is </a:t>
            </a:r>
            <a:r>
              <a:rPr lang="en-US" sz="2000" dirty="0" smtClean="0"/>
              <a:t>high</a:t>
            </a:r>
          </a:p>
          <a:p>
            <a:r>
              <a:rPr lang="en-US" sz="2000" dirty="0" smtClean="0"/>
              <a:t>Rate </a:t>
            </a:r>
            <a:r>
              <a:rPr lang="en-US" sz="2000" dirty="0"/>
              <a:t>of unemployment is </a:t>
            </a:r>
            <a:r>
              <a:rPr lang="en-US" sz="2000" dirty="0" smtClean="0"/>
              <a:t>negligible</a:t>
            </a:r>
          </a:p>
          <a:p>
            <a:r>
              <a:rPr lang="en-US" sz="2000" dirty="0"/>
              <a:t>The supply of goods of daily use and luxury are </a:t>
            </a:r>
            <a:r>
              <a:rPr lang="en-US" sz="2000" dirty="0" smtClean="0"/>
              <a:t>sufficient</a:t>
            </a:r>
          </a:p>
          <a:p>
            <a:r>
              <a:rPr lang="en-US" sz="2000" dirty="0"/>
              <a:t>Transport and communication system is </a:t>
            </a:r>
            <a:r>
              <a:rPr lang="en-US" sz="2000" dirty="0" smtClean="0"/>
              <a:t>developed</a:t>
            </a:r>
          </a:p>
          <a:p>
            <a:r>
              <a:rPr lang="en-US" sz="2000" dirty="0" smtClean="0"/>
              <a:t>Facilities </a:t>
            </a:r>
            <a:r>
              <a:rPr lang="en-US" sz="2000" dirty="0"/>
              <a:t>for education, health, housing, etc. are available in abundance</a:t>
            </a:r>
          </a:p>
        </p:txBody>
      </p:sp>
      <p:graphicFrame>
        <p:nvGraphicFramePr>
          <p:cNvPr id="4" name="Diagram 3"/>
          <p:cNvGraphicFramePr/>
          <p:nvPr>
            <p:extLst>
              <p:ext uri="{D42A27DB-BD31-4B8C-83A1-F6EECF244321}">
                <p14:modId xmlns:p14="http://schemas.microsoft.com/office/powerpoint/2010/main" val="3830976756"/>
              </p:ext>
            </p:extLst>
          </p:nvPr>
        </p:nvGraphicFramePr>
        <p:xfrm>
          <a:off x="4254696" y="1237957"/>
          <a:ext cx="7393354" cy="3746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Brace 4"/>
          <p:cNvSpPr/>
          <p:nvPr/>
        </p:nvSpPr>
        <p:spPr>
          <a:xfrm rot="16200000">
            <a:off x="7800245" y="1441645"/>
            <a:ext cx="302259" cy="7393354"/>
          </a:xfrm>
          <a:prstGeom prst="leftBrace">
            <a:avLst>
              <a:gd name="adj1" fmla="val 8333"/>
              <a:gd name="adj2" fmla="val 5289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5556739" y="5627077"/>
            <a:ext cx="5176910"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latin typeface="+mj-lt"/>
              </a:rPr>
              <a:t>Main characteristics of developed countries</a:t>
            </a:r>
          </a:p>
        </p:txBody>
      </p:sp>
    </p:spTree>
    <p:extLst>
      <p:ext uri="{BB962C8B-B14F-4D97-AF65-F5344CB8AC3E}">
        <p14:creationId xmlns:p14="http://schemas.microsoft.com/office/powerpoint/2010/main" val="2773230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28" y="139761"/>
            <a:ext cx="9173497" cy="617323"/>
          </a:xfrm>
        </p:spPr>
        <p:txBody>
          <a:bodyPr>
            <a:normAutofit fontScale="90000"/>
          </a:bodyPr>
          <a:lstStyle/>
          <a:p>
            <a:r>
              <a:rPr lang="en-US" sz="2800" b="1" dirty="0">
                <a:solidFill>
                  <a:schemeClr val="tx2">
                    <a:lumMod val="50000"/>
                  </a:schemeClr>
                </a:solidFill>
              </a:rPr>
              <a:t>Whether Bangladesh is an underdeveloped or developing </a:t>
            </a:r>
            <a:r>
              <a:rPr lang="en-US" sz="2800" b="1" dirty="0" smtClean="0">
                <a:solidFill>
                  <a:schemeClr val="tx2">
                    <a:lumMod val="50000"/>
                  </a:schemeClr>
                </a:solidFill>
              </a:rPr>
              <a:t>country?</a:t>
            </a:r>
            <a:r>
              <a:rPr lang="en" sz="2800" b="1" dirty="0">
                <a:solidFill>
                  <a:schemeClr val="tx2">
                    <a:lumMod val="50000"/>
                  </a:schemeClr>
                </a:solidFill>
                <a:latin typeface="Tinos"/>
                <a:ea typeface="Tinos"/>
                <a:cs typeface="Tinos"/>
                <a:sym typeface="Tinos"/>
              </a:rPr>
              <a:t> </a:t>
            </a:r>
            <a:r>
              <a:rPr lang="en" sz="3600" b="1" dirty="0">
                <a:solidFill>
                  <a:schemeClr val="tx2">
                    <a:lumMod val="50000"/>
                  </a:schemeClr>
                </a:solidFill>
                <a:latin typeface="Tinos"/>
                <a:ea typeface="Tinos"/>
                <a:cs typeface="Tinos"/>
                <a:sym typeface="Tinos"/>
              </a:rPr>
              <a:t>😒</a:t>
            </a:r>
            <a:endParaRPr lang="en-US" sz="3600" b="1" dirty="0">
              <a:solidFill>
                <a:schemeClr val="tx2">
                  <a:lumMod val="50000"/>
                </a:schemeClr>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31000"/>
                    </a14:imgEffect>
                  </a14:imgLayer>
                </a14:imgProps>
              </a:ext>
            </a:extLst>
          </a:blip>
          <a:stretch>
            <a:fillRect/>
          </a:stretch>
        </p:blipFill>
        <p:spPr>
          <a:xfrm>
            <a:off x="8178926" y="836936"/>
            <a:ext cx="4013074" cy="2324027"/>
          </a:xfrm>
          <a:prstGeom prst="rect">
            <a:avLst/>
          </a:prstGeom>
          <a:ln w="15875">
            <a:solidFill>
              <a:schemeClr val="tx1"/>
            </a:solidFill>
          </a:ln>
        </p:spPr>
      </p:pic>
      <p:sp>
        <p:nvSpPr>
          <p:cNvPr id="6" name="Rectangle 5"/>
          <p:cNvSpPr/>
          <p:nvPr/>
        </p:nvSpPr>
        <p:spPr>
          <a:xfrm>
            <a:off x="10002129" y="3685735"/>
            <a:ext cx="576776" cy="26728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75531702"/>
              </p:ext>
            </p:extLst>
          </p:nvPr>
        </p:nvGraphicFramePr>
        <p:xfrm>
          <a:off x="755992" y="1288026"/>
          <a:ext cx="7227801" cy="50341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5568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28" y="139761"/>
            <a:ext cx="9173497" cy="617323"/>
          </a:xfrm>
        </p:spPr>
        <p:txBody>
          <a:bodyPr>
            <a:normAutofit fontScale="90000"/>
          </a:bodyPr>
          <a:lstStyle/>
          <a:p>
            <a:r>
              <a:rPr lang="en-US" sz="2800" b="1" dirty="0">
                <a:solidFill>
                  <a:schemeClr val="tx2">
                    <a:lumMod val="50000"/>
                  </a:schemeClr>
                </a:solidFill>
              </a:rPr>
              <a:t>Whether Bangladesh is an underdeveloped or developing </a:t>
            </a:r>
            <a:r>
              <a:rPr lang="en-US" sz="2800" b="1" dirty="0" smtClean="0">
                <a:solidFill>
                  <a:schemeClr val="tx2">
                    <a:lumMod val="50000"/>
                  </a:schemeClr>
                </a:solidFill>
              </a:rPr>
              <a:t>country?</a:t>
            </a:r>
            <a:r>
              <a:rPr lang="en" sz="2800" b="1" dirty="0">
                <a:solidFill>
                  <a:schemeClr val="tx2">
                    <a:lumMod val="50000"/>
                  </a:schemeClr>
                </a:solidFill>
                <a:latin typeface="Tinos"/>
                <a:ea typeface="Tinos"/>
                <a:cs typeface="Tinos"/>
                <a:sym typeface="Tinos"/>
              </a:rPr>
              <a:t> </a:t>
            </a:r>
            <a:r>
              <a:rPr lang="en" sz="3600" b="1" dirty="0">
                <a:solidFill>
                  <a:schemeClr val="tx2">
                    <a:lumMod val="50000"/>
                  </a:schemeClr>
                </a:solidFill>
                <a:latin typeface="Tinos"/>
                <a:ea typeface="Tinos"/>
                <a:cs typeface="Tinos"/>
                <a:sym typeface="Tinos"/>
              </a:rPr>
              <a:t>😒</a:t>
            </a:r>
            <a:endParaRPr lang="en-US" sz="3600" b="1" dirty="0">
              <a:solidFill>
                <a:schemeClr val="tx2">
                  <a:lumMod val="50000"/>
                </a:schemeClr>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31000"/>
                    </a14:imgEffect>
                  </a14:imgLayer>
                </a14:imgProps>
              </a:ext>
            </a:extLst>
          </a:blip>
          <a:stretch>
            <a:fillRect/>
          </a:stretch>
        </p:blipFill>
        <p:spPr>
          <a:xfrm>
            <a:off x="8178926" y="836936"/>
            <a:ext cx="4013074" cy="2324027"/>
          </a:xfrm>
          <a:prstGeom prst="rect">
            <a:avLst/>
          </a:prstGeom>
          <a:ln w="15875">
            <a:solidFill>
              <a:schemeClr val="tx1"/>
            </a:solidFill>
          </a:ln>
        </p:spPr>
      </p:pic>
      <p:sp>
        <p:nvSpPr>
          <p:cNvPr id="6" name="Rectangle 5"/>
          <p:cNvSpPr/>
          <p:nvPr/>
        </p:nvSpPr>
        <p:spPr>
          <a:xfrm>
            <a:off x="10002129" y="3685735"/>
            <a:ext cx="576776" cy="26728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36439829"/>
              </p:ext>
            </p:extLst>
          </p:nvPr>
        </p:nvGraphicFramePr>
        <p:xfrm>
          <a:off x="755992" y="1288026"/>
          <a:ext cx="7227801" cy="50341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3212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77929"/>
            <a:ext cx="10481604" cy="675249"/>
          </a:xfrm>
        </p:spPr>
        <p:txBody>
          <a:bodyPr>
            <a:normAutofit/>
          </a:bodyPr>
          <a:lstStyle/>
          <a:p>
            <a:r>
              <a:rPr lang="en-US" dirty="0"/>
              <a:t> Vicious circle of poverty </a:t>
            </a:r>
          </a:p>
        </p:txBody>
      </p:sp>
      <p:sp>
        <p:nvSpPr>
          <p:cNvPr id="3" name="Content Placeholder 2"/>
          <p:cNvSpPr>
            <a:spLocks noGrp="1"/>
          </p:cNvSpPr>
          <p:nvPr>
            <p:ph idx="1"/>
          </p:nvPr>
        </p:nvSpPr>
        <p:spPr>
          <a:xfrm>
            <a:off x="305700" y="1359605"/>
            <a:ext cx="8289660" cy="4912800"/>
          </a:xfrm>
        </p:spPr>
        <p:txBody>
          <a:bodyPr>
            <a:normAutofit/>
          </a:bodyPr>
          <a:lstStyle/>
          <a:p>
            <a:pPr marL="0" indent="0">
              <a:buNone/>
            </a:pPr>
            <a:r>
              <a:rPr lang="en-US" sz="2000" dirty="0"/>
              <a:t>The main obstacle towards economic development faced by both undeveloped and developed countries is </a:t>
            </a:r>
            <a:r>
              <a:rPr lang="en-US" sz="2000" dirty="0">
                <a:solidFill>
                  <a:srgbClr val="FF0000"/>
                </a:solidFill>
              </a:rPr>
              <a:t>poverty</a:t>
            </a:r>
            <a:r>
              <a:rPr lang="en-US" sz="2000" dirty="0"/>
              <a:t>. </a:t>
            </a:r>
            <a:r>
              <a:rPr lang="en" sz="2000" dirty="0" smtClean="0">
                <a:solidFill>
                  <a:srgbClr val="FF0000"/>
                </a:solidFill>
                <a:ea typeface="Tinos"/>
                <a:cs typeface="Tinos"/>
                <a:sym typeface="Tinos"/>
              </a:rPr>
              <a:t>😭 </a:t>
            </a:r>
            <a:r>
              <a:rPr lang="en-US" sz="2000" dirty="0">
                <a:ea typeface="Tinos"/>
                <a:cs typeface="Tinos"/>
                <a:sym typeface="Tinos"/>
              </a:rPr>
              <a:t>‘The vicious circle of poverty is such a combination of certain forces which through mutual actions and reactions keep a country poor”.-  Professor Ragnar Nurkse </a:t>
            </a:r>
            <a:endParaRPr lang="en-US" sz="2000" dirty="0" smtClean="0">
              <a:ea typeface="Tinos"/>
              <a:cs typeface="Tinos"/>
              <a:sym typeface="Tinos"/>
            </a:endParaRPr>
          </a:p>
          <a:p>
            <a:pPr marL="0" indent="0">
              <a:buNone/>
            </a:pPr>
            <a:endParaRPr lang="en-US" sz="2000" dirty="0">
              <a:ea typeface="Tinos"/>
              <a:cs typeface="Tinos"/>
              <a:sym typeface="Tinos"/>
            </a:endParaRPr>
          </a:p>
          <a:p>
            <a:pPr marL="0" indent="0">
              <a:buNone/>
            </a:pPr>
            <a:r>
              <a:rPr lang="en-US" sz="2000" dirty="0"/>
              <a:t>The basic vicious circle stems from the fact that in least developed countries (LDCs) total productivity is low due </a:t>
            </a:r>
            <a:r>
              <a:rPr lang="en-US" sz="2000" dirty="0" smtClean="0"/>
              <a:t>to</a:t>
            </a:r>
          </a:p>
          <a:p>
            <a:r>
              <a:rPr lang="en-US" sz="2000" dirty="0"/>
              <a:t>D</a:t>
            </a:r>
            <a:r>
              <a:rPr lang="en-US" sz="2000" dirty="0" smtClean="0"/>
              <a:t>eficiency </a:t>
            </a:r>
            <a:r>
              <a:rPr lang="en-US" sz="2000" dirty="0"/>
              <a:t>in </a:t>
            </a:r>
            <a:r>
              <a:rPr lang="en-US" sz="2000" dirty="0" smtClean="0"/>
              <a:t>capital</a:t>
            </a:r>
          </a:p>
          <a:p>
            <a:r>
              <a:rPr lang="en-US" sz="2000" dirty="0"/>
              <a:t>M</a:t>
            </a:r>
            <a:r>
              <a:rPr lang="en-US" sz="2000" dirty="0" smtClean="0"/>
              <a:t>arket imperfections,</a:t>
            </a:r>
          </a:p>
          <a:p>
            <a:r>
              <a:rPr lang="en-US" sz="2000" dirty="0"/>
              <a:t>E</a:t>
            </a:r>
            <a:r>
              <a:rPr lang="en-US" sz="2000" dirty="0" smtClean="0"/>
              <a:t>conomic backwardness</a:t>
            </a:r>
          </a:p>
          <a:p>
            <a:r>
              <a:rPr lang="en-US" sz="2000" dirty="0"/>
              <a:t>U</a:t>
            </a:r>
            <a:r>
              <a:rPr lang="en-US" sz="2000" dirty="0" smtClean="0"/>
              <a:t>nderdevelopment</a:t>
            </a:r>
            <a:r>
              <a:rPr lang="en-US" sz="2000" dirty="0"/>
              <a:t>. </a:t>
            </a:r>
          </a:p>
        </p:txBody>
      </p:sp>
      <p:pic>
        <p:nvPicPr>
          <p:cNvPr id="4" name="Picture 3"/>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417062" y="1225194"/>
            <a:ext cx="1792816" cy="2030709"/>
          </a:xfrm>
          <a:prstGeom prst="rect">
            <a:avLst/>
          </a:prstGeom>
          <a:blipFill>
            <a:blip r:embed="rId3"/>
            <a:tile tx="0" ty="0" sx="100000" sy="100000" flip="none" algn="tl"/>
          </a:blipFill>
          <a:ln w="28575">
            <a:solidFill>
              <a:schemeClr val="tx1"/>
            </a:solidFill>
          </a:ln>
        </p:spPr>
      </p:pic>
      <p:sp>
        <p:nvSpPr>
          <p:cNvPr id="5" name="TextBox 4"/>
          <p:cNvSpPr txBox="1"/>
          <p:nvPr/>
        </p:nvSpPr>
        <p:spPr>
          <a:xfrm>
            <a:off x="8867920" y="3446673"/>
            <a:ext cx="2783305" cy="369332"/>
          </a:xfrm>
          <a:prstGeom prst="rect">
            <a:avLst/>
          </a:prstGeom>
          <a:solidFill>
            <a:schemeClr val="accent1">
              <a:lumMod val="60000"/>
              <a:lumOff val="40000"/>
            </a:schemeClr>
          </a:solidFill>
          <a:ln>
            <a:solidFill>
              <a:schemeClr val="tx1"/>
            </a:solidFill>
          </a:ln>
        </p:spPr>
        <p:txBody>
          <a:bodyPr wrap="square" rtlCol="0">
            <a:spAutoFit/>
          </a:bodyPr>
          <a:lstStyle/>
          <a:p>
            <a:r>
              <a:rPr lang="en-US" dirty="0">
                <a:latin typeface="+mj-lt"/>
                <a:ea typeface="Tinos"/>
                <a:cs typeface="Tinos"/>
                <a:sym typeface="Tinos"/>
              </a:rPr>
              <a:t>Professor Ragnar Nurkse </a:t>
            </a:r>
          </a:p>
        </p:txBody>
      </p:sp>
    </p:spTree>
    <p:extLst>
      <p:ext uri="{BB962C8B-B14F-4D97-AF65-F5344CB8AC3E}">
        <p14:creationId xmlns:p14="http://schemas.microsoft.com/office/powerpoint/2010/main" val="1798991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Content</a:t>
            </a:r>
            <a:endParaRPr lang="en-US" dirty="0"/>
          </a:p>
        </p:txBody>
      </p:sp>
      <p:sp>
        <p:nvSpPr>
          <p:cNvPr id="3" name="Content Placeholder 2"/>
          <p:cNvSpPr>
            <a:spLocks noGrp="1"/>
          </p:cNvSpPr>
          <p:nvPr>
            <p:ph idx="1"/>
          </p:nvPr>
        </p:nvSpPr>
        <p:spPr/>
        <p:txBody>
          <a:bodyPr>
            <a:normAutofit/>
          </a:bodyPr>
          <a:lstStyle/>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Introduction</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Economic activities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The economic activities of the people of Bangladesh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Different economic system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Characteristics of capitalistic economic system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Characteristics of socialistic economic system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Characteristics of mixed economic system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Underdeveloped, developing and developed economies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Whether Bangladesh is an underdeveloped or developing country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Vicious circle of poverty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Basic economic problems of Bangladesh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Ø"/>
            </a:pPr>
            <a:r>
              <a:rPr lang="en-US" b="1" dirty="0">
                <a:latin typeface="Times New Roman" panose="02020603050405020304" pitchFamily="18" charset="0"/>
                <a:ea typeface="Calibri" panose="020F0502020204030204" pitchFamily="34" charset="0"/>
                <a:cs typeface="Times New Roman" panose="02020603050405020304" pitchFamily="18" charset="0"/>
              </a:rPr>
              <a:t>Solution of economic problems of Bangladesh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b="1" dirty="0"/>
          </a:p>
        </p:txBody>
      </p:sp>
    </p:spTree>
    <p:extLst>
      <p:ext uri="{BB962C8B-B14F-4D97-AF65-F5344CB8AC3E}">
        <p14:creationId xmlns:p14="http://schemas.microsoft.com/office/powerpoint/2010/main" val="3947561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215" y="310757"/>
            <a:ext cx="10757037" cy="477033"/>
          </a:xfrm>
        </p:spPr>
        <p:txBody>
          <a:bodyPr>
            <a:normAutofit fontScale="90000"/>
          </a:bodyPr>
          <a:lstStyle/>
          <a:p>
            <a:r>
              <a:rPr lang="en-US" sz="3600" dirty="0" smtClean="0"/>
              <a:t>Demand </a:t>
            </a:r>
            <a:r>
              <a:rPr lang="en-US" sz="3600" dirty="0"/>
              <a:t>side and </a:t>
            </a:r>
            <a:r>
              <a:rPr lang="en-US" sz="3600" dirty="0" smtClean="0"/>
              <a:t>Supply </a:t>
            </a:r>
            <a:r>
              <a:rPr lang="en-US" sz="3600" dirty="0"/>
              <a:t>side  </a:t>
            </a:r>
            <a:r>
              <a:rPr lang="en-US" sz="3600" dirty="0" smtClean="0"/>
              <a:t>Vicious Circle </a:t>
            </a:r>
            <a:r>
              <a:rPr lang="en-US" sz="3600" dirty="0"/>
              <a:t>of </a:t>
            </a:r>
            <a:r>
              <a:rPr lang="en-US" sz="3600" dirty="0" smtClean="0"/>
              <a:t>Poverty </a:t>
            </a:r>
            <a:endParaRPr lang="en-US" sz="3600" dirty="0"/>
          </a:p>
        </p:txBody>
      </p:sp>
      <p:graphicFrame>
        <p:nvGraphicFramePr>
          <p:cNvPr id="5" name="Diagram 4"/>
          <p:cNvGraphicFramePr/>
          <p:nvPr>
            <p:extLst>
              <p:ext uri="{D42A27DB-BD31-4B8C-83A1-F6EECF244321}">
                <p14:modId xmlns:p14="http://schemas.microsoft.com/office/powerpoint/2010/main" val="1798253854"/>
              </p:ext>
            </p:extLst>
          </p:nvPr>
        </p:nvGraphicFramePr>
        <p:xfrm>
          <a:off x="449969" y="1520594"/>
          <a:ext cx="4459655" cy="3446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887173216"/>
              </p:ext>
            </p:extLst>
          </p:nvPr>
        </p:nvGraphicFramePr>
        <p:xfrm>
          <a:off x="4839090" y="1223888"/>
          <a:ext cx="4431519" cy="34465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2116991" y="2874555"/>
            <a:ext cx="1294228" cy="369332"/>
          </a:xfrm>
          <a:prstGeom prst="rect">
            <a:avLst/>
          </a:prstGeom>
          <a:noFill/>
        </p:spPr>
        <p:txBody>
          <a:bodyPr wrap="square" rtlCol="0">
            <a:spAutoFit/>
          </a:bodyPr>
          <a:lstStyle/>
          <a:p>
            <a:r>
              <a:rPr lang="en-US" dirty="0" smtClean="0">
                <a:latin typeface="+mj-lt"/>
              </a:rPr>
              <a:t>Figure 1</a:t>
            </a:r>
            <a:endParaRPr lang="en-US" dirty="0">
              <a:latin typeface="+mj-lt"/>
            </a:endParaRPr>
          </a:p>
        </p:txBody>
      </p:sp>
      <p:sp>
        <p:nvSpPr>
          <p:cNvPr id="10" name="TextBox 9"/>
          <p:cNvSpPr txBox="1"/>
          <p:nvPr/>
        </p:nvSpPr>
        <p:spPr>
          <a:xfrm>
            <a:off x="6471138" y="2507510"/>
            <a:ext cx="1392702" cy="369332"/>
          </a:xfrm>
          <a:prstGeom prst="rect">
            <a:avLst/>
          </a:prstGeom>
          <a:noFill/>
        </p:spPr>
        <p:txBody>
          <a:bodyPr wrap="square" rtlCol="0">
            <a:spAutoFit/>
          </a:bodyPr>
          <a:lstStyle/>
          <a:p>
            <a:r>
              <a:rPr lang="en-US" dirty="0" smtClean="0">
                <a:latin typeface="+mj-lt"/>
              </a:rPr>
              <a:t>Figure 2</a:t>
            </a:r>
            <a:endParaRPr lang="en-US" dirty="0">
              <a:latin typeface="+mj-lt"/>
            </a:endParaRPr>
          </a:p>
        </p:txBody>
      </p:sp>
      <p:sp>
        <p:nvSpPr>
          <p:cNvPr id="11" name="TextBox 10"/>
          <p:cNvSpPr txBox="1"/>
          <p:nvPr/>
        </p:nvSpPr>
        <p:spPr>
          <a:xfrm>
            <a:off x="449969" y="5106571"/>
            <a:ext cx="4928276" cy="16004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chemeClr val="tx1"/>
            </a:solidFill>
          </a:ln>
        </p:spPr>
        <p:txBody>
          <a:bodyPr wrap="square" rtlCol="0">
            <a:spAutoFit/>
          </a:bodyPr>
          <a:lstStyle/>
          <a:p>
            <a:pPr algn="just"/>
            <a:r>
              <a:rPr lang="en-US" dirty="0">
                <a:latin typeface="+mj-lt"/>
              </a:rPr>
              <a:t>Demand Side: - </a:t>
            </a:r>
            <a:r>
              <a:rPr lang="en-US" sz="1600" dirty="0">
                <a:latin typeface="+mj-lt"/>
              </a:rPr>
              <a:t>T</a:t>
            </a:r>
            <a:r>
              <a:rPr lang="en-US" sz="1600" dirty="0" smtClean="0">
                <a:latin typeface="+mj-lt"/>
              </a:rPr>
              <a:t>he </a:t>
            </a:r>
            <a:r>
              <a:rPr lang="en-US" sz="1600" dirty="0">
                <a:latin typeface="+mj-lt"/>
              </a:rPr>
              <a:t>low level of real income leads to low level demand, which in turn, leads to a low rate of investment and hence back to deficiency of capital, low productivity and low income</a:t>
            </a:r>
            <a:r>
              <a:rPr lang="en-US" sz="1600" dirty="0" smtClean="0">
                <a:latin typeface="+mj-lt"/>
              </a:rPr>
              <a:t>. Figure 1</a:t>
            </a:r>
          </a:p>
          <a:p>
            <a:pPr algn="just"/>
            <a:endParaRPr lang="en-US" sz="1600" dirty="0">
              <a:latin typeface="+mj-lt"/>
            </a:endParaRPr>
          </a:p>
        </p:txBody>
      </p:sp>
      <p:sp>
        <p:nvSpPr>
          <p:cNvPr id="12" name="TextBox 11"/>
          <p:cNvSpPr txBox="1"/>
          <p:nvPr/>
        </p:nvSpPr>
        <p:spPr>
          <a:xfrm>
            <a:off x="6300813" y="5106571"/>
            <a:ext cx="5114439" cy="16004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p:spPr>
        <p:txBody>
          <a:bodyPr wrap="square" rtlCol="0">
            <a:spAutoFit/>
          </a:bodyPr>
          <a:lstStyle/>
          <a:p>
            <a:pPr algn="just"/>
            <a:r>
              <a:rPr lang="en-US" dirty="0">
                <a:latin typeface="+mj-lt"/>
              </a:rPr>
              <a:t>Supply Side: - </a:t>
            </a:r>
            <a:r>
              <a:rPr lang="en-US" sz="1600" dirty="0">
                <a:latin typeface="+mj-lt"/>
              </a:rPr>
              <a:t>Low productivity is reflected in low real income. The low level of real income means low savings. The low level of savings leads to a low level of productivity and to deficiency of capital. Deficiency of capital, in turn, leads to a low level of productivity and back to low </a:t>
            </a:r>
            <a:r>
              <a:rPr lang="en-US" sz="1600" dirty="0" smtClean="0">
                <a:latin typeface="+mj-lt"/>
              </a:rPr>
              <a:t>income. Figure 2</a:t>
            </a:r>
            <a:endParaRPr lang="en-US" sz="1600" dirty="0">
              <a:latin typeface="+mj-lt"/>
            </a:endParaRPr>
          </a:p>
        </p:txBody>
      </p:sp>
    </p:spTree>
    <p:extLst>
      <p:ext uri="{BB962C8B-B14F-4D97-AF65-F5344CB8AC3E}">
        <p14:creationId xmlns:p14="http://schemas.microsoft.com/office/powerpoint/2010/main" val="1617604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Underdeveloped Human </a:t>
            </a:r>
            <a:r>
              <a:rPr lang="en-US" dirty="0"/>
              <a:t>and </a:t>
            </a:r>
            <a:r>
              <a:rPr lang="en-US" dirty="0" smtClean="0"/>
              <a:t>Natural Resources</a:t>
            </a:r>
            <a:endParaRPr lang="en-US" dirty="0"/>
          </a:p>
        </p:txBody>
      </p:sp>
      <p:sp>
        <p:nvSpPr>
          <p:cNvPr id="3" name="Content Placeholder 2"/>
          <p:cNvSpPr>
            <a:spLocks noGrp="1"/>
          </p:cNvSpPr>
          <p:nvPr>
            <p:ph idx="1"/>
          </p:nvPr>
        </p:nvSpPr>
        <p:spPr>
          <a:xfrm>
            <a:off x="872196" y="1851488"/>
            <a:ext cx="10176803" cy="2099261"/>
          </a:xfrm>
        </p:spPr>
        <p:txBody>
          <a:bodyPr>
            <a:normAutofit/>
          </a:bodyPr>
          <a:lstStyle/>
          <a:p>
            <a:pPr marL="0" indent="0" algn="ctr">
              <a:buNone/>
            </a:pPr>
            <a:r>
              <a:rPr lang="en-US" sz="1800" dirty="0"/>
              <a:t>Market Imperfections </a:t>
            </a:r>
            <a:endParaRPr lang="en-US" sz="1800" dirty="0" smtClean="0"/>
          </a:p>
          <a:p>
            <a:pPr marL="0" indent="0" algn="ctr">
              <a:buNone/>
            </a:pPr>
            <a:endParaRPr lang="en-US" sz="1800" dirty="0"/>
          </a:p>
          <a:p>
            <a:pPr marL="0" indent="0" algn="ctr">
              <a:buNone/>
            </a:pPr>
            <a:r>
              <a:rPr lang="en-US" sz="1800" dirty="0"/>
              <a:t> Underdeveloped Natural Resources </a:t>
            </a:r>
            <a:endParaRPr lang="en-US" sz="1800" dirty="0" smtClean="0"/>
          </a:p>
          <a:p>
            <a:pPr marL="0" indent="0" algn="ctr">
              <a:buNone/>
            </a:pPr>
            <a:endParaRPr lang="en-US" sz="1800" dirty="0" smtClean="0"/>
          </a:p>
          <a:p>
            <a:pPr marL="0" indent="0" algn="ctr">
              <a:buNone/>
            </a:pPr>
            <a:r>
              <a:rPr lang="en-US" sz="1800" dirty="0"/>
              <a:t>Backward People </a:t>
            </a:r>
          </a:p>
        </p:txBody>
      </p:sp>
      <p:sp>
        <p:nvSpPr>
          <p:cNvPr id="4" name="Down Arrow 3"/>
          <p:cNvSpPr/>
          <p:nvPr/>
        </p:nvSpPr>
        <p:spPr>
          <a:xfrm>
            <a:off x="6485206" y="2180492"/>
            <a:ext cx="140677"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485206" y="2901119"/>
            <a:ext cx="140677" cy="4329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5345722" y="2180492"/>
            <a:ext cx="126609" cy="3657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5345722" y="2949962"/>
            <a:ext cx="164606" cy="384081"/>
          </a:xfrm>
          <a:prstGeom prst="rect">
            <a:avLst/>
          </a:prstGeom>
        </p:spPr>
      </p:pic>
      <p:sp>
        <p:nvSpPr>
          <p:cNvPr id="9" name="TextBox 8"/>
          <p:cNvSpPr txBox="1"/>
          <p:nvPr/>
        </p:nvSpPr>
        <p:spPr>
          <a:xfrm>
            <a:off x="1125416" y="4279753"/>
            <a:ext cx="10072467" cy="1477328"/>
          </a:xfrm>
          <a:prstGeom prst="rect">
            <a:avLst/>
          </a:prstGeom>
          <a:solidFill>
            <a:schemeClr val="accent1">
              <a:lumMod val="20000"/>
              <a:lumOff val="80000"/>
            </a:schemeClr>
          </a:solidFill>
          <a:ln w="28575">
            <a:solidFill>
              <a:schemeClr val="tx1"/>
            </a:solidFill>
          </a:ln>
        </p:spPr>
        <p:txBody>
          <a:bodyPr wrap="square" rtlCol="0">
            <a:spAutoFit/>
          </a:bodyPr>
          <a:lstStyle/>
          <a:p>
            <a:r>
              <a:rPr lang="en-US" dirty="0">
                <a:latin typeface="+mj-lt"/>
              </a:rPr>
              <a:t>The development of natural resources is depending upon the productive capacity of the people of the country. If people are backward and illiterate, lack in technical skill, knowledge and entrepreneurial activity, the natural resources will tend to remain unutilized even misutilized. On the other hand, people are economically backward in a country due to underdeveloped natural resources. Therefore both consequences cause of backward people. </a:t>
            </a:r>
          </a:p>
        </p:txBody>
      </p:sp>
    </p:spTree>
    <p:extLst>
      <p:ext uri="{BB962C8B-B14F-4D97-AF65-F5344CB8AC3E}">
        <p14:creationId xmlns:p14="http://schemas.microsoft.com/office/powerpoint/2010/main" val="3669223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economic problems of Bangladesh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2064315"/>
              </p:ext>
            </p:extLst>
          </p:nvPr>
        </p:nvGraphicFramePr>
        <p:xfrm>
          <a:off x="255638" y="1672240"/>
          <a:ext cx="11802793" cy="478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9592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economic problems of Bangladesh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8225000"/>
              </p:ext>
            </p:extLst>
          </p:nvPr>
        </p:nvGraphicFramePr>
        <p:xfrm>
          <a:off x="963561" y="1425676"/>
          <a:ext cx="10264878" cy="4965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8619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economic problems of Bangladesh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9651844"/>
              </p:ext>
            </p:extLst>
          </p:nvPr>
        </p:nvGraphicFramePr>
        <p:xfrm>
          <a:off x="189991" y="1448972"/>
          <a:ext cx="11844693" cy="5036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870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669405" cy="727075"/>
          </a:xfrm>
        </p:spPr>
        <p:txBody>
          <a:bodyPr>
            <a:normAutofit fontScale="90000"/>
          </a:bodyPr>
          <a:lstStyle/>
          <a:p>
            <a:r>
              <a:rPr lang="en-US" dirty="0"/>
              <a:t>Solution of economic problems of Bangladesh </a:t>
            </a:r>
          </a:p>
        </p:txBody>
      </p:sp>
      <p:sp>
        <p:nvSpPr>
          <p:cNvPr id="6" name="Freeform 5"/>
          <p:cNvSpPr/>
          <p:nvPr/>
        </p:nvSpPr>
        <p:spPr>
          <a:xfrm>
            <a:off x="294968" y="3298467"/>
            <a:ext cx="1833999" cy="595107"/>
          </a:xfrm>
          <a:custGeom>
            <a:avLst/>
            <a:gdLst>
              <a:gd name="connsiteX0" fmla="*/ 0 w 2240467"/>
              <a:gd name="connsiteY0" fmla="*/ 224047 h 5317343"/>
              <a:gd name="connsiteX1" fmla="*/ 224047 w 2240467"/>
              <a:gd name="connsiteY1" fmla="*/ 0 h 5317343"/>
              <a:gd name="connsiteX2" fmla="*/ 2016420 w 2240467"/>
              <a:gd name="connsiteY2" fmla="*/ 0 h 5317343"/>
              <a:gd name="connsiteX3" fmla="*/ 2240467 w 2240467"/>
              <a:gd name="connsiteY3" fmla="*/ 224047 h 5317343"/>
              <a:gd name="connsiteX4" fmla="*/ 2240467 w 2240467"/>
              <a:gd name="connsiteY4" fmla="*/ 5093296 h 5317343"/>
              <a:gd name="connsiteX5" fmla="*/ 2016420 w 2240467"/>
              <a:gd name="connsiteY5" fmla="*/ 5317343 h 5317343"/>
              <a:gd name="connsiteX6" fmla="*/ 224047 w 2240467"/>
              <a:gd name="connsiteY6" fmla="*/ 5317343 h 5317343"/>
              <a:gd name="connsiteX7" fmla="*/ 0 w 2240467"/>
              <a:gd name="connsiteY7" fmla="*/ 5093296 h 5317343"/>
              <a:gd name="connsiteX8" fmla="*/ 0 w 2240467"/>
              <a:gd name="connsiteY8" fmla="*/ 224047 h 531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467" h="5317343">
                <a:moveTo>
                  <a:pt x="0" y="224047"/>
                </a:moveTo>
                <a:cubicBezTo>
                  <a:pt x="0" y="100309"/>
                  <a:pt x="100309" y="0"/>
                  <a:pt x="224047" y="0"/>
                </a:cubicBezTo>
                <a:lnTo>
                  <a:pt x="2016420" y="0"/>
                </a:lnTo>
                <a:cubicBezTo>
                  <a:pt x="2140158" y="0"/>
                  <a:pt x="2240467" y="100309"/>
                  <a:pt x="2240467" y="224047"/>
                </a:cubicBezTo>
                <a:lnTo>
                  <a:pt x="2240467" y="5093296"/>
                </a:lnTo>
                <a:cubicBezTo>
                  <a:pt x="2240467" y="5217034"/>
                  <a:pt x="2140158" y="5317343"/>
                  <a:pt x="2016420" y="5317343"/>
                </a:cubicBezTo>
                <a:lnTo>
                  <a:pt x="224047" y="5317343"/>
                </a:lnTo>
                <a:cubicBezTo>
                  <a:pt x="100309" y="5317343"/>
                  <a:pt x="0" y="5217034"/>
                  <a:pt x="0" y="5093296"/>
                </a:cubicBezTo>
                <a:lnTo>
                  <a:pt x="0" y="22404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3805961" numCol="1" spcCol="1270" anchor="ctr" anchorCtr="0">
            <a:noAutofit/>
          </a:bodyPr>
          <a:lstStyle/>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endParaRPr lang="en-US" sz="2200" dirty="0">
              <a:latin typeface="+mj-lt"/>
            </a:endParaRPr>
          </a:p>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endParaRPr lang="en-US" sz="2200" dirty="0">
              <a:latin typeface="+mj-lt"/>
            </a:endParaRPr>
          </a:p>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endParaRPr lang="en-US" sz="2200" dirty="0">
              <a:latin typeface="+mj-lt"/>
            </a:endParaRPr>
          </a:p>
          <a:p>
            <a:pPr lvl="0" algn="ctr" defTabSz="977900">
              <a:lnSpc>
                <a:spcPct val="90000"/>
              </a:lnSpc>
              <a:spcBef>
                <a:spcPct val="0"/>
              </a:spcBef>
              <a:spcAft>
                <a:spcPct val="35000"/>
              </a:spcAft>
            </a:pPr>
            <a:r>
              <a:rPr lang="en-US" sz="2200" kern="1200" dirty="0" smtClean="0">
                <a:latin typeface="+mj-lt"/>
              </a:rPr>
              <a:t>Agricultural Development</a:t>
            </a:r>
            <a:endParaRPr lang="en-US" sz="2200" kern="1200" dirty="0">
              <a:latin typeface="+mj-lt"/>
            </a:endParaRPr>
          </a:p>
        </p:txBody>
      </p:sp>
      <p:sp>
        <p:nvSpPr>
          <p:cNvPr id="9" name="Freeform 8"/>
          <p:cNvSpPr/>
          <p:nvPr/>
        </p:nvSpPr>
        <p:spPr>
          <a:xfrm>
            <a:off x="6420465" y="3178240"/>
            <a:ext cx="3175819" cy="597347"/>
          </a:xfrm>
          <a:custGeom>
            <a:avLst/>
            <a:gdLst>
              <a:gd name="connsiteX0" fmla="*/ 0 w 2240467"/>
              <a:gd name="connsiteY0" fmla="*/ 224047 h 5317343"/>
              <a:gd name="connsiteX1" fmla="*/ 224047 w 2240467"/>
              <a:gd name="connsiteY1" fmla="*/ 0 h 5317343"/>
              <a:gd name="connsiteX2" fmla="*/ 2016420 w 2240467"/>
              <a:gd name="connsiteY2" fmla="*/ 0 h 5317343"/>
              <a:gd name="connsiteX3" fmla="*/ 2240467 w 2240467"/>
              <a:gd name="connsiteY3" fmla="*/ 224047 h 5317343"/>
              <a:gd name="connsiteX4" fmla="*/ 2240467 w 2240467"/>
              <a:gd name="connsiteY4" fmla="*/ 5093296 h 5317343"/>
              <a:gd name="connsiteX5" fmla="*/ 2016420 w 2240467"/>
              <a:gd name="connsiteY5" fmla="*/ 5317343 h 5317343"/>
              <a:gd name="connsiteX6" fmla="*/ 224047 w 2240467"/>
              <a:gd name="connsiteY6" fmla="*/ 5317343 h 5317343"/>
              <a:gd name="connsiteX7" fmla="*/ 0 w 2240467"/>
              <a:gd name="connsiteY7" fmla="*/ 5093296 h 5317343"/>
              <a:gd name="connsiteX8" fmla="*/ 0 w 2240467"/>
              <a:gd name="connsiteY8" fmla="*/ 224047 h 531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467" h="5317343">
                <a:moveTo>
                  <a:pt x="0" y="224047"/>
                </a:moveTo>
                <a:cubicBezTo>
                  <a:pt x="0" y="100309"/>
                  <a:pt x="100309" y="0"/>
                  <a:pt x="224047" y="0"/>
                </a:cubicBezTo>
                <a:lnTo>
                  <a:pt x="2016420" y="0"/>
                </a:lnTo>
                <a:cubicBezTo>
                  <a:pt x="2140158" y="0"/>
                  <a:pt x="2240467" y="100309"/>
                  <a:pt x="2240467" y="224047"/>
                </a:cubicBezTo>
                <a:lnTo>
                  <a:pt x="2240467" y="5093296"/>
                </a:lnTo>
                <a:cubicBezTo>
                  <a:pt x="2240467" y="5217034"/>
                  <a:pt x="2140158" y="5317343"/>
                  <a:pt x="2016420" y="5317343"/>
                </a:cubicBezTo>
                <a:lnTo>
                  <a:pt x="224047" y="5317343"/>
                </a:lnTo>
                <a:cubicBezTo>
                  <a:pt x="100309" y="5317343"/>
                  <a:pt x="0" y="5217034"/>
                  <a:pt x="0" y="5093296"/>
                </a:cubicBezTo>
                <a:lnTo>
                  <a:pt x="0" y="22404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3805961" numCol="1" spcCol="1270" anchor="ctr" anchorCtr="0">
            <a:noAutofit/>
          </a:bodyPr>
          <a:lstStyle/>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endParaRPr lang="en-US" sz="2200" dirty="0">
              <a:latin typeface="+mj-lt"/>
            </a:endParaRPr>
          </a:p>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endParaRPr lang="en-US" sz="2200" dirty="0">
              <a:latin typeface="+mj-lt"/>
            </a:endParaRPr>
          </a:p>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r>
              <a:rPr lang="en-US" sz="2200" kern="1200" dirty="0" smtClean="0">
                <a:latin typeface="+mj-lt"/>
              </a:rPr>
              <a:t>Rapid Industrialization</a:t>
            </a:r>
            <a:endParaRPr lang="en-US" sz="2200" kern="1200" dirty="0">
              <a:latin typeface="+mj-lt"/>
            </a:endParaRPr>
          </a:p>
        </p:txBody>
      </p:sp>
      <p:sp>
        <p:nvSpPr>
          <p:cNvPr id="12" name="Freeform 11"/>
          <p:cNvSpPr/>
          <p:nvPr/>
        </p:nvSpPr>
        <p:spPr>
          <a:xfrm>
            <a:off x="3104920" y="3323047"/>
            <a:ext cx="2157663" cy="658761"/>
          </a:xfrm>
          <a:custGeom>
            <a:avLst/>
            <a:gdLst>
              <a:gd name="connsiteX0" fmla="*/ 0 w 2240467"/>
              <a:gd name="connsiteY0" fmla="*/ 224047 h 5317343"/>
              <a:gd name="connsiteX1" fmla="*/ 224047 w 2240467"/>
              <a:gd name="connsiteY1" fmla="*/ 0 h 5317343"/>
              <a:gd name="connsiteX2" fmla="*/ 2016420 w 2240467"/>
              <a:gd name="connsiteY2" fmla="*/ 0 h 5317343"/>
              <a:gd name="connsiteX3" fmla="*/ 2240467 w 2240467"/>
              <a:gd name="connsiteY3" fmla="*/ 224047 h 5317343"/>
              <a:gd name="connsiteX4" fmla="*/ 2240467 w 2240467"/>
              <a:gd name="connsiteY4" fmla="*/ 5093296 h 5317343"/>
              <a:gd name="connsiteX5" fmla="*/ 2016420 w 2240467"/>
              <a:gd name="connsiteY5" fmla="*/ 5317343 h 5317343"/>
              <a:gd name="connsiteX6" fmla="*/ 224047 w 2240467"/>
              <a:gd name="connsiteY6" fmla="*/ 5317343 h 5317343"/>
              <a:gd name="connsiteX7" fmla="*/ 0 w 2240467"/>
              <a:gd name="connsiteY7" fmla="*/ 5093296 h 5317343"/>
              <a:gd name="connsiteX8" fmla="*/ 0 w 2240467"/>
              <a:gd name="connsiteY8" fmla="*/ 224047 h 531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467" h="5317343">
                <a:moveTo>
                  <a:pt x="0" y="224047"/>
                </a:moveTo>
                <a:cubicBezTo>
                  <a:pt x="0" y="100309"/>
                  <a:pt x="100309" y="0"/>
                  <a:pt x="224047" y="0"/>
                </a:cubicBezTo>
                <a:lnTo>
                  <a:pt x="2016420" y="0"/>
                </a:lnTo>
                <a:cubicBezTo>
                  <a:pt x="2140158" y="0"/>
                  <a:pt x="2240467" y="100309"/>
                  <a:pt x="2240467" y="224047"/>
                </a:cubicBezTo>
                <a:lnTo>
                  <a:pt x="2240467" y="5093296"/>
                </a:lnTo>
                <a:cubicBezTo>
                  <a:pt x="2240467" y="5217034"/>
                  <a:pt x="2140158" y="5317343"/>
                  <a:pt x="2016420" y="5317343"/>
                </a:cubicBezTo>
                <a:lnTo>
                  <a:pt x="224047" y="5317343"/>
                </a:lnTo>
                <a:cubicBezTo>
                  <a:pt x="100309" y="5317343"/>
                  <a:pt x="0" y="5217034"/>
                  <a:pt x="0" y="5093296"/>
                </a:cubicBezTo>
                <a:lnTo>
                  <a:pt x="0" y="22404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3805961" numCol="1" spcCol="1270" anchor="ctr" anchorCtr="0">
            <a:noAutofit/>
          </a:bodyPr>
          <a:lstStyle/>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endParaRPr lang="en-US" sz="2200" dirty="0">
              <a:latin typeface="+mj-lt"/>
            </a:endParaRPr>
          </a:p>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endParaRPr lang="en-US" sz="2200" dirty="0">
              <a:latin typeface="+mj-lt"/>
            </a:endParaRPr>
          </a:p>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r>
              <a:rPr lang="en-US" sz="2200" kern="1200" dirty="0" smtClean="0">
                <a:latin typeface="+mj-lt"/>
              </a:rPr>
              <a:t>Capital Increase</a:t>
            </a:r>
            <a:endParaRPr lang="en-US" sz="2200" kern="1200" dirty="0">
              <a:latin typeface="+mj-lt"/>
            </a:endParaRPr>
          </a:p>
        </p:txBody>
      </p:sp>
      <p:sp>
        <p:nvSpPr>
          <p:cNvPr id="15" name="Freeform 14"/>
          <p:cNvSpPr/>
          <p:nvPr/>
        </p:nvSpPr>
        <p:spPr>
          <a:xfrm>
            <a:off x="166770" y="5043947"/>
            <a:ext cx="4916507" cy="717755"/>
          </a:xfrm>
          <a:custGeom>
            <a:avLst/>
            <a:gdLst>
              <a:gd name="connsiteX0" fmla="*/ 0 w 2240467"/>
              <a:gd name="connsiteY0" fmla="*/ 224047 h 5317343"/>
              <a:gd name="connsiteX1" fmla="*/ 224047 w 2240467"/>
              <a:gd name="connsiteY1" fmla="*/ 0 h 5317343"/>
              <a:gd name="connsiteX2" fmla="*/ 2016420 w 2240467"/>
              <a:gd name="connsiteY2" fmla="*/ 0 h 5317343"/>
              <a:gd name="connsiteX3" fmla="*/ 2240467 w 2240467"/>
              <a:gd name="connsiteY3" fmla="*/ 224047 h 5317343"/>
              <a:gd name="connsiteX4" fmla="*/ 2240467 w 2240467"/>
              <a:gd name="connsiteY4" fmla="*/ 5093296 h 5317343"/>
              <a:gd name="connsiteX5" fmla="*/ 2016420 w 2240467"/>
              <a:gd name="connsiteY5" fmla="*/ 5317343 h 5317343"/>
              <a:gd name="connsiteX6" fmla="*/ 224047 w 2240467"/>
              <a:gd name="connsiteY6" fmla="*/ 5317343 h 5317343"/>
              <a:gd name="connsiteX7" fmla="*/ 0 w 2240467"/>
              <a:gd name="connsiteY7" fmla="*/ 5093296 h 5317343"/>
              <a:gd name="connsiteX8" fmla="*/ 0 w 2240467"/>
              <a:gd name="connsiteY8" fmla="*/ 224047 h 531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467" h="5317343">
                <a:moveTo>
                  <a:pt x="0" y="224047"/>
                </a:moveTo>
                <a:cubicBezTo>
                  <a:pt x="0" y="100309"/>
                  <a:pt x="100309" y="0"/>
                  <a:pt x="224047" y="0"/>
                </a:cubicBezTo>
                <a:lnTo>
                  <a:pt x="2016420" y="0"/>
                </a:lnTo>
                <a:cubicBezTo>
                  <a:pt x="2140158" y="0"/>
                  <a:pt x="2240467" y="100309"/>
                  <a:pt x="2240467" y="224047"/>
                </a:cubicBezTo>
                <a:lnTo>
                  <a:pt x="2240467" y="5093296"/>
                </a:lnTo>
                <a:cubicBezTo>
                  <a:pt x="2240467" y="5217034"/>
                  <a:pt x="2140158" y="5317343"/>
                  <a:pt x="2016420" y="5317343"/>
                </a:cubicBezTo>
                <a:lnTo>
                  <a:pt x="224047" y="5317343"/>
                </a:lnTo>
                <a:cubicBezTo>
                  <a:pt x="100309" y="5317343"/>
                  <a:pt x="0" y="5217034"/>
                  <a:pt x="0" y="5093296"/>
                </a:cubicBezTo>
                <a:lnTo>
                  <a:pt x="0" y="22404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3805961" numCol="1" spcCol="1270" anchor="ctr" anchorCtr="0">
            <a:noAutofit/>
          </a:bodyPr>
          <a:lstStyle/>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endParaRPr lang="en-US" sz="2200" dirty="0">
              <a:latin typeface="+mj-lt"/>
            </a:endParaRPr>
          </a:p>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endParaRPr lang="en-US" sz="2200" dirty="0">
              <a:latin typeface="+mj-lt"/>
            </a:endParaRPr>
          </a:p>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endParaRPr lang="en-US" sz="2200" dirty="0">
              <a:latin typeface="+mj-lt"/>
            </a:endParaRPr>
          </a:p>
          <a:p>
            <a:pPr lvl="0" algn="ctr" defTabSz="977900">
              <a:lnSpc>
                <a:spcPct val="90000"/>
              </a:lnSpc>
              <a:spcBef>
                <a:spcPct val="0"/>
              </a:spcBef>
              <a:spcAft>
                <a:spcPct val="35000"/>
              </a:spcAft>
            </a:pPr>
            <a:r>
              <a:rPr lang="en-US" sz="2200" kern="1200" dirty="0" smtClean="0">
                <a:latin typeface="+mj-lt"/>
              </a:rPr>
              <a:t>Full Utilization of Natural Resources</a:t>
            </a:r>
            <a:endParaRPr lang="en-US" sz="2200" kern="1200" dirty="0">
              <a:latin typeface="+mj-lt"/>
            </a:endParaRPr>
          </a:p>
        </p:txBody>
      </p:sp>
      <p:sp>
        <p:nvSpPr>
          <p:cNvPr id="18" name="Freeform 17"/>
          <p:cNvSpPr/>
          <p:nvPr/>
        </p:nvSpPr>
        <p:spPr>
          <a:xfrm>
            <a:off x="5761460" y="5102939"/>
            <a:ext cx="2867902" cy="604246"/>
          </a:xfrm>
          <a:custGeom>
            <a:avLst/>
            <a:gdLst>
              <a:gd name="connsiteX0" fmla="*/ 0 w 2240467"/>
              <a:gd name="connsiteY0" fmla="*/ 224047 h 5317343"/>
              <a:gd name="connsiteX1" fmla="*/ 224047 w 2240467"/>
              <a:gd name="connsiteY1" fmla="*/ 0 h 5317343"/>
              <a:gd name="connsiteX2" fmla="*/ 2016420 w 2240467"/>
              <a:gd name="connsiteY2" fmla="*/ 0 h 5317343"/>
              <a:gd name="connsiteX3" fmla="*/ 2240467 w 2240467"/>
              <a:gd name="connsiteY3" fmla="*/ 224047 h 5317343"/>
              <a:gd name="connsiteX4" fmla="*/ 2240467 w 2240467"/>
              <a:gd name="connsiteY4" fmla="*/ 5093296 h 5317343"/>
              <a:gd name="connsiteX5" fmla="*/ 2016420 w 2240467"/>
              <a:gd name="connsiteY5" fmla="*/ 5317343 h 5317343"/>
              <a:gd name="connsiteX6" fmla="*/ 224047 w 2240467"/>
              <a:gd name="connsiteY6" fmla="*/ 5317343 h 5317343"/>
              <a:gd name="connsiteX7" fmla="*/ 0 w 2240467"/>
              <a:gd name="connsiteY7" fmla="*/ 5093296 h 5317343"/>
              <a:gd name="connsiteX8" fmla="*/ 0 w 2240467"/>
              <a:gd name="connsiteY8" fmla="*/ 224047 h 531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467" h="5317343">
                <a:moveTo>
                  <a:pt x="0" y="224047"/>
                </a:moveTo>
                <a:cubicBezTo>
                  <a:pt x="0" y="100309"/>
                  <a:pt x="100309" y="0"/>
                  <a:pt x="224047" y="0"/>
                </a:cubicBezTo>
                <a:lnTo>
                  <a:pt x="2016420" y="0"/>
                </a:lnTo>
                <a:cubicBezTo>
                  <a:pt x="2140158" y="0"/>
                  <a:pt x="2240467" y="100309"/>
                  <a:pt x="2240467" y="224047"/>
                </a:cubicBezTo>
                <a:lnTo>
                  <a:pt x="2240467" y="5093296"/>
                </a:lnTo>
                <a:cubicBezTo>
                  <a:pt x="2240467" y="5217034"/>
                  <a:pt x="2140158" y="5317343"/>
                  <a:pt x="2016420" y="5317343"/>
                </a:cubicBezTo>
                <a:lnTo>
                  <a:pt x="224047" y="5317343"/>
                </a:lnTo>
                <a:cubicBezTo>
                  <a:pt x="100309" y="5317343"/>
                  <a:pt x="0" y="5217034"/>
                  <a:pt x="0" y="5093296"/>
                </a:cubicBezTo>
                <a:lnTo>
                  <a:pt x="0" y="22404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3820" tIns="83820" rIns="83820" bIns="3805961" numCol="1" spcCol="1270" anchor="ctr" anchorCtr="0">
            <a:noAutofit/>
          </a:bodyPr>
          <a:lstStyle/>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endParaRPr lang="en-US" sz="2200" dirty="0">
              <a:latin typeface="+mj-lt"/>
            </a:endParaRPr>
          </a:p>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endParaRPr lang="en-US" sz="2200" dirty="0">
              <a:latin typeface="+mj-lt"/>
            </a:endParaRPr>
          </a:p>
          <a:p>
            <a:pPr lvl="0" algn="ctr" defTabSz="977900">
              <a:lnSpc>
                <a:spcPct val="90000"/>
              </a:lnSpc>
              <a:spcBef>
                <a:spcPct val="0"/>
              </a:spcBef>
              <a:spcAft>
                <a:spcPct val="35000"/>
              </a:spcAft>
            </a:pPr>
            <a:endParaRPr lang="en-US" sz="2200" kern="1200" dirty="0" smtClean="0">
              <a:latin typeface="+mj-lt"/>
            </a:endParaRPr>
          </a:p>
          <a:p>
            <a:pPr lvl="0" algn="ctr" defTabSz="977900">
              <a:lnSpc>
                <a:spcPct val="90000"/>
              </a:lnSpc>
              <a:spcBef>
                <a:spcPct val="0"/>
              </a:spcBef>
              <a:spcAft>
                <a:spcPct val="35000"/>
              </a:spcAft>
            </a:pPr>
            <a:endParaRPr lang="en-US" sz="2200" dirty="0">
              <a:latin typeface="+mj-lt"/>
            </a:endParaRPr>
          </a:p>
          <a:p>
            <a:pPr lvl="0" algn="ctr" defTabSz="977900">
              <a:lnSpc>
                <a:spcPct val="90000"/>
              </a:lnSpc>
              <a:spcBef>
                <a:spcPct val="0"/>
              </a:spcBef>
              <a:spcAft>
                <a:spcPct val="35000"/>
              </a:spcAft>
            </a:pPr>
            <a:r>
              <a:rPr lang="en-US" sz="2200" kern="1200" dirty="0" smtClean="0">
                <a:latin typeface="+mj-lt"/>
              </a:rPr>
              <a:t>Population Control</a:t>
            </a:r>
            <a:endParaRPr lang="en-US" sz="2200" kern="1200" dirty="0">
              <a:latin typeface="+mj-lt"/>
            </a:endParaRPr>
          </a:p>
        </p:txBody>
      </p:sp>
    </p:spTree>
    <p:extLst>
      <p:ext uri="{BB962C8B-B14F-4D97-AF65-F5344CB8AC3E}">
        <p14:creationId xmlns:p14="http://schemas.microsoft.com/office/powerpoint/2010/main" val="1677679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803853" cy="627971"/>
          </a:xfrm>
        </p:spPr>
        <p:txBody>
          <a:bodyPr>
            <a:normAutofit fontScale="90000"/>
          </a:bodyPr>
          <a:lstStyle/>
          <a:p>
            <a:r>
              <a:rPr lang="en-US" dirty="0"/>
              <a:t>Solution of </a:t>
            </a:r>
            <a:r>
              <a:rPr lang="en-US" dirty="0" smtClean="0"/>
              <a:t>Economic Problems </a:t>
            </a:r>
            <a:r>
              <a:rPr lang="en-US" dirty="0"/>
              <a:t>of Bangladesh </a:t>
            </a:r>
          </a:p>
        </p:txBody>
      </p:sp>
      <p:sp>
        <p:nvSpPr>
          <p:cNvPr id="3" name="Content Placeholder 2"/>
          <p:cNvSpPr>
            <a:spLocks noGrp="1"/>
          </p:cNvSpPr>
          <p:nvPr>
            <p:ph idx="1"/>
          </p:nvPr>
        </p:nvSpPr>
        <p:spPr>
          <a:xfrm>
            <a:off x="677333" y="1364176"/>
            <a:ext cx="8407672" cy="2647385"/>
          </a:xfrm>
          <a:solidFill>
            <a:schemeClr val="accent1">
              <a:lumMod val="50000"/>
            </a:schemeClr>
          </a:solidFill>
        </p:spPr>
        <p:txBody>
          <a:bodyPr/>
          <a:lstStyle/>
          <a:p>
            <a:pPr marL="0" indent="0">
              <a:buNone/>
            </a:pPr>
            <a:r>
              <a:rPr lang="en-US" sz="3200" b="1" dirty="0">
                <a:solidFill>
                  <a:schemeClr val="bg1"/>
                </a:solidFill>
                <a:latin typeface="Adobe Naskh Medium" panose="01010101010101010101" pitchFamily="50" charset="-78"/>
                <a:cs typeface="Adobe Naskh Medium" panose="01010101010101010101" pitchFamily="50" charset="-78"/>
              </a:rPr>
              <a:t>Agricultural Development</a:t>
            </a:r>
          </a:p>
          <a:p>
            <a:endParaRPr lang="en-US" dirty="0"/>
          </a:p>
        </p:txBody>
      </p:sp>
      <p:sp>
        <p:nvSpPr>
          <p:cNvPr id="5" name="Freeform 4"/>
          <p:cNvSpPr/>
          <p:nvPr/>
        </p:nvSpPr>
        <p:spPr>
          <a:xfrm>
            <a:off x="824818" y="1853658"/>
            <a:ext cx="3766847" cy="1668420"/>
          </a:xfrm>
          <a:custGeom>
            <a:avLst/>
            <a:gdLst>
              <a:gd name="connsiteX0" fmla="*/ 0 w 1792374"/>
              <a:gd name="connsiteY0" fmla="*/ 169977 h 1699774"/>
              <a:gd name="connsiteX1" fmla="*/ 169977 w 1792374"/>
              <a:gd name="connsiteY1" fmla="*/ 0 h 1699774"/>
              <a:gd name="connsiteX2" fmla="*/ 1622397 w 1792374"/>
              <a:gd name="connsiteY2" fmla="*/ 0 h 1699774"/>
              <a:gd name="connsiteX3" fmla="*/ 1792374 w 1792374"/>
              <a:gd name="connsiteY3" fmla="*/ 169977 h 1699774"/>
              <a:gd name="connsiteX4" fmla="*/ 1792374 w 1792374"/>
              <a:gd name="connsiteY4" fmla="*/ 1529797 h 1699774"/>
              <a:gd name="connsiteX5" fmla="*/ 1622397 w 1792374"/>
              <a:gd name="connsiteY5" fmla="*/ 1699774 h 1699774"/>
              <a:gd name="connsiteX6" fmla="*/ 169977 w 1792374"/>
              <a:gd name="connsiteY6" fmla="*/ 1699774 h 1699774"/>
              <a:gd name="connsiteX7" fmla="*/ 0 w 1792374"/>
              <a:gd name="connsiteY7" fmla="*/ 1529797 h 1699774"/>
              <a:gd name="connsiteX8" fmla="*/ 0 w 1792374"/>
              <a:gd name="connsiteY8" fmla="*/ 169977 h 169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374" h="1699774">
                <a:moveTo>
                  <a:pt x="0" y="169977"/>
                </a:moveTo>
                <a:cubicBezTo>
                  <a:pt x="0" y="76101"/>
                  <a:pt x="76101" y="0"/>
                  <a:pt x="169977" y="0"/>
                </a:cubicBezTo>
                <a:lnTo>
                  <a:pt x="1622397" y="0"/>
                </a:lnTo>
                <a:cubicBezTo>
                  <a:pt x="1716273" y="0"/>
                  <a:pt x="1792374" y="76101"/>
                  <a:pt x="1792374" y="169977"/>
                </a:cubicBezTo>
                <a:lnTo>
                  <a:pt x="1792374" y="1529797"/>
                </a:lnTo>
                <a:cubicBezTo>
                  <a:pt x="1792374" y="1623673"/>
                  <a:pt x="1716273" y="1699774"/>
                  <a:pt x="1622397" y="1699774"/>
                </a:cubicBezTo>
                <a:lnTo>
                  <a:pt x="169977" y="1699774"/>
                </a:lnTo>
                <a:cubicBezTo>
                  <a:pt x="76101" y="1699774"/>
                  <a:pt x="0" y="1623673"/>
                  <a:pt x="0" y="1529797"/>
                </a:cubicBezTo>
                <a:lnTo>
                  <a:pt x="0" y="16997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90425" tIns="80265" rIns="90425" bIns="80265" numCol="1" spcCol="1270" anchor="ctr" anchorCtr="0">
            <a:noAutofit/>
          </a:bodyPr>
          <a:lstStyle/>
          <a:p>
            <a:pPr lvl="0" algn="just" defTabSz="71120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Agricultural development shall have to be attained through adoption of modern agricultural method. </a:t>
            </a:r>
            <a:endParaRPr lang="en-US" sz="2400" kern="1200" dirty="0">
              <a:latin typeface="Adobe Naskh Medium" panose="01010101010101010101" pitchFamily="50" charset="-78"/>
              <a:cs typeface="Adobe Naskh Medium" panose="01010101010101010101" pitchFamily="50" charset="-78"/>
            </a:endParaRPr>
          </a:p>
        </p:txBody>
      </p:sp>
      <p:sp>
        <p:nvSpPr>
          <p:cNvPr id="6" name="Freeform 5"/>
          <p:cNvSpPr/>
          <p:nvPr/>
        </p:nvSpPr>
        <p:spPr>
          <a:xfrm>
            <a:off x="4876799" y="1853658"/>
            <a:ext cx="3923071" cy="1741233"/>
          </a:xfrm>
          <a:custGeom>
            <a:avLst/>
            <a:gdLst>
              <a:gd name="connsiteX0" fmla="*/ 0 w 1792374"/>
              <a:gd name="connsiteY0" fmla="*/ 157884 h 1578842"/>
              <a:gd name="connsiteX1" fmla="*/ 157884 w 1792374"/>
              <a:gd name="connsiteY1" fmla="*/ 0 h 1578842"/>
              <a:gd name="connsiteX2" fmla="*/ 1634490 w 1792374"/>
              <a:gd name="connsiteY2" fmla="*/ 0 h 1578842"/>
              <a:gd name="connsiteX3" fmla="*/ 1792374 w 1792374"/>
              <a:gd name="connsiteY3" fmla="*/ 157884 h 1578842"/>
              <a:gd name="connsiteX4" fmla="*/ 1792374 w 1792374"/>
              <a:gd name="connsiteY4" fmla="*/ 1420958 h 1578842"/>
              <a:gd name="connsiteX5" fmla="*/ 1634490 w 1792374"/>
              <a:gd name="connsiteY5" fmla="*/ 1578842 h 1578842"/>
              <a:gd name="connsiteX6" fmla="*/ 157884 w 1792374"/>
              <a:gd name="connsiteY6" fmla="*/ 1578842 h 1578842"/>
              <a:gd name="connsiteX7" fmla="*/ 0 w 1792374"/>
              <a:gd name="connsiteY7" fmla="*/ 1420958 h 1578842"/>
              <a:gd name="connsiteX8" fmla="*/ 0 w 1792374"/>
              <a:gd name="connsiteY8" fmla="*/ 157884 h 157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374" h="1578842">
                <a:moveTo>
                  <a:pt x="0" y="157884"/>
                </a:moveTo>
                <a:cubicBezTo>
                  <a:pt x="0" y="70687"/>
                  <a:pt x="70687" y="0"/>
                  <a:pt x="157884" y="0"/>
                </a:cubicBezTo>
                <a:lnTo>
                  <a:pt x="1634490" y="0"/>
                </a:lnTo>
                <a:cubicBezTo>
                  <a:pt x="1721687" y="0"/>
                  <a:pt x="1792374" y="70687"/>
                  <a:pt x="1792374" y="157884"/>
                </a:cubicBezTo>
                <a:lnTo>
                  <a:pt x="1792374" y="1420958"/>
                </a:lnTo>
                <a:cubicBezTo>
                  <a:pt x="1792374" y="1508155"/>
                  <a:pt x="1721687" y="1578842"/>
                  <a:pt x="1634490" y="1578842"/>
                </a:cubicBezTo>
                <a:lnTo>
                  <a:pt x="157884" y="1578842"/>
                </a:lnTo>
                <a:cubicBezTo>
                  <a:pt x="70687" y="1578842"/>
                  <a:pt x="0" y="1508155"/>
                  <a:pt x="0" y="1420958"/>
                </a:cubicBezTo>
                <a:lnTo>
                  <a:pt x="0" y="15788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1803" tIns="72913" rIns="81803" bIns="72913" numCol="1" spcCol="1270" anchor="ctr" anchorCtr="0">
            <a:noAutofit/>
          </a:bodyPr>
          <a:lstStyle/>
          <a:p>
            <a:pPr marL="342900" lvl="0" indent="-342900" algn="just" defTabSz="622300">
              <a:lnSpc>
                <a:spcPct val="90000"/>
              </a:lnSpc>
              <a:spcBef>
                <a:spcPct val="0"/>
              </a:spcBef>
              <a:spcAft>
                <a:spcPct val="35000"/>
              </a:spcAft>
              <a:buFont typeface="Arial" panose="020B0604020202020204" pitchFamily="34" charset="0"/>
              <a:buChar char="•"/>
            </a:pPr>
            <a:r>
              <a:rPr lang="en-US" sz="2400" kern="1200" dirty="0" smtClean="0">
                <a:latin typeface="Adobe Naskh Medium" panose="01010101010101010101" pitchFamily="50" charset="-78"/>
                <a:cs typeface="Adobe Naskh Medium" panose="01010101010101010101" pitchFamily="50" charset="-78"/>
              </a:rPr>
              <a:t>Use of improved seeds and manures, </a:t>
            </a:r>
          </a:p>
          <a:p>
            <a:pPr marL="342900" lvl="0" indent="-342900" algn="just" defTabSz="622300">
              <a:lnSpc>
                <a:spcPct val="90000"/>
              </a:lnSpc>
              <a:spcBef>
                <a:spcPct val="0"/>
              </a:spcBef>
              <a:spcAft>
                <a:spcPct val="35000"/>
              </a:spcAft>
              <a:buFont typeface="Arial" panose="020B0604020202020204" pitchFamily="34" charset="0"/>
              <a:buChar char="•"/>
            </a:pPr>
            <a:r>
              <a:rPr lang="en-US" sz="2400" kern="1200" dirty="0" smtClean="0">
                <a:latin typeface="Adobe Naskh Medium" panose="01010101010101010101" pitchFamily="50" charset="-78"/>
                <a:cs typeface="Adobe Naskh Medium" panose="01010101010101010101" pitchFamily="50" charset="-78"/>
              </a:rPr>
              <a:t>Increased irrigation facilities, </a:t>
            </a:r>
          </a:p>
          <a:p>
            <a:pPr marL="342900" lvl="0" indent="-342900" algn="just" defTabSz="622300">
              <a:lnSpc>
                <a:spcPct val="90000"/>
              </a:lnSpc>
              <a:spcBef>
                <a:spcPct val="0"/>
              </a:spcBef>
              <a:spcAft>
                <a:spcPct val="35000"/>
              </a:spcAft>
              <a:buFont typeface="Arial" panose="020B0604020202020204" pitchFamily="34" charset="0"/>
              <a:buChar char="•"/>
            </a:pPr>
            <a:r>
              <a:rPr lang="en-US" sz="2400" dirty="0">
                <a:latin typeface="Adobe Naskh Medium" panose="01010101010101010101" pitchFamily="50" charset="-78"/>
                <a:cs typeface="Adobe Naskh Medium" panose="01010101010101010101" pitchFamily="50" charset="-78"/>
              </a:rPr>
              <a:t>A</a:t>
            </a:r>
            <a:r>
              <a:rPr lang="en-US" sz="2400" kern="1200" dirty="0" smtClean="0">
                <a:latin typeface="Adobe Naskh Medium" panose="01010101010101010101" pitchFamily="50" charset="-78"/>
                <a:cs typeface="Adobe Naskh Medium" panose="01010101010101010101" pitchFamily="50" charset="-78"/>
              </a:rPr>
              <a:t>dequate agricultural loan, </a:t>
            </a:r>
          </a:p>
          <a:p>
            <a:pPr marL="342900" lvl="0" indent="-342900" algn="just" defTabSz="622300">
              <a:lnSpc>
                <a:spcPct val="90000"/>
              </a:lnSpc>
              <a:spcBef>
                <a:spcPct val="0"/>
              </a:spcBef>
              <a:spcAft>
                <a:spcPct val="35000"/>
              </a:spcAft>
              <a:buFont typeface="Arial" panose="020B0604020202020204" pitchFamily="34" charset="0"/>
              <a:buChar char="•"/>
            </a:pPr>
            <a:r>
              <a:rPr lang="en-US" sz="2400" dirty="0">
                <a:latin typeface="Adobe Naskh Medium" panose="01010101010101010101" pitchFamily="50" charset="-78"/>
                <a:cs typeface="Adobe Naskh Medium" panose="01010101010101010101" pitchFamily="50" charset="-78"/>
              </a:rPr>
              <a:t>F</a:t>
            </a:r>
            <a:r>
              <a:rPr lang="en-US" sz="2400" kern="1200" dirty="0" smtClean="0">
                <a:latin typeface="Adobe Naskh Medium" panose="01010101010101010101" pitchFamily="50" charset="-78"/>
                <a:cs typeface="Adobe Naskh Medium" panose="01010101010101010101" pitchFamily="50" charset="-78"/>
              </a:rPr>
              <a:t>lood control, cooperative farming</a:t>
            </a:r>
            <a:endParaRPr lang="en-US" sz="2400" kern="1200" dirty="0">
              <a:latin typeface="Adobe Naskh Medium" panose="01010101010101010101" pitchFamily="50" charset="-78"/>
              <a:cs typeface="Adobe Naskh Medium" panose="01010101010101010101" pitchFamily="50" charset="-78"/>
            </a:endParaRPr>
          </a:p>
        </p:txBody>
      </p:sp>
      <p:sp>
        <p:nvSpPr>
          <p:cNvPr id="8" name="Freeform 7"/>
          <p:cNvSpPr/>
          <p:nvPr/>
        </p:nvSpPr>
        <p:spPr>
          <a:xfrm>
            <a:off x="2871020" y="5118835"/>
            <a:ext cx="4277032" cy="1242589"/>
          </a:xfrm>
          <a:custGeom>
            <a:avLst/>
            <a:gdLst>
              <a:gd name="connsiteX0" fmla="*/ 0 w 1792374"/>
              <a:gd name="connsiteY0" fmla="*/ 171645 h 1716449"/>
              <a:gd name="connsiteX1" fmla="*/ 171645 w 1792374"/>
              <a:gd name="connsiteY1" fmla="*/ 0 h 1716449"/>
              <a:gd name="connsiteX2" fmla="*/ 1620729 w 1792374"/>
              <a:gd name="connsiteY2" fmla="*/ 0 h 1716449"/>
              <a:gd name="connsiteX3" fmla="*/ 1792374 w 1792374"/>
              <a:gd name="connsiteY3" fmla="*/ 171645 h 1716449"/>
              <a:gd name="connsiteX4" fmla="*/ 1792374 w 1792374"/>
              <a:gd name="connsiteY4" fmla="*/ 1544804 h 1716449"/>
              <a:gd name="connsiteX5" fmla="*/ 1620729 w 1792374"/>
              <a:gd name="connsiteY5" fmla="*/ 1716449 h 1716449"/>
              <a:gd name="connsiteX6" fmla="*/ 171645 w 1792374"/>
              <a:gd name="connsiteY6" fmla="*/ 1716449 h 1716449"/>
              <a:gd name="connsiteX7" fmla="*/ 0 w 1792374"/>
              <a:gd name="connsiteY7" fmla="*/ 1544804 h 1716449"/>
              <a:gd name="connsiteX8" fmla="*/ 0 w 1792374"/>
              <a:gd name="connsiteY8" fmla="*/ 171645 h 171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374" h="1716449">
                <a:moveTo>
                  <a:pt x="0" y="171645"/>
                </a:moveTo>
                <a:cubicBezTo>
                  <a:pt x="0" y="76848"/>
                  <a:pt x="76848" y="0"/>
                  <a:pt x="171645" y="0"/>
                </a:cubicBezTo>
                <a:lnTo>
                  <a:pt x="1620729" y="0"/>
                </a:lnTo>
                <a:cubicBezTo>
                  <a:pt x="1715526" y="0"/>
                  <a:pt x="1792374" y="76848"/>
                  <a:pt x="1792374" y="171645"/>
                </a:cubicBezTo>
                <a:lnTo>
                  <a:pt x="1792374" y="1544804"/>
                </a:lnTo>
                <a:cubicBezTo>
                  <a:pt x="1792374" y="1639601"/>
                  <a:pt x="1715526" y="1716449"/>
                  <a:pt x="1620729" y="1716449"/>
                </a:cubicBezTo>
                <a:lnTo>
                  <a:pt x="171645" y="1716449"/>
                </a:lnTo>
                <a:cubicBezTo>
                  <a:pt x="76848" y="1716449"/>
                  <a:pt x="0" y="1639601"/>
                  <a:pt x="0" y="1544804"/>
                </a:cubicBezTo>
                <a:lnTo>
                  <a:pt x="0" y="17164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833" tIns="76943" rIns="85833" bIns="76943" numCol="1" spcCol="1270" anchor="ctr" anchorCtr="0">
            <a:noAutofit/>
          </a:bodyPr>
          <a:lstStyle/>
          <a:p>
            <a:pPr marL="342900" lvl="0" indent="-342900" algn="just" defTabSz="622300">
              <a:lnSpc>
                <a:spcPct val="90000"/>
              </a:lnSpc>
              <a:spcBef>
                <a:spcPct val="0"/>
              </a:spcBef>
              <a:spcAft>
                <a:spcPct val="35000"/>
              </a:spcAft>
              <a:buFont typeface="Arial" panose="020B0604020202020204" pitchFamily="34" charset="0"/>
              <a:buChar char="•"/>
            </a:pPr>
            <a:r>
              <a:rPr lang="en-US" sz="2400" dirty="0">
                <a:latin typeface="Adobe Naskh Medium" panose="01010101010101010101" pitchFamily="50" charset="-78"/>
                <a:cs typeface="Adobe Naskh Medium" panose="01010101010101010101" pitchFamily="50" charset="-78"/>
              </a:rPr>
              <a:t>I</a:t>
            </a:r>
            <a:r>
              <a:rPr lang="en-US" sz="2400" kern="1200" dirty="0" smtClean="0">
                <a:latin typeface="Adobe Naskh Medium" panose="01010101010101010101" pitchFamily="50" charset="-78"/>
                <a:cs typeface="Adobe Naskh Medium" panose="01010101010101010101" pitchFamily="50" charset="-78"/>
              </a:rPr>
              <a:t>ncreasing </a:t>
            </a:r>
            <a:r>
              <a:rPr lang="en-US" sz="2400" dirty="0">
                <a:latin typeface="Adobe Naskh Medium" panose="01010101010101010101" pitchFamily="50" charset="-78"/>
                <a:cs typeface="Adobe Naskh Medium" panose="01010101010101010101" pitchFamily="50" charset="-78"/>
              </a:rPr>
              <a:t>N</a:t>
            </a:r>
            <a:r>
              <a:rPr lang="en-US" sz="2400" kern="1200" dirty="0" smtClean="0">
                <a:latin typeface="Adobe Naskh Medium" panose="01010101010101010101" pitchFamily="50" charset="-78"/>
                <a:cs typeface="Adobe Naskh Medium" panose="01010101010101010101" pitchFamily="50" charset="-78"/>
              </a:rPr>
              <a:t>ational </a:t>
            </a:r>
            <a:r>
              <a:rPr lang="en-US" sz="2400" dirty="0" smtClean="0">
                <a:latin typeface="Adobe Naskh Medium" panose="01010101010101010101" pitchFamily="50" charset="-78"/>
                <a:cs typeface="Adobe Naskh Medium" panose="01010101010101010101" pitchFamily="50" charset="-78"/>
              </a:rPr>
              <a:t>I</a:t>
            </a:r>
            <a:r>
              <a:rPr lang="en-US" sz="2400" kern="1200" dirty="0" smtClean="0">
                <a:latin typeface="Adobe Naskh Medium" panose="01010101010101010101" pitchFamily="50" charset="-78"/>
                <a:cs typeface="Adobe Naskh Medium" panose="01010101010101010101" pitchFamily="50" charset="-78"/>
              </a:rPr>
              <a:t>ncome.</a:t>
            </a:r>
          </a:p>
          <a:p>
            <a:pPr marL="342900" lvl="0" indent="-342900" algn="just" defTabSz="622300">
              <a:lnSpc>
                <a:spcPct val="90000"/>
              </a:lnSpc>
              <a:spcBef>
                <a:spcPct val="0"/>
              </a:spcBef>
              <a:spcAft>
                <a:spcPct val="35000"/>
              </a:spcAft>
              <a:buFont typeface="Arial" panose="020B0604020202020204" pitchFamily="34" charset="0"/>
              <a:buChar char="•"/>
            </a:pPr>
            <a:r>
              <a:rPr lang="en-US" sz="2400" kern="1200" dirty="0" smtClean="0">
                <a:latin typeface="Adobe Naskh Medium" panose="01010101010101010101" pitchFamily="50" charset="-78"/>
                <a:cs typeface="Adobe Naskh Medium" panose="01010101010101010101" pitchFamily="50" charset="-78"/>
              </a:rPr>
              <a:t>Enhancing Employment opportunities</a:t>
            </a:r>
            <a:r>
              <a:rPr lang="en-US" sz="1400" kern="1200" dirty="0" smtClean="0">
                <a:latin typeface="+mj-lt"/>
              </a:rPr>
              <a:t>. </a:t>
            </a:r>
            <a:endParaRPr lang="en-US" sz="1400" kern="1200" dirty="0">
              <a:latin typeface="+mj-lt"/>
            </a:endParaRPr>
          </a:p>
        </p:txBody>
      </p:sp>
      <p:sp>
        <p:nvSpPr>
          <p:cNvPr id="9" name="Rectangle 8"/>
          <p:cNvSpPr/>
          <p:nvPr/>
        </p:nvSpPr>
        <p:spPr>
          <a:xfrm>
            <a:off x="3593871" y="4291277"/>
            <a:ext cx="3155794" cy="547842"/>
          </a:xfrm>
          <a:prstGeom prst="rect">
            <a:avLst/>
          </a:prstGeom>
        </p:spPr>
        <p:txBody>
          <a:bodyPr wrap="square">
            <a:spAutoFit/>
          </a:bodyPr>
          <a:lstStyle/>
          <a:p>
            <a:pPr lvl="0" algn="ctr" defTabSz="977900">
              <a:lnSpc>
                <a:spcPct val="90000"/>
              </a:lnSpc>
              <a:spcBef>
                <a:spcPct val="0"/>
              </a:spcBef>
              <a:spcAft>
                <a:spcPct val="35000"/>
              </a:spcAft>
            </a:pPr>
            <a:r>
              <a:rPr lang="en-US" sz="3200" dirty="0">
                <a:latin typeface="Adobe Naskh Medium" panose="01010101010101010101" pitchFamily="50" charset="-78"/>
                <a:cs typeface="Adobe Naskh Medium" panose="01010101010101010101" pitchFamily="50" charset="-78"/>
              </a:rPr>
              <a:t>Rapid Industrialization</a:t>
            </a:r>
          </a:p>
        </p:txBody>
      </p:sp>
    </p:spTree>
    <p:extLst>
      <p:ext uri="{BB962C8B-B14F-4D97-AF65-F5344CB8AC3E}">
        <p14:creationId xmlns:p14="http://schemas.microsoft.com/office/powerpoint/2010/main" val="1214926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45093" cy="540774"/>
          </a:xfrm>
        </p:spPr>
        <p:txBody>
          <a:bodyPr/>
          <a:lstStyle/>
          <a:p>
            <a:r>
              <a:rPr lang="en-US" sz="2400" dirty="0"/>
              <a:t>Solution of Economic Problems of Bangladesh </a:t>
            </a:r>
            <a:endParaRPr lang="en-US" sz="2400" dirty="0">
              <a:latin typeface="Adobe Naskh Medium" panose="01010101010101010101" pitchFamily="50" charset="-78"/>
              <a:cs typeface="Adobe Naskh Medium" panose="01010101010101010101" pitchFamily="50" charset="-78"/>
            </a:endParaRPr>
          </a:p>
        </p:txBody>
      </p:sp>
      <p:sp>
        <p:nvSpPr>
          <p:cNvPr id="3" name="Content Placeholder 2"/>
          <p:cNvSpPr>
            <a:spLocks noGrp="1"/>
          </p:cNvSpPr>
          <p:nvPr>
            <p:ph idx="1"/>
          </p:nvPr>
        </p:nvSpPr>
        <p:spPr>
          <a:xfrm>
            <a:off x="824818" y="1848465"/>
            <a:ext cx="9223750" cy="4552335"/>
          </a:xfrm>
          <a:solidFill>
            <a:schemeClr val="accent2">
              <a:lumMod val="50000"/>
            </a:schemeClr>
          </a:solidFill>
        </p:spPr>
        <p:txBody>
          <a:bodyPr/>
          <a:lstStyle/>
          <a:p>
            <a:pPr marL="0" indent="0">
              <a:buNone/>
            </a:pPr>
            <a:r>
              <a:rPr lang="en-US" sz="3200" b="1" dirty="0">
                <a:solidFill>
                  <a:schemeClr val="bg1"/>
                </a:solidFill>
                <a:latin typeface="Adobe Naskh Medium" panose="01010101010101010101" pitchFamily="50" charset="-78"/>
                <a:cs typeface="Adobe Naskh Medium" panose="01010101010101010101" pitchFamily="50" charset="-78"/>
              </a:rPr>
              <a:t>Capital Increase</a:t>
            </a:r>
          </a:p>
          <a:p>
            <a:endParaRPr lang="en-US" sz="2400" dirty="0">
              <a:latin typeface="Adobe Naskh Medium" panose="01010101010101010101" pitchFamily="50" charset="-78"/>
              <a:cs typeface="Adobe Naskh Medium" panose="01010101010101010101" pitchFamily="50" charset="-78"/>
            </a:endParaRPr>
          </a:p>
        </p:txBody>
      </p:sp>
      <p:sp>
        <p:nvSpPr>
          <p:cNvPr id="4" name="Freeform 3"/>
          <p:cNvSpPr/>
          <p:nvPr/>
        </p:nvSpPr>
        <p:spPr>
          <a:xfrm>
            <a:off x="917990" y="2623114"/>
            <a:ext cx="3614681" cy="1712912"/>
          </a:xfrm>
          <a:custGeom>
            <a:avLst/>
            <a:gdLst>
              <a:gd name="connsiteX0" fmla="*/ 0 w 1792374"/>
              <a:gd name="connsiteY0" fmla="*/ 160325 h 1603251"/>
              <a:gd name="connsiteX1" fmla="*/ 160325 w 1792374"/>
              <a:gd name="connsiteY1" fmla="*/ 0 h 1603251"/>
              <a:gd name="connsiteX2" fmla="*/ 1632049 w 1792374"/>
              <a:gd name="connsiteY2" fmla="*/ 0 h 1603251"/>
              <a:gd name="connsiteX3" fmla="*/ 1792374 w 1792374"/>
              <a:gd name="connsiteY3" fmla="*/ 160325 h 1603251"/>
              <a:gd name="connsiteX4" fmla="*/ 1792374 w 1792374"/>
              <a:gd name="connsiteY4" fmla="*/ 1442926 h 1603251"/>
              <a:gd name="connsiteX5" fmla="*/ 1632049 w 1792374"/>
              <a:gd name="connsiteY5" fmla="*/ 1603251 h 1603251"/>
              <a:gd name="connsiteX6" fmla="*/ 160325 w 1792374"/>
              <a:gd name="connsiteY6" fmla="*/ 1603251 h 1603251"/>
              <a:gd name="connsiteX7" fmla="*/ 0 w 1792374"/>
              <a:gd name="connsiteY7" fmla="*/ 1442926 h 1603251"/>
              <a:gd name="connsiteX8" fmla="*/ 0 w 1792374"/>
              <a:gd name="connsiteY8" fmla="*/ 160325 h 16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374" h="1603251">
                <a:moveTo>
                  <a:pt x="0" y="160325"/>
                </a:moveTo>
                <a:cubicBezTo>
                  <a:pt x="0" y="71780"/>
                  <a:pt x="71780" y="0"/>
                  <a:pt x="160325" y="0"/>
                </a:cubicBezTo>
                <a:lnTo>
                  <a:pt x="1632049" y="0"/>
                </a:lnTo>
                <a:cubicBezTo>
                  <a:pt x="1720594" y="0"/>
                  <a:pt x="1792374" y="71780"/>
                  <a:pt x="1792374" y="160325"/>
                </a:cubicBezTo>
                <a:lnTo>
                  <a:pt x="1792374" y="1442926"/>
                </a:lnTo>
                <a:cubicBezTo>
                  <a:pt x="1792374" y="1531471"/>
                  <a:pt x="1720594" y="1603251"/>
                  <a:pt x="1632049" y="1603251"/>
                </a:cubicBezTo>
                <a:lnTo>
                  <a:pt x="160325" y="1603251"/>
                </a:lnTo>
                <a:cubicBezTo>
                  <a:pt x="71780" y="1603251"/>
                  <a:pt x="0" y="1531471"/>
                  <a:pt x="0" y="1442926"/>
                </a:cubicBezTo>
                <a:lnTo>
                  <a:pt x="0" y="16032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2518" tIns="73628" rIns="82518" bIns="73628" numCol="1" spcCol="1270" anchor="ctr" anchorCtr="0">
            <a:noAutofit/>
          </a:bodyPr>
          <a:lstStyle/>
          <a:p>
            <a:pPr lvl="0" algn="just" defTabSz="62230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An increase in capital investment in the sector of agriculture, industry, trade and commerce etc. will lead to increase production and income.</a:t>
            </a:r>
            <a:endParaRPr lang="en-US" sz="2400" kern="1200" dirty="0">
              <a:latin typeface="Adobe Naskh Medium" panose="01010101010101010101" pitchFamily="50" charset="-78"/>
              <a:cs typeface="Adobe Naskh Medium" panose="01010101010101010101" pitchFamily="50" charset="-78"/>
            </a:endParaRPr>
          </a:p>
        </p:txBody>
      </p:sp>
      <p:sp>
        <p:nvSpPr>
          <p:cNvPr id="5" name="Freeform 4"/>
          <p:cNvSpPr/>
          <p:nvPr/>
        </p:nvSpPr>
        <p:spPr>
          <a:xfrm>
            <a:off x="917990" y="4680155"/>
            <a:ext cx="3909649" cy="1591397"/>
          </a:xfrm>
          <a:custGeom>
            <a:avLst/>
            <a:gdLst>
              <a:gd name="connsiteX0" fmla="*/ 0 w 1792374"/>
              <a:gd name="connsiteY0" fmla="*/ 160325 h 1603251"/>
              <a:gd name="connsiteX1" fmla="*/ 160325 w 1792374"/>
              <a:gd name="connsiteY1" fmla="*/ 0 h 1603251"/>
              <a:gd name="connsiteX2" fmla="*/ 1632049 w 1792374"/>
              <a:gd name="connsiteY2" fmla="*/ 0 h 1603251"/>
              <a:gd name="connsiteX3" fmla="*/ 1792374 w 1792374"/>
              <a:gd name="connsiteY3" fmla="*/ 160325 h 1603251"/>
              <a:gd name="connsiteX4" fmla="*/ 1792374 w 1792374"/>
              <a:gd name="connsiteY4" fmla="*/ 1442926 h 1603251"/>
              <a:gd name="connsiteX5" fmla="*/ 1632049 w 1792374"/>
              <a:gd name="connsiteY5" fmla="*/ 1603251 h 1603251"/>
              <a:gd name="connsiteX6" fmla="*/ 160325 w 1792374"/>
              <a:gd name="connsiteY6" fmla="*/ 1603251 h 1603251"/>
              <a:gd name="connsiteX7" fmla="*/ 0 w 1792374"/>
              <a:gd name="connsiteY7" fmla="*/ 1442926 h 1603251"/>
              <a:gd name="connsiteX8" fmla="*/ 0 w 1792374"/>
              <a:gd name="connsiteY8" fmla="*/ 160325 h 16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374" h="1603251">
                <a:moveTo>
                  <a:pt x="0" y="160325"/>
                </a:moveTo>
                <a:cubicBezTo>
                  <a:pt x="0" y="71780"/>
                  <a:pt x="71780" y="0"/>
                  <a:pt x="160325" y="0"/>
                </a:cubicBezTo>
                <a:lnTo>
                  <a:pt x="1632049" y="0"/>
                </a:lnTo>
                <a:cubicBezTo>
                  <a:pt x="1720594" y="0"/>
                  <a:pt x="1792374" y="71780"/>
                  <a:pt x="1792374" y="160325"/>
                </a:cubicBezTo>
                <a:lnTo>
                  <a:pt x="1792374" y="1442926"/>
                </a:lnTo>
                <a:cubicBezTo>
                  <a:pt x="1792374" y="1531471"/>
                  <a:pt x="1720594" y="1603251"/>
                  <a:pt x="1632049" y="1603251"/>
                </a:cubicBezTo>
                <a:lnTo>
                  <a:pt x="160325" y="1603251"/>
                </a:lnTo>
                <a:cubicBezTo>
                  <a:pt x="71780" y="1603251"/>
                  <a:pt x="0" y="1531471"/>
                  <a:pt x="0" y="1442926"/>
                </a:cubicBezTo>
                <a:lnTo>
                  <a:pt x="0" y="16032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2518" tIns="73628" rIns="82518" bIns="73628" numCol="1" spcCol="1270" anchor="ctr" anchorCtr="0">
            <a:noAutofit/>
          </a:bodyPr>
          <a:lstStyle/>
          <a:p>
            <a:pPr lvl="0" algn="just" defTabSz="62230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For this purpose, savings of the people are to be increased for increasing capital. Proper social environment has to be maintained for profitable investment. </a:t>
            </a:r>
            <a:endParaRPr lang="en-US" sz="2400" kern="1200" dirty="0">
              <a:latin typeface="Adobe Naskh Medium" panose="01010101010101010101" pitchFamily="50" charset="-78"/>
              <a:cs typeface="Adobe Naskh Medium" panose="01010101010101010101" pitchFamily="50" charset="-78"/>
            </a:endParaRPr>
          </a:p>
        </p:txBody>
      </p:sp>
      <p:sp>
        <p:nvSpPr>
          <p:cNvPr id="7" name="Rectangle 6"/>
          <p:cNvSpPr/>
          <p:nvPr/>
        </p:nvSpPr>
        <p:spPr>
          <a:xfrm>
            <a:off x="4902855" y="1969565"/>
            <a:ext cx="4671472" cy="547842"/>
          </a:xfrm>
          <a:prstGeom prst="rect">
            <a:avLst/>
          </a:prstGeom>
        </p:spPr>
        <p:txBody>
          <a:bodyPr wrap="none">
            <a:spAutoFit/>
          </a:bodyPr>
          <a:lstStyle/>
          <a:p>
            <a:pPr lvl="0" algn="ctr" defTabSz="977900">
              <a:lnSpc>
                <a:spcPct val="90000"/>
              </a:lnSpc>
              <a:spcBef>
                <a:spcPct val="0"/>
              </a:spcBef>
              <a:spcAft>
                <a:spcPct val="35000"/>
              </a:spcAft>
            </a:pPr>
            <a:r>
              <a:rPr lang="en-US" sz="3200" dirty="0">
                <a:solidFill>
                  <a:schemeClr val="bg1"/>
                </a:solidFill>
                <a:latin typeface="Adobe Naskh Medium" panose="01010101010101010101" pitchFamily="50" charset="-78"/>
                <a:cs typeface="Adobe Naskh Medium" panose="01010101010101010101" pitchFamily="50" charset="-78"/>
              </a:rPr>
              <a:t>Full Utilization of Natural Resources</a:t>
            </a:r>
          </a:p>
        </p:txBody>
      </p:sp>
      <p:sp>
        <p:nvSpPr>
          <p:cNvPr id="8" name="Freeform 7"/>
          <p:cNvSpPr/>
          <p:nvPr/>
        </p:nvSpPr>
        <p:spPr>
          <a:xfrm>
            <a:off x="5555226" y="2638507"/>
            <a:ext cx="3640118" cy="1265680"/>
          </a:xfrm>
          <a:custGeom>
            <a:avLst/>
            <a:gdLst>
              <a:gd name="connsiteX0" fmla="*/ 0 w 1792374"/>
              <a:gd name="connsiteY0" fmla="*/ 121510 h 1215095"/>
              <a:gd name="connsiteX1" fmla="*/ 121510 w 1792374"/>
              <a:gd name="connsiteY1" fmla="*/ 0 h 1215095"/>
              <a:gd name="connsiteX2" fmla="*/ 1670865 w 1792374"/>
              <a:gd name="connsiteY2" fmla="*/ 0 h 1215095"/>
              <a:gd name="connsiteX3" fmla="*/ 1792375 w 1792374"/>
              <a:gd name="connsiteY3" fmla="*/ 121510 h 1215095"/>
              <a:gd name="connsiteX4" fmla="*/ 1792374 w 1792374"/>
              <a:gd name="connsiteY4" fmla="*/ 1093586 h 1215095"/>
              <a:gd name="connsiteX5" fmla="*/ 1670864 w 1792374"/>
              <a:gd name="connsiteY5" fmla="*/ 1215096 h 1215095"/>
              <a:gd name="connsiteX6" fmla="*/ 121510 w 1792374"/>
              <a:gd name="connsiteY6" fmla="*/ 1215095 h 1215095"/>
              <a:gd name="connsiteX7" fmla="*/ 0 w 1792374"/>
              <a:gd name="connsiteY7" fmla="*/ 1093585 h 1215095"/>
              <a:gd name="connsiteX8" fmla="*/ 0 w 1792374"/>
              <a:gd name="connsiteY8" fmla="*/ 121510 h 121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374" h="1215095">
                <a:moveTo>
                  <a:pt x="0" y="121510"/>
                </a:moveTo>
                <a:cubicBezTo>
                  <a:pt x="0" y="54402"/>
                  <a:pt x="54402" y="0"/>
                  <a:pt x="121510" y="0"/>
                </a:cubicBezTo>
                <a:lnTo>
                  <a:pt x="1670865" y="0"/>
                </a:lnTo>
                <a:cubicBezTo>
                  <a:pt x="1737973" y="0"/>
                  <a:pt x="1792375" y="54402"/>
                  <a:pt x="1792375" y="121510"/>
                </a:cubicBezTo>
                <a:cubicBezTo>
                  <a:pt x="1792375" y="445535"/>
                  <a:pt x="1792374" y="769561"/>
                  <a:pt x="1792374" y="1093586"/>
                </a:cubicBezTo>
                <a:cubicBezTo>
                  <a:pt x="1792374" y="1160694"/>
                  <a:pt x="1737972" y="1215096"/>
                  <a:pt x="1670864" y="1215096"/>
                </a:cubicBezTo>
                <a:lnTo>
                  <a:pt x="121510" y="1215095"/>
                </a:lnTo>
                <a:cubicBezTo>
                  <a:pt x="54402" y="1215095"/>
                  <a:pt x="0" y="1160693"/>
                  <a:pt x="0" y="1093585"/>
                </a:cubicBezTo>
                <a:lnTo>
                  <a:pt x="0" y="12151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1149" tIns="62259" rIns="71149" bIns="62259" numCol="1" spcCol="1270" anchor="ctr" anchorCtr="0">
            <a:noAutofit/>
          </a:bodyPr>
          <a:lstStyle/>
          <a:p>
            <a:pPr lvl="0" algn="just" defTabSz="62230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There are fertile agricultural land, water resources, natural gas and other mineral resources in Bangladesh.</a:t>
            </a:r>
            <a:endParaRPr lang="en-US" sz="2400" kern="1200" dirty="0">
              <a:latin typeface="Adobe Naskh Medium" panose="01010101010101010101" pitchFamily="50" charset="-78"/>
              <a:cs typeface="Adobe Naskh Medium" panose="01010101010101010101" pitchFamily="50" charset="-78"/>
            </a:endParaRPr>
          </a:p>
        </p:txBody>
      </p:sp>
      <p:sp>
        <p:nvSpPr>
          <p:cNvPr id="9" name="Freeform 8"/>
          <p:cNvSpPr/>
          <p:nvPr/>
        </p:nvSpPr>
        <p:spPr>
          <a:xfrm>
            <a:off x="5555226" y="4418391"/>
            <a:ext cx="3986523" cy="1853161"/>
          </a:xfrm>
          <a:custGeom>
            <a:avLst/>
            <a:gdLst>
              <a:gd name="connsiteX0" fmla="*/ 0 w 1792374"/>
              <a:gd name="connsiteY0" fmla="*/ 179237 h 2054058"/>
              <a:gd name="connsiteX1" fmla="*/ 179237 w 1792374"/>
              <a:gd name="connsiteY1" fmla="*/ 0 h 2054058"/>
              <a:gd name="connsiteX2" fmla="*/ 1613137 w 1792374"/>
              <a:gd name="connsiteY2" fmla="*/ 0 h 2054058"/>
              <a:gd name="connsiteX3" fmla="*/ 1792374 w 1792374"/>
              <a:gd name="connsiteY3" fmla="*/ 179237 h 2054058"/>
              <a:gd name="connsiteX4" fmla="*/ 1792374 w 1792374"/>
              <a:gd name="connsiteY4" fmla="*/ 1874821 h 2054058"/>
              <a:gd name="connsiteX5" fmla="*/ 1613137 w 1792374"/>
              <a:gd name="connsiteY5" fmla="*/ 2054058 h 2054058"/>
              <a:gd name="connsiteX6" fmla="*/ 179237 w 1792374"/>
              <a:gd name="connsiteY6" fmla="*/ 2054058 h 2054058"/>
              <a:gd name="connsiteX7" fmla="*/ 0 w 1792374"/>
              <a:gd name="connsiteY7" fmla="*/ 1874821 h 2054058"/>
              <a:gd name="connsiteX8" fmla="*/ 0 w 1792374"/>
              <a:gd name="connsiteY8" fmla="*/ 179237 h 205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374" h="2054058">
                <a:moveTo>
                  <a:pt x="0" y="179237"/>
                </a:moveTo>
                <a:cubicBezTo>
                  <a:pt x="0" y="80247"/>
                  <a:pt x="80247" y="0"/>
                  <a:pt x="179237" y="0"/>
                </a:cubicBezTo>
                <a:lnTo>
                  <a:pt x="1613137" y="0"/>
                </a:lnTo>
                <a:cubicBezTo>
                  <a:pt x="1712127" y="0"/>
                  <a:pt x="1792374" y="80247"/>
                  <a:pt x="1792374" y="179237"/>
                </a:cubicBezTo>
                <a:lnTo>
                  <a:pt x="1792374" y="1874821"/>
                </a:lnTo>
                <a:cubicBezTo>
                  <a:pt x="1792374" y="1973811"/>
                  <a:pt x="1712127" y="2054058"/>
                  <a:pt x="1613137" y="2054058"/>
                </a:cubicBezTo>
                <a:lnTo>
                  <a:pt x="179237" y="2054058"/>
                </a:lnTo>
                <a:cubicBezTo>
                  <a:pt x="80247" y="2054058"/>
                  <a:pt x="0" y="1973811"/>
                  <a:pt x="0" y="1874821"/>
                </a:cubicBezTo>
                <a:lnTo>
                  <a:pt x="0" y="179237"/>
                </a:lnTo>
                <a:close/>
              </a:path>
            </a:pathLst>
          </a:custGeom>
          <a:solidFill>
            <a:schemeClr val="accent1">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17" tIns="77262" rIns="85517" bIns="77262" numCol="1" spcCol="1270" anchor="ctr" anchorCtr="0">
            <a:noAutofit/>
          </a:bodyPr>
          <a:lstStyle/>
          <a:p>
            <a:pPr lvl="0" algn="just" defTabSz="57785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Bright prospect for discovery of some more mineral resources is also there production, income and employment opportunities will increase if these natural resources are properly utilized. </a:t>
            </a:r>
            <a:endParaRPr lang="en-US" sz="2400" kern="1200" dirty="0">
              <a:latin typeface="Adobe Naskh Medium" panose="01010101010101010101" pitchFamily="50" charset="-78"/>
              <a:cs typeface="Adobe Naskh Medium" panose="01010101010101010101" pitchFamily="50" charset="-78"/>
            </a:endParaRPr>
          </a:p>
        </p:txBody>
      </p:sp>
    </p:spTree>
    <p:extLst>
      <p:ext uri="{BB962C8B-B14F-4D97-AF65-F5344CB8AC3E}">
        <p14:creationId xmlns:p14="http://schemas.microsoft.com/office/powerpoint/2010/main" val="1124511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7296628" cy="698090"/>
          </a:xfrm>
        </p:spPr>
        <p:txBody>
          <a:bodyPr/>
          <a:lstStyle/>
          <a:p>
            <a:r>
              <a:rPr lang="en-US" sz="2400" dirty="0"/>
              <a:t>Solution of Economic Problems of Bangladesh </a:t>
            </a:r>
            <a:endParaRPr lang="en-US" sz="2400" dirty="0">
              <a:latin typeface="Adobe Naskh Medium" panose="01010101010101010101" pitchFamily="50" charset="-78"/>
              <a:cs typeface="Adobe Naskh Medium" panose="01010101010101010101" pitchFamily="50" charset="-78"/>
            </a:endParaRPr>
          </a:p>
        </p:txBody>
      </p:sp>
      <p:sp>
        <p:nvSpPr>
          <p:cNvPr id="4" name="Content Placeholder 3"/>
          <p:cNvSpPr>
            <a:spLocks noGrp="1"/>
          </p:cNvSpPr>
          <p:nvPr>
            <p:ph idx="1"/>
          </p:nvPr>
        </p:nvSpPr>
        <p:spPr>
          <a:xfrm>
            <a:off x="677333" y="3175819"/>
            <a:ext cx="3737351" cy="1612490"/>
          </a:xfrm>
          <a:custGeom>
            <a:avLst/>
            <a:gdLst>
              <a:gd name="connsiteX0" fmla="*/ 0 w 1792374"/>
              <a:gd name="connsiteY0" fmla="*/ 160325 h 1603251"/>
              <a:gd name="connsiteX1" fmla="*/ 160325 w 1792374"/>
              <a:gd name="connsiteY1" fmla="*/ 0 h 1603251"/>
              <a:gd name="connsiteX2" fmla="*/ 1632049 w 1792374"/>
              <a:gd name="connsiteY2" fmla="*/ 0 h 1603251"/>
              <a:gd name="connsiteX3" fmla="*/ 1792374 w 1792374"/>
              <a:gd name="connsiteY3" fmla="*/ 160325 h 1603251"/>
              <a:gd name="connsiteX4" fmla="*/ 1792374 w 1792374"/>
              <a:gd name="connsiteY4" fmla="*/ 1442926 h 1603251"/>
              <a:gd name="connsiteX5" fmla="*/ 1632049 w 1792374"/>
              <a:gd name="connsiteY5" fmla="*/ 1603251 h 1603251"/>
              <a:gd name="connsiteX6" fmla="*/ 160325 w 1792374"/>
              <a:gd name="connsiteY6" fmla="*/ 1603251 h 1603251"/>
              <a:gd name="connsiteX7" fmla="*/ 0 w 1792374"/>
              <a:gd name="connsiteY7" fmla="*/ 1442926 h 1603251"/>
              <a:gd name="connsiteX8" fmla="*/ 0 w 1792374"/>
              <a:gd name="connsiteY8" fmla="*/ 160325 h 16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374" h="1603251">
                <a:moveTo>
                  <a:pt x="0" y="160325"/>
                </a:moveTo>
                <a:cubicBezTo>
                  <a:pt x="0" y="71780"/>
                  <a:pt x="71780" y="0"/>
                  <a:pt x="160325" y="0"/>
                </a:cubicBezTo>
                <a:lnTo>
                  <a:pt x="1632049" y="0"/>
                </a:lnTo>
                <a:cubicBezTo>
                  <a:pt x="1720594" y="0"/>
                  <a:pt x="1792374" y="71780"/>
                  <a:pt x="1792374" y="160325"/>
                </a:cubicBezTo>
                <a:lnTo>
                  <a:pt x="1792374" y="1442926"/>
                </a:lnTo>
                <a:cubicBezTo>
                  <a:pt x="1792374" y="1531471"/>
                  <a:pt x="1720594" y="1603251"/>
                  <a:pt x="1632049" y="1603251"/>
                </a:cubicBezTo>
                <a:lnTo>
                  <a:pt x="160325" y="1603251"/>
                </a:lnTo>
                <a:cubicBezTo>
                  <a:pt x="71780" y="1603251"/>
                  <a:pt x="0" y="1531471"/>
                  <a:pt x="0" y="1442926"/>
                </a:cubicBezTo>
                <a:lnTo>
                  <a:pt x="0" y="16032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7598" tIns="77438" rIns="87598" bIns="77438" numCol="1" spcCol="1270" anchor="ctr" anchorCtr="0">
            <a:noAutofit/>
          </a:bodyPr>
          <a:lstStyle/>
          <a:p>
            <a:pPr marL="0" lvl="0" indent="0" algn="just" defTabSz="711200">
              <a:lnSpc>
                <a:spcPct val="90000"/>
              </a:lnSpc>
              <a:spcBef>
                <a:spcPct val="0"/>
              </a:spcBef>
              <a:spcAft>
                <a:spcPct val="35000"/>
              </a:spcAft>
              <a:buNone/>
            </a:pPr>
            <a:r>
              <a:rPr lang="en-US" sz="2400" kern="1200" dirty="0" smtClean="0">
                <a:latin typeface="Adobe Naskh Medium" panose="01010101010101010101" pitchFamily="50" charset="-78"/>
                <a:cs typeface="Adobe Naskh Medium" panose="01010101010101010101" pitchFamily="50" charset="-78"/>
              </a:rPr>
              <a:t>It is not possible to achieve economic development in the present rate of increase of population cannot be controlled.</a:t>
            </a:r>
            <a:endParaRPr lang="en-US" sz="2400" kern="1200" dirty="0">
              <a:latin typeface="Adobe Naskh Medium" panose="01010101010101010101" pitchFamily="50" charset="-78"/>
              <a:cs typeface="Adobe Naskh Medium" panose="01010101010101010101" pitchFamily="50" charset="-78"/>
            </a:endParaRPr>
          </a:p>
        </p:txBody>
      </p:sp>
      <p:sp>
        <p:nvSpPr>
          <p:cNvPr id="5" name="Freeform 4"/>
          <p:cNvSpPr/>
          <p:nvPr/>
        </p:nvSpPr>
        <p:spPr>
          <a:xfrm>
            <a:off x="5282714" y="3175819"/>
            <a:ext cx="3379505" cy="1445343"/>
          </a:xfrm>
          <a:custGeom>
            <a:avLst/>
            <a:gdLst>
              <a:gd name="connsiteX0" fmla="*/ 0 w 1792374"/>
              <a:gd name="connsiteY0" fmla="*/ 160325 h 1603251"/>
              <a:gd name="connsiteX1" fmla="*/ 160325 w 1792374"/>
              <a:gd name="connsiteY1" fmla="*/ 0 h 1603251"/>
              <a:gd name="connsiteX2" fmla="*/ 1632049 w 1792374"/>
              <a:gd name="connsiteY2" fmla="*/ 0 h 1603251"/>
              <a:gd name="connsiteX3" fmla="*/ 1792374 w 1792374"/>
              <a:gd name="connsiteY3" fmla="*/ 160325 h 1603251"/>
              <a:gd name="connsiteX4" fmla="*/ 1792374 w 1792374"/>
              <a:gd name="connsiteY4" fmla="*/ 1442926 h 1603251"/>
              <a:gd name="connsiteX5" fmla="*/ 1632049 w 1792374"/>
              <a:gd name="connsiteY5" fmla="*/ 1603251 h 1603251"/>
              <a:gd name="connsiteX6" fmla="*/ 160325 w 1792374"/>
              <a:gd name="connsiteY6" fmla="*/ 1603251 h 1603251"/>
              <a:gd name="connsiteX7" fmla="*/ 0 w 1792374"/>
              <a:gd name="connsiteY7" fmla="*/ 1442926 h 1603251"/>
              <a:gd name="connsiteX8" fmla="*/ 0 w 1792374"/>
              <a:gd name="connsiteY8" fmla="*/ 160325 h 16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374" h="1603251">
                <a:moveTo>
                  <a:pt x="0" y="160325"/>
                </a:moveTo>
                <a:cubicBezTo>
                  <a:pt x="0" y="71780"/>
                  <a:pt x="71780" y="0"/>
                  <a:pt x="160325" y="0"/>
                </a:cubicBezTo>
                <a:lnTo>
                  <a:pt x="1632049" y="0"/>
                </a:lnTo>
                <a:cubicBezTo>
                  <a:pt x="1720594" y="0"/>
                  <a:pt x="1792374" y="71780"/>
                  <a:pt x="1792374" y="160325"/>
                </a:cubicBezTo>
                <a:lnTo>
                  <a:pt x="1792374" y="1442926"/>
                </a:lnTo>
                <a:cubicBezTo>
                  <a:pt x="1792374" y="1531471"/>
                  <a:pt x="1720594" y="1603251"/>
                  <a:pt x="1632049" y="1603251"/>
                </a:cubicBezTo>
                <a:lnTo>
                  <a:pt x="160325" y="1603251"/>
                </a:lnTo>
                <a:cubicBezTo>
                  <a:pt x="71780" y="1603251"/>
                  <a:pt x="0" y="1531471"/>
                  <a:pt x="0" y="1442926"/>
                </a:cubicBezTo>
                <a:lnTo>
                  <a:pt x="0" y="16032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7598" tIns="77438" rIns="87598" bIns="77438" numCol="1" spcCol="1270" anchor="ctr" anchorCtr="0">
            <a:noAutofit/>
          </a:bodyPr>
          <a:lstStyle/>
          <a:p>
            <a:pPr lvl="0" algn="just" defTabSz="71120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 For this, the tendency of population increase should be controlled through family planning. </a:t>
            </a:r>
            <a:endParaRPr lang="en-US" sz="2400" kern="1200" dirty="0">
              <a:latin typeface="Adobe Naskh Medium" panose="01010101010101010101" pitchFamily="50" charset="-78"/>
              <a:cs typeface="Adobe Naskh Medium" panose="01010101010101010101" pitchFamily="50" charset="-78"/>
            </a:endParaRPr>
          </a:p>
        </p:txBody>
      </p:sp>
      <p:sp>
        <p:nvSpPr>
          <p:cNvPr id="6" name="Rectangle 5"/>
          <p:cNvSpPr/>
          <p:nvPr/>
        </p:nvSpPr>
        <p:spPr>
          <a:xfrm>
            <a:off x="0" y="2409305"/>
            <a:ext cx="3234388" cy="547842"/>
          </a:xfrm>
          <a:prstGeom prst="rect">
            <a:avLst/>
          </a:prstGeom>
        </p:spPr>
        <p:txBody>
          <a:bodyPr wrap="square">
            <a:spAutoFit/>
          </a:bodyPr>
          <a:lstStyle/>
          <a:p>
            <a:pPr lvl="0" algn="ctr" defTabSz="977900">
              <a:lnSpc>
                <a:spcPct val="90000"/>
              </a:lnSpc>
              <a:spcBef>
                <a:spcPct val="0"/>
              </a:spcBef>
              <a:spcAft>
                <a:spcPct val="35000"/>
              </a:spcAft>
            </a:pPr>
            <a:r>
              <a:rPr lang="en-US" sz="3200" dirty="0">
                <a:latin typeface="Adobe Naskh Medium" panose="01010101010101010101" pitchFamily="50" charset="-78"/>
                <a:cs typeface="Adobe Naskh Medium" panose="01010101010101010101" pitchFamily="50" charset="-78"/>
              </a:rPr>
              <a:t>Population Control</a:t>
            </a:r>
          </a:p>
        </p:txBody>
      </p:sp>
    </p:spTree>
    <p:extLst>
      <p:ext uri="{BB962C8B-B14F-4D97-AF65-F5344CB8AC3E}">
        <p14:creationId xmlns:p14="http://schemas.microsoft.com/office/powerpoint/2010/main" val="1555423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702640" cy="747252"/>
          </a:xfrm>
        </p:spPr>
        <p:txBody>
          <a:bodyPr>
            <a:normAutofit fontScale="90000"/>
          </a:bodyPr>
          <a:lstStyle/>
          <a:p>
            <a:r>
              <a:rPr lang="en-US" sz="4000" b="1" dirty="0">
                <a:latin typeface="Adobe Naskh Medium" panose="01010101010101010101" pitchFamily="50" charset="-78"/>
                <a:cs typeface="Adobe Naskh Medium" panose="01010101010101010101" pitchFamily="50" charset="-78"/>
              </a:rPr>
              <a:t>Solution of </a:t>
            </a:r>
            <a:r>
              <a:rPr lang="en-US" sz="4000" b="1" dirty="0" smtClean="0">
                <a:latin typeface="Adobe Naskh Medium" panose="01010101010101010101" pitchFamily="50" charset="-78"/>
                <a:cs typeface="Adobe Naskh Medium" panose="01010101010101010101" pitchFamily="50" charset="-78"/>
              </a:rPr>
              <a:t>Economic </a:t>
            </a:r>
            <a:r>
              <a:rPr lang="en-US" sz="4000" b="1" dirty="0">
                <a:latin typeface="Adobe Naskh Medium" panose="01010101010101010101" pitchFamily="50" charset="-78"/>
                <a:cs typeface="Adobe Naskh Medium" panose="01010101010101010101" pitchFamily="50" charset="-78"/>
              </a:rPr>
              <a:t>P</a:t>
            </a:r>
            <a:r>
              <a:rPr lang="en-US" sz="4000" b="1" dirty="0" smtClean="0">
                <a:latin typeface="Adobe Naskh Medium" panose="01010101010101010101" pitchFamily="50" charset="-78"/>
                <a:cs typeface="Adobe Naskh Medium" panose="01010101010101010101" pitchFamily="50" charset="-78"/>
              </a:rPr>
              <a:t>roblems </a:t>
            </a:r>
            <a:r>
              <a:rPr lang="en-US" sz="4000" b="1" dirty="0">
                <a:latin typeface="Adobe Naskh Medium" panose="01010101010101010101" pitchFamily="50" charset="-78"/>
                <a:cs typeface="Adobe Naskh Medium" panose="01010101010101010101" pitchFamily="50" charset="-78"/>
              </a:rPr>
              <a:t>of Bangladesh </a:t>
            </a:r>
          </a:p>
        </p:txBody>
      </p:sp>
      <p:sp>
        <p:nvSpPr>
          <p:cNvPr id="22" name="Rectangle 21"/>
          <p:cNvSpPr/>
          <p:nvPr/>
        </p:nvSpPr>
        <p:spPr>
          <a:xfrm>
            <a:off x="684833" y="1721435"/>
            <a:ext cx="4908716" cy="523220"/>
          </a:xfrm>
          <a:prstGeom prst="rect">
            <a:avLst/>
          </a:prstGeom>
          <a:solidFill>
            <a:schemeClr val="accent1">
              <a:lumMod val="60000"/>
              <a:lumOff val="40000"/>
            </a:schemeClr>
          </a:solidFill>
        </p:spPr>
        <p:txBody>
          <a:bodyPr wrap="square">
            <a:spAutoFit/>
          </a:bodyPr>
          <a:lstStyle/>
          <a:p>
            <a:pPr lvl="0" algn="just"/>
            <a:r>
              <a:rPr lang="en-US" sz="2800" b="1" dirty="0">
                <a:latin typeface="Adobe Naskh Medium" panose="01010101010101010101" pitchFamily="50" charset="-78"/>
                <a:cs typeface="Adobe Naskh Medium" panose="01010101010101010101" pitchFamily="50" charset="-78"/>
              </a:rPr>
              <a:t>Sound Planning</a:t>
            </a:r>
          </a:p>
        </p:txBody>
      </p:sp>
      <p:sp>
        <p:nvSpPr>
          <p:cNvPr id="23" name="Rectangle 22"/>
          <p:cNvSpPr/>
          <p:nvPr/>
        </p:nvSpPr>
        <p:spPr>
          <a:xfrm>
            <a:off x="677334" y="2529791"/>
            <a:ext cx="4916215" cy="497526"/>
          </a:xfrm>
          <a:prstGeom prst="rect">
            <a:avLst/>
          </a:prstGeom>
          <a:solidFill>
            <a:schemeClr val="accent1"/>
          </a:solidFill>
        </p:spPr>
        <p:txBody>
          <a:bodyPr wrap="square">
            <a:spAutoFit/>
          </a:bodyPr>
          <a:lstStyle/>
          <a:p>
            <a:pPr lvl="0" algn="just" defTabSz="1111250">
              <a:lnSpc>
                <a:spcPct val="90000"/>
              </a:lnSpc>
              <a:spcBef>
                <a:spcPct val="0"/>
              </a:spcBef>
              <a:spcAft>
                <a:spcPct val="35000"/>
              </a:spcAft>
            </a:pPr>
            <a:r>
              <a:rPr lang="en-US" sz="2400" b="1" dirty="0">
                <a:latin typeface="Adobe Naskh Medium" panose="01010101010101010101" pitchFamily="50" charset="-78"/>
                <a:cs typeface="Adobe Naskh Medium" panose="01010101010101010101" pitchFamily="50" charset="-78"/>
              </a:rPr>
              <a:t>Poverty </a:t>
            </a:r>
            <a:r>
              <a:rPr lang="en-US" sz="2800" b="1" dirty="0">
                <a:latin typeface="Adobe Naskh Medium" panose="01010101010101010101" pitchFamily="50" charset="-78"/>
                <a:cs typeface="Adobe Naskh Medium" panose="01010101010101010101" pitchFamily="50" charset="-78"/>
              </a:rPr>
              <a:t>Alleviation</a:t>
            </a:r>
            <a:r>
              <a:rPr lang="en-US" sz="2400" b="1" dirty="0">
                <a:latin typeface="Adobe Naskh Medium" panose="01010101010101010101" pitchFamily="50" charset="-78"/>
                <a:cs typeface="Adobe Naskh Medium" panose="01010101010101010101" pitchFamily="50" charset="-78"/>
              </a:rPr>
              <a:t> Programmes</a:t>
            </a:r>
          </a:p>
        </p:txBody>
      </p:sp>
      <p:sp>
        <p:nvSpPr>
          <p:cNvPr id="24" name="Rectangle 23"/>
          <p:cNvSpPr/>
          <p:nvPr/>
        </p:nvSpPr>
        <p:spPr>
          <a:xfrm>
            <a:off x="684833" y="3365984"/>
            <a:ext cx="4908716" cy="523220"/>
          </a:xfrm>
          <a:prstGeom prst="rect">
            <a:avLst/>
          </a:prstGeom>
          <a:solidFill>
            <a:schemeClr val="accent1">
              <a:lumMod val="75000"/>
            </a:schemeClr>
          </a:solidFill>
        </p:spPr>
        <p:txBody>
          <a:bodyPr wrap="none">
            <a:spAutoFit/>
          </a:bodyPr>
          <a:lstStyle/>
          <a:p>
            <a:pPr lvl="0" algn="just"/>
            <a:r>
              <a:rPr lang="en-US" sz="2800" b="1" dirty="0">
                <a:latin typeface="Adobe Naskh Medium" panose="01010101010101010101" pitchFamily="50" charset="-78"/>
                <a:cs typeface="Adobe Naskh Medium" panose="01010101010101010101" pitchFamily="50" charset="-78"/>
              </a:rPr>
              <a:t>Equitable Distribution of National Income</a:t>
            </a:r>
          </a:p>
        </p:txBody>
      </p:sp>
      <p:sp>
        <p:nvSpPr>
          <p:cNvPr id="25" name="Rectangle 24"/>
          <p:cNvSpPr/>
          <p:nvPr/>
        </p:nvSpPr>
        <p:spPr>
          <a:xfrm>
            <a:off x="798265" y="5094424"/>
            <a:ext cx="5022431" cy="480131"/>
          </a:xfrm>
          <a:prstGeom prst="rect">
            <a:avLst/>
          </a:prstGeom>
          <a:solidFill>
            <a:srgbClr val="00B0F0"/>
          </a:solidFill>
        </p:spPr>
        <p:txBody>
          <a:bodyPr wrap="square">
            <a:spAutoFit/>
          </a:bodyPr>
          <a:lstStyle/>
          <a:p>
            <a:pPr lvl="0" algn="just" defTabSz="1111250">
              <a:lnSpc>
                <a:spcPct val="90000"/>
              </a:lnSpc>
              <a:spcBef>
                <a:spcPct val="0"/>
              </a:spcBef>
              <a:spcAft>
                <a:spcPct val="35000"/>
              </a:spcAft>
            </a:pPr>
            <a:r>
              <a:rPr lang="en-US" sz="2800" b="1" dirty="0">
                <a:latin typeface="Adobe Naskh Medium" panose="01010101010101010101" pitchFamily="50" charset="-78"/>
                <a:cs typeface="Adobe Naskh Medium" panose="01010101010101010101" pitchFamily="50" charset="-78"/>
              </a:rPr>
              <a:t>Poverty Alleviation Programmes</a:t>
            </a:r>
          </a:p>
        </p:txBody>
      </p:sp>
      <p:sp>
        <p:nvSpPr>
          <p:cNvPr id="26" name="Rectangle 25"/>
          <p:cNvSpPr/>
          <p:nvPr/>
        </p:nvSpPr>
        <p:spPr>
          <a:xfrm>
            <a:off x="677334" y="4206621"/>
            <a:ext cx="4986047" cy="523220"/>
          </a:xfrm>
          <a:prstGeom prst="rect">
            <a:avLst/>
          </a:prstGeom>
          <a:solidFill>
            <a:schemeClr val="accent2">
              <a:lumMod val="40000"/>
              <a:lumOff val="60000"/>
            </a:schemeClr>
          </a:solidFill>
        </p:spPr>
        <p:txBody>
          <a:bodyPr wrap="square">
            <a:spAutoFit/>
          </a:bodyPr>
          <a:lstStyle/>
          <a:p>
            <a:r>
              <a:rPr lang="en-US" sz="2800" b="1" dirty="0">
                <a:latin typeface="Adobe Naskh Medium" panose="01010101010101010101" pitchFamily="50" charset="-78"/>
                <a:cs typeface="Adobe Naskh Medium" panose="01010101010101010101" pitchFamily="50" charset="-78"/>
              </a:rPr>
              <a:t>Sound Administrative Arrangements</a:t>
            </a:r>
          </a:p>
        </p:txBody>
      </p:sp>
    </p:spTree>
    <p:extLst>
      <p:ext uri="{BB962C8B-B14F-4D97-AF65-F5344CB8AC3E}">
        <p14:creationId xmlns:p14="http://schemas.microsoft.com/office/powerpoint/2010/main" val="1590807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Introduction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8083040"/>
              </p:ext>
            </p:extLst>
          </p:nvPr>
        </p:nvGraphicFramePr>
        <p:xfrm>
          <a:off x="718127" y="134533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313;p38"/>
          <p:cNvSpPr/>
          <p:nvPr/>
        </p:nvSpPr>
        <p:spPr>
          <a:xfrm>
            <a:off x="10183501" y="2972982"/>
            <a:ext cx="817434" cy="811227"/>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FF0000">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3499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45092" cy="678426"/>
          </a:xfrm>
        </p:spPr>
        <p:txBody>
          <a:bodyPr>
            <a:normAutofit fontScale="90000"/>
          </a:bodyPr>
          <a:lstStyle/>
          <a:p>
            <a:pPr algn="just"/>
            <a:r>
              <a:rPr lang="en-US" dirty="0">
                <a:latin typeface="Adobe Naskh Medium" panose="01010101010101010101" pitchFamily="50" charset="-78"/>
                <a:cs typeface="Adobe Naskh Medium" panose="01010101010101010101" pitchFamily="50" charset="-78"/>
              </a:rPr>
              <a:t>Solution of economic problems of Bangladesh </a:t>
            </a:r>
          </a:p>
        </p:txBody>
      </p:sp>
      <p:sp>
        <p:nvSpPr>
          <p:cNvPr id="3" name="Content Placeholder 2"/>
          <p:cNvSpPr>
            <a:spLocks noGrp="1"/>
          </p:cNvSpPr>
          <p:nvPr>
            <p:ph idx="1"/>
          </p:nvPr>
        </p:nvSpPr>
        <p:spPr>
          <a:xfrm>
            <a:off x="275303" y="1651819"/>
            <a:ext cx="9547123" cy="4984955"/>
          </a:xfrm>
          <a:solidFill>
            <a:schemeClr val="accent1">
              <a:lumMod val="40000"/>
              <a:lumOff val="60000"/>
            </a:schemeClr>
          </a:solidFill>
        </p:spPr>
        <p:txBody>
          <a:bodyPr/>
          <a:lstStyle/>
          <a:p>
            <a:pPr marL="0" lvl="0" indent="0" algn="just">
              <a:buNone/>
            </a:pPr>
            <a:r>
              <a:rPr lang="en-US" sz="3200" dirty="0">
                <a:latin typeface="Adobe Naskh Medium" panose="01010101010101010101" pitchFamily="50" charset="-78"/>
                <a:cs typeface="Adobe Naskh Medium" panose="01010101010101010101" pitchFamily="50" charset="-78"/>
              </a:rPr>
              <a:t>Sound Planning</a:t>
            </a:r>
          </a:p>
          <a:p>
            <a:pPr algn="just"/>
            <a:endParaRPr lang="en-US" sz="2400" dirty="0">
              <a:latin typeface="Adobe Naskh Medium" panose="01010101010101010101" pitchFamily="50" charset="-78"/>
              <a:cs typeface="Adobe Naskh Medium" panose="01010101010101010101" pitchFamily="50" charset="-78"/>
            </a:endParaRPr>
          </a:p>
        </p:txBody>
      </p:sp>
      <p:sp>
        <p:nvSpPr>
          <p:cNvPr id="4" name="Freeform 3"/>
          <p:cNvSpPr/>
          <p:nvPr/>
        </p:nvSpPr>
        <p:spPr>
          <a:xfrm>
            <a:off x="398422" y="2222091"/>
            <a:ext cx="3023203" cy="1494504"/>
          </a:xfrm>
          <a:custGeom>
            <a:avLst/>
            <a:gdLst>
              <a:gd name="connsiteX0" fmla="*/ 0 w 1786003"/>
              <a:gd name="connsiteY0" fmla="*/ 125501 h 1255014"/>
              <a:gd name="connsiteX1" fmla="*/ 125501 w 1786003"/>
              <a:gd name="connsiteY1" fmla="*/ 0 h 1255014"/>
              <a:gd name="connsiteX2" fmla="*/ 1660502 w 1786003"/>
              <a:gd name="connsiteY2" fmla="*/ 0 h 1255014"/>
              <a:gd name="connsiteX3" fmla="*/ 1786003 w 1786003"/>
              <a:gd name="connsiteY3" fmla="*/ 125501 h 1255014"/>
              <a:gd name="connsiteX4" fmla="*/ 1786003 w 1786003"/>
              <a:gd name="connsiteY4" fmla="*/ 1129513 h 1255014"/>
              <a:gd name="connsiteX5" fmla="*/ 1660502 w 1786003"/>
              <a:gd name="connsiteY5" fmla="*/ 1255014 h 1255014"/>
              <a:gd name="connsiteX6" fmla="*/ 125501 w 1786003"/>
              <a:gd name="connsiteY6" fmla="*/ 1255014 h 1255014"/>
              <a:gd name="connsiteX7" fmla="*/ 0 w 1786003"/>
              <a:gd name="connsiteY7" fmla="*/ 1129513 h 1255014"/>
              <a:gd name="connsiteX8" fmla="*/ 0 w 1786003"/>
              <a:gd name="connsiteY8" fmla="*/ 125501 h 1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003" h="1255014">
                <a:moveTo>
                  <a:pt x="0" y="125501"/>
                </a:moveTo>
                <a:cubicBezTo>
                  <a:pt x="0" y="56189"/>
                  <a:pt x="56189" y="0"/>
                  <a:pt x="125501" y="0"/>
                </a:cubicBezTo>
                <a:lnTo>
                  <a:pt x="1660502" y="0"/>
                </a:lnTo>
                <a:cubicBezTo>
                  <a:pt x="1729814" y="0"/>
                  <a:pt x="1786003" y="56189"/>
                  <a:pt x="1786003" y="125501"/>
                </a:cubicBezTo>
                <a:lnTo>
                  <a:pt x="1786003" y="1129513"/>
                </a:lnTo>
                <a:cubicBezTo>
                  <a:pt x="1786003" y="1198825"/>
                  <a:pt x="1729814" y="1255014"/>
                  <a:pt x="1660502" y="1255014"/>
                </a:cubicBezTo>
                <a:lnTo>
                  <a:pt x="125501" y="1255014"/>
                </a:lnTo>
                <a:cubicBezTo>
                  <a:pt x="56189" y="1255014"/>
                  <a:pt x="0" y="1198825"/>
                  <a:pt x="0" y="1129513"/>
                </a:cubicBezTo>
                <a:lnTo>
                  <a:pt x="0" y="125501"/>
                </a:lnTo>
                <a:close/>
              </a:path>
            </a:pathLst>
          </a:custGeom>
          <a:ln>
            <a:solidFill>
              <a:schemeClr val="accent1">
                <a:lumMod val="60000"/>
                <a:lumOff val="40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7398" tIns="67238" rIns="77398" bIns="67238" numCol="1" spcCol="1270" anchor="ctr" anchorCtr="0">
            <a:noAutofit/>
          </a:bodyPr>
          <a:lstStyle/>
          <a:p>
            <a:pPr lvl="0" algn="just" defTabSz="71120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Sound planning is most essential for solution of economic problems and rapid development.</a:t>
            </a:r>
            <a:endParaRPr lang="en-US" sz="2400" kern="1200" dirty="0">
              <a:latin typeface="Adobe Naskh Medium" panose="01010101010101010101" pitchFamily="50" charset="-78"/>
              <a:cs typeface="Adobe Naskh Medium" panose="01010101010101010101" pitchFamily="50" charset="-78"/>
            </a:endParaRPr>
          </a:p>
        </p:txBody>
      </p:sp>
      <p:sp>
        <p:nvSpPr>
          <p:cNvPr id="5" name="Freeform 4"/>
          <p:cNvSpPr/>
          <p:nvPr/>
        </p:nvSpPr>
        <p:spPr>
          <a:xfrm>
            <a:off x="398422" y="4104807"/>
            <a:ext cx="3357500" cy="1840193"/>
          </a:xfrm>
          <a:custGeom>
            <a:avLst/>
            <a:gdLst>
              <a:gd name="connsiteX0" fmla="*/ 0 w 1786003"/>
              <a:gd name="connsiteY0" fmla="*/ 178600 h 1896765"/>
              <a:gd name="connsiteX1" fmla="*/ 178600 w 1786003"/>
              <a:gd name="connsiteY1" fmla="*/ 0 h 1896765"/>
              <a:gd name="connsiteX2" fmla="*/ 1607403 w 1786003"/>
              <a:gd name="connsiteY2" fmla="*/ 0 h 1896765"/>
              <a:gd name="connsiteX3" fmla="*/ 1786003 w 1786003"/>
              <a:gd name="connsiteY3" fmla="*/ 178600 h 1896765"/>
              <a:gd name="connsiteX4" fmla="*/ 1786003 w 1786003"/>
              <a:gd name="connsiteY4" fmla="*/ 1718165 h 1896765"/>
              <a:gd name="connsiteX5" fmla="*/ 1607403 w 1786003"/>
              <a:gd name="connsiteY5" fmla="*/ 1896765 h 1896765"/>
              <a:gd name="connsiteX6" fmla="*/ 178600 w 1786003"/>
              <a:gd name="connsiteY6" fmla="*/ 1896765 h 1896765"/>
              <a:gd name="connsiteX7" fmla="*/ 0 w 1786003"/>
              <a:gd name="connsiteY7" fmla="*/ 1718165 h 1896765"/>
              <a:gd name="connsiteX8" fmla="*/ 0 w 1786003"/>
              <a:gd name="connsiteY8" fmla="*/ 178600 h 189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003" h="1896765">
                <a:moveTo>
                  <a:pt x="0" y="178600"/>
                </a:moveTo>
                <a:cubicBezTo>
                  <a:pt x="0" y="79962"/>
                  <a:pt x="79962" y="0"/>
                  <a:pt x="178600" y="0"/>
                </a:cubicBezTo>
                <a:lnTo>
                  <a:pt x="1607403" y="0"/>
                </a:lnTo>
                <a:cubicBezTo>
                  <a:pt x="1706041" y="0"/>
                  <a:pt x="1786003" y="79962"/>
                  <a:pt x="1786003" y="178600"/>
                </a:cubicBezTo>
                <a:lnTo>
                  <a:pt x="1786003" y="1718165"/>
                </a:lnTo>
                <a:cubicBezTo>
                  <a:pt x="1786003" y="1816803"/>
                  <a:pt x="1706041" y="1896765"/>
                  <a:pt x="1607403" y="1896765"/>
                </a:cubicBezTo>
                <a:lnTo>
                  <a:pt x="178600" y="1896765"/>
                </a:lnTo>
                <a:cubicBezTo>
                  <a:pt x="79962" y="1896765"/>
                  <a:pt x="0" y="1816803"/>
                  <a:pt x="0" y="1718165"/>
                </a:cubicBezTo>
                <a:lnTo>
                  <a:pt x="0" y="178600"/>
                </a:lnTo>
                <a:close/>
              </a:path>
            </a:pathLst>
          </a:custGeom>
          <a:solidFill>
            <a:schemeClr val="accent1">
              <a:lumMod val="75000"/>
            </a:schemeClr>
          </a:solidFill>
        </p:spPr>
        <p:style>
          <a:lnRef idx="2">
            <a:schemeClr val="lt1">
              <a:hueOff val="0"/>
              <a:satOff val="0"/>
              <a:lumOff val="0"/>
              <a:alphaOff val="0"/>
            </a:schemeClr>
          </a:lnRef>
          <a:fillRef idx="1">
            <a:schemeClr val="accent2">
              <a:hueOff val="-301383"/>
              <a:satOff val="-184"/>
              <a:lumOff val="719"/>
              <a:alphaOff val="0"/>
            </a:schemeClr>
          </a:fillRef>
          <a:effectRef idx="0">
            <a:schemeClr val="accent2">
              <a:hueOff val="-301383"/>
              <a:satOff val="-184"/>
              <a:lumOff val="719"/>
              <a:alphaOff val="0"/>
            </a:schemeClr>
          </a:effectRef>
          <a:fontRef idx="minor">
            <a:schemeClr val="lt1"/>
          </a:fontRef>
        </p:style>
        <p:txBody>
          <a:bodyPr spcFirstLastPara="0" vert="horz" wrap="square" lIns="92950" tIns="82790" rIns="92950" bIns="82790" numCol="1" spcCol="1270" anchor="ctr" anchorCtr="0">
            <a:noAutofit/>
          </a:bodyPr>
          <a:lstStyle/>
          <a:p>
            <a:pPr lvl="0" algn="just" defTabSz="71120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Besides, formulation of rural based planning and implementation are essential for development of our rural economy. </a:t>
            </a:r>
            <a:endParaRPr lang="en-US" sz="2400" kern="1200" dirty="0">
              <a:latin typeface="Adobe Naskh Medium" panose="01010101010101010101" pitchFamily="50" charset="-78"/>
              <a:cs typeface="Adobe Naskh Medium" panose="01010101010101010101" pitchFamily="50" charset="-78"/>
            </a:endParaRPr>
          </a:p>
        </p:txBody>
      </p:sp>
      <p:sp>
        <p:nvSpPr>
          <p:cNvPr id="6" name="Rectangle 5"/>
          <p:cNvSpPr/>
          <p:nvPr/>
        </p:nvSpPr>
        <p:spPr>
          <a:xfrm>
            <a:off x="4689932" y="1624822"/>
            <a:ext cx="4129657" cy="547842"/>
          </a:xfrm>
          <a:prstGeom prst="rect">
            <a:avLst/>
          </a:prstGeom>
        </p:spPr>
        <p:txBody>
          <a:bodyPr wrap="none">
            <a:spAutoFit/>
          </a:bodyPr>
          <a:lstStyle/>
          <a:p>
            <a:pPr lvl="0" algn="just" defTabSz="1111250">
              <a:lnSpc>
                <a:spcPct val="90000"/>
              </a:lnSpc>
              <a:spcBef>
                <a:spcPct val="0"/>
              </a:spcBef>
              <a:spcAft>
                <a:spcPct val="35000"/>
              </a:spcAft>
            </a:pPr>
            <a:r>
              <a:rPr lang="en-US" sz="3200" dirty="0">
                <a:latin typeface="Adobe Naskh Medium" panose="01010101010101010101" pitchFamily="50" charset="-78"/>
                <a:cs typeface="Adobe Naskh Medium" panose="01010101010101010101" pitchFamily="50" charset="-78"/>
              </a:rPr>
              <a:t>Poverty Alleviation Programmes</a:t>
            </a:r>
          </a:p>
        </p:txBody>
      </p:sp>
      <p:sp>
        <p:nvSpPr>
          <p:cNvPr id="7" name="Freeform 6"/>
          <p:cNvSpPr/>
          <p:nvPr/>
        </p:nvSpPr>
        <p:spPr>
          <a:xfrm>
            <a:off x="4759572" y="2145666"/>
            <a:ext cx="4748976" cy="1959141"/>
          </a:xfrm>
          <a:custGeom>
            <a:avLst/>
            <a:gdLst>
              <a:gd name="connsiteX0" fmla="*/ 0 w 1952619"/>
              <a:gd name="connsiteY0" fmla="*/ 158261 h 1582611"/>
              <a:gd name="connsiteX1" fmla="*/ 158261 w 1952619"/>
              <a:gd name="connsiteY1" fmla="*/ 0 h 1582611"/>
              <a:gd name="connsiteX2" fmla="*/ 1794358 w 1952619"/>
              <a:gd name="connsiteY2" fmla="*/ 0 h 1582611"/>
              <a:gd name="connsiteX3" fmla="*/ 1952619 w 1952619"/>
              <a:gd name="connsiteY3" fmla="*/ 158261 h 1582611"/>
              <a:gd name="connsiteX4" fmla="*/ 1952619 w 1952619"/>
              <a:gd name="connsiteY4" fmla="*/ 1424350 h 1582611"/>
              <a:gd name="connsiteX5" fmla="*/ 1794358 w 1952619"/>
              <a:gd name="connsiteY5" fmla="*/ 1582611 h 1582611"/>
              <a:gd name="connsiteX6" fmla="*/ 158261 w 1952619"/>
              <a:gd name="connsiteY6" fmla="*/ 1582611 h 1582611"/>
              <a:gd name="connsiteX7" fmla="*/ 0 w 1952619"/>
              <a:gd name="connsiteY7" fmla="*/ 1424350 h 1582611"/>
              <a:gd name="connsiteX8" fmla="*/ 0 w 1952619"/>
              <a:gd name="connsiteY8" fmla="*/ 158261 h 158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619" h="1582611">
                <a:moveTo>
                  <a:pt x="0" y="158261"/>
                </a:moveTo>
                <a:cubicBezTo>
                  <a:pt x="0" y="70856"/>
                  <a:pt x="70856" y="0"/>
                  <a:pt x="158261" y="0"/>
                </a:cubicBezTo>
                <a:lnTo>
                  <a:pt x="1794358" y="0"/>
                </a:lnTo>
                <a:cubicBezTo>
                  <a:pt x="1881763" y="0"/>
                  <a:pt x="1952619" y="70856"/>
                  <a:pt x="1952619" y="158261"/>
                </a:cubicBezTo>
                <a:lnTo>
                  <a:pt x="1952619" y="1424350"/>
                </a:lnTo>
                <a:cubicBezTo>
                  <a:pt x="1952619" y="1511755"/>
                  <a:pt x="1881763" y="1582611"/>
                  <a:pt x="1794358" y="1582611"/>
                </a:cubicBezTo>
                <a:lnTo>
                  <a:pt x="158261" y="1582611"/>
                </a:lnTo>
                <a:cubicBezTo>
                  <a:pt x="70856" y="1582611"/>
                  <a:pt x="0" y="1511755"/>
                  <a:pt x="0" y="1424350"/>
                </a:cubicBezTo>
                <a:lnTo>
                  <a:pt x="0" y="158261"/>
                </a:lnTo>
                <a:close/>
              </a:path>
            </a:pathLst>
          </a:custGeom>
          <a:solidFill>
            <a:schemeClr val="accent2">
              <a:lumMod val="75000"/>
            </a:schemeClr>
          </a:solidFill>
        </p:spPr>
        <p:style>
          <a:lnRef idx="2">
            <a:schemeClr val="lt1">
              <a:hueOff val="0"/>
              <a:satOff val="0"/>
              <a:lumOff val="0"/>
              <a:alphaOff val="0"/>
            </a:schemeClr>
          </a:lnRef>
          <a:fillRef idx="1">
            <a:schemeClr val="accent2">
              <a:hueOff val="-602767"/>
              <a:satOff val="-368"/>
              <a:lumOff val="1438"/>
              <a:alphaOff val="0"/>
            </a:schemeClr>
          </a:fillRef>
          <a:effectRef idx="0">
            <a:schemeClr val="accent2">
              <a:hueOff val="-602767"/>
              <a:satOff val="-368"/>
              <a:lumOff val="1438"/>
              <a:alphaOff val="0"/>
            </a:schemeClr>
          </a:effectRef>
          <a:fontRef idx="minor">
            <a:schemeClr val="lt1"/>
          </a:fontRef>
        </p:style>
        <p:txBody>
          <a:bodyPr spcFirstLastPara="0" vert="horz" wrap="square" lIns="81913" tIns="73023" rIns="81913" bIns="73023" numCol="1" spcCol="1270" anchor="ctr" anchorCtr="0">
            <a:noAutofit/>
          </a:bodyPr>
          <a:lstStyle/>
          <a:p>
            <a:pPr lvl="0" algn="just" defTabSz="62230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Innumerable helpless and poor men and women of Bangladesh should be given loans and aid through various government and non-government organizations for self employment.</a:t>
            </a:r>
            <a:endParaRPr lang="en-US" sz="2400" kern="1200" dirty="0">
              <a:latin typeface="Adobe Naskh Medium" panose="01010101010101010101" pitchFamily="50" charset="-78"/>
              <a:cs typeface="Adobe Naskh Medium" panose="01010101010101010101" pitchFamily="50" charset="-78"/>
            </a:endParaRPr>
          </a:p>
        </p:txBody>
      </p:sp>
      <p:sp>
        <p:nvSpPr>
          <p:cNvPr id="8" name="Freeform 7"/>
          <p:cNvSpPr/>
          <p:nvPr/>
        </p:nvSpPr>
        <p:spPr>
          <a:xfrm>
            <a:off x="4759573" y="4249542"/>
            <a:ext cx="5062854" cy="1718640"/>
          </a:xfrm>
          <a:custGeom>
            <a:avLst/>
            <a:gdLst>
              <a:gd name="connsiteX0" fmla="*/ 0 w 2014504"/>
              <a:gd name="connsiteY0" fmla="*/ 166078 h 1660781"/>
              <a:gd name="connsiteX1" fmla="*/ 166078 w 2014504"/>
              <a:gd name="connsiteY1" fmla="*/ 0 h 1660781"/>
              <a:gd name="connsiteX2" fmla="*/ 1848426 w 2014504"/>
              <a:gd name="connsiteY2" fmla="*/ 0 h 1660781"/>
              <a:gd name="connsiteX3" fmla="*/ 2014504 w 2014504"/>
              <a:gd name="connsiteY3" fmla="*/ 166078 h 1660781"/>
              <a:gd name="connsiteX4" fmla="*/ 2014504 w 2014504"/>
              <a:gd name="connsiteY4" fmla="*/ 1494703 h 1660781"/>
              <a:gd name="connsiteX5" fmla="*/ 1848426 w 2014504"/>
              <a:gd name="connsiteY5" fmla="*/ 1660781 h 1660781"/>
              <a:gd name="connsiteX6" fmla="*/ 166078 w 2014504"/>
              <a:gd name="connsiteY6" fmla="*/ 1660781 h 1660781"/>
              <a:gd name="connsiteX7" fmla="*/ 0 w 2014504"/>
              <a:gd name="connsiteY7" fmla="*/ 1494703 h 1660781"/>
              <a:gd name="connsiteX8" fmla="*/ 0 w 2014504"/>
              <a:gd name="connsiteY8" fmla="*/ 166078 h 166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504" h="1660781">
                <a:moveTo>
                  <a:pt x="0" y="166078"/>
                </a:moveTo>
                <a:cubicBezTo>
                  <a:pt x="0" y="74356"/>
                  <a:pt x="74356" y="0"/>
                  <a:pt x="166078" y="0"/>
                </a:cubicBezTo>
                <a:lnTo>
                  <a:pt x="1848426" y="0"/>
                </a:lnTo>
                <a:cubicBezTo>
                  <a:pt x="1940148" y="0"/>
                  <a:pt x="2014504" y="74356"/>
                  <a:pt x="2014504" y="166078"/>
                </a:cubicBezTo>
                <a:lnTo>
                  <a:pt x="2014504" y="1494703"/>
                </a:lnTo>
                <a:cubicBezTo>
                  <a:pt x="2014504" y="1586425"/>
                  <a:pt x="1940148" y="1660781"/>
                  <a:pt x="1848426" y="1660781"/>
                </a:cubicBezTo>
                <a:lnTo>
                  <a:pt x="166078" y="1660781"/>
                </a:lnTo>
                <a:cubicBezTo>
                  <a:pt x="74356" y="1660781"/>
                  <a:pt x="0" y="1586425"/>
                  <a:pt x="0" y="1494703"/>
                </a:cubicBezTo>
                <a:lnTo>
                  <a:pt x="0" y="166078"/>
                </a:lnTo>
                <a:close/>
              </a:path>
            </a:pathLst>
          </a:custGeom>
          <a:solidFill>
            <a:schemeClr val="accent1">
              <a:lumMod val="50000"/>
            </a:schemeClr>
          </a:solidFill>
        </p:spPr>
        <p:style>
          <a:lnRef idx="2">
            <a:schemeClr val="lt1">
              <a:hueOff val="0"/>
              <a:satOff val="0"/>
              <a:lumOff val="0"/>
              <a:alphaOff val="0"/>
            </a:schemeClr>
          </a:lnRef>
          <a:fillRef idx="1">
            <a:schemeClr val="accent2">
              <a:hueOff val="-904150"/>
              <a:satOff val="-552"/>
              <a:lumOff val="2157"/>
              <a:alphaOff val="0"/>
            </a:schemeClr>
          </a:fillRef>
          <a:effectRef idx="0">
            <a:schemeClr val="accent2">
              <a:hueOff val="-904150"/>
              <a:satOff val="-552"/>
              <a:lumOff val="2157"/>
              <a:alphaOff val="0"/>
            </a:schemeClr>
          </a:effectRef>
          <a:fontRef idx="minor">
            <a:schemeClr val="lt1"/>
          </a:fontRef>
        </p:style>
        <p:txBody>
          <a:bodyPr spcFirstLastPara="0" vert="horz" wrap="square" lIns="81663" tIns="73408" rIns="81663" bIns="73408" numCol="1" spcCol="1270" anchor="ctr" anchorCtr="0">
            <a:noAutofit/>
          </a:bodyPr>
          <a:lstStyle/>
          <a:p>
            <a:pPr lvl="0" algn="just" defTabSz="57785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Through this assistance they will be able to keep themselves engaged in self-employed occupations such as dairy poultry farming, live-stock rearing, cultivation of flowers and vegetables, establishment of handicrafts, small shops etc. </a:t>
            </a:r>
            <a:endParaRPr lang="en-US" sz="2400" kern="1200" dirty="0">
              <a:latin typeface="Adobe Naskh Medium" panose="01010101010101010101" pitchFamily="50" charset="-78"/>
              <a:cs typeface="Adobe Naskh Medium" panose="01010101010101010101" pitchFamily="50" charset="-78"/>
            </a:endParaRPr>
          </a:p>
        </p:txBody>
      </p:sp>
    </p:spTree>
    <p:extLst>
      <p:ext uri="{BB962C8B-B14F-4D97-AF65-F5344CB8AC3E}">
        <p14:creationId xmlns:p14="http://schemas.microsoft.com/office/powerpoint/2010/main" val="3888161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0456"/>
            <a:ext cx="8722305" cy="560439"/>
          </a:xfrm>
        </p:spPr>
        <p:txBody>
          <a:bodyPr>
            <a:noAutofit/>
          </a:bodyPr>
          <a:lstStyle/>
          <a:p>
            <a:pPr algn="just"/>
            <a:r>
              <a:rPr lang="en-US" dirty="0">
                <a:latin typeface="Adobe Naskh Medium" panose="01010101010101010101" pitchFamily="50" charset="-78"/>
                <a:cs typeface="Adobe Naskh Medium" panose="01010101010101010101" pitchFamily="50" charset="-78"/>
              </a:rPr>
              <a:t>Solution of economic problems of Bangladesh </a:t>
            </a:r>
          </a:p>
        </p:txBody>
      </p:sp>
      <p:sp>
        <p:nvSpPr>
          <p:cNvPr id="3" name="Content Placeholder 2"/>
          <p:cNvSpPr>
            <a:spLocks noGrp="1"/>
          </p:cNvSpPr>
          <p:nvPr>
            <p:ph idx="1"/>
          </p:nvPr>
        </p:nvSpPr>
        <p:spPr>
          <a:xfrm>
            <a:off x="677334" y="914401"/>
            <a:ext cx="10511776" cy="5126962"/>
          </a:xfrm>
        </p:spPr>
        <p:txBody>
          <a:bodyPr/>
          <a:lstStyle/>
          <a:p>
            <a:pPr marL="0" lvl="0" indent="0" algn="just">
              <a:buNone/>
            </a:pPr>
            <a:r>
              <a:rPr lang="en-US" sz="3200" dirty="0">
                <a:latin typeface="Adobe Naskh Medium" panose="01010101010101010101" pitchFamily="50" charset="-78"/>
                <a:cs typeface="Adobe Naskh Medium" panose="01010101010101010101" pitchFamily="50" charset="-78"/>
              </a:rPr>
              <a:t>Equitable Distribution of National Income</a:t>
            </a:r>
          </a:p>
          <a:p>
            <a:pPr marL="0" indent="0" algn="just">
              <a:buNone/>
            </a:pPr>
            <a:endParaRPr lang="en-US" sz="2400" dirty="0">
              <a:latin typeface="Adobe Naskh Medium" panose="01010101010101010101" pitchFamily="50" charset="-78"/>
              <a:cs typeface="Adobe Naskh Medium" panose="01010101010101010101" pitchFamily="50" charset="-78"/>
            </a:endParaRPr>
          </a:p>
        </p:txBody>
      </p:sp>
      <p:sp>
        <p:nvSpPr>
          <p:cNvPr id="4" name="Freeform 3"/>
          <p:cNvSpPr/>
          <p:nvPr/>
        </p:nvSpPr>
        <p:spPr>
          <a:xfrm>
            <a:off x="810258" y="1807795"/>
            <a:ext cx="4219131" cy="1496331"/>
          </a:xfrm>
          <a:custGeom>
            <a:avLst/>
            <a:gdLst>
              <a:gd name="connsiteX0" fmla="*/ 0 w 2138292"/>
              <a:gd name="connsiteY0" fmla="*/ 155243 h 1552426"/>
              <a:gd name="connsiteX1" fmla="*/ 155243 w 2138292"/>
              <a:gd name="connsiteY1" fmla="*/ 0 h 1552426"/>
              <a:gd name="connsiteX2" fmla="*/ 1983049 w 2138292"/>
              <a:gd name="connsiteY2" fmla="*/ 0 h 1552426"/>
              <a:gd name="connsiteX3" fmla="*/ 2138292 w 2138292"/>
              <a:gd name="connsiteY3" fmla="*/ 155243 h 1552426"/>
              <a:gd name="connsiteX4" fmla="*/ 2138292 w 2138292"/>
              <a:gd name="connsiteY4" fmla="*/ 1397183 h 1552426"/>
              <a:gd name="connsiteX5" fmla="*/ 1983049 w 2138292"/>
              <a:gd name="connsiteY5" fmla="*/ 1552426 h 1552426"/>
              <a:gd name="connsiteX6" fmla="*/ 155243 w 2138292"/>
              <a:gd name="connsiteY6" fmla="*/ 1552426 h 1552426"/>
              <a:gd name="connsiteX7" fmla="*/ 0 w 2138292"/>
              <a:gd name="connsiteY7" fmla="*/ 1397183 h 1552426"/>
              <a:gd name="connsiteX8" fmla="*/ 0 w 2138292"/>
              <a:gd name="connsiteY8" fmla="*/ 155243 h 15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292" h="1552426">
                <a:moveTo>
                  <a:pt x="0" y="155243"/>
                </a:moveTo>
                <a:cubicBezTo>
                  <a:pt x="0" y="69505"/>
                  <a:pt x="69505" y="0"/>
                  <a:pt x="155243" y="0"/>
                </a:cubicBezTo>
                <a:lnTo>
                  <a:pt x="1983049" y="0"/>
                </a:lnTo>
                <a:cubicBezTo>
                  <a:pt x="2068787" y="0"/>
                  <a:pt x="2138292" y="69505"/>
                  <a:pt x="2138292" y="155243"/>
                </a:cubicBezTo>
                <a:lnTo>
                  <a:pt x="2138292" y="1397183"/>
                </a:lnTo>
                <a:cubicBezTo>
                  <a:pt x="2138292" y="1482921"/>
                  <a:pt x="2068787" y="1552426"/>
                  <a:pt x="1983049" y="1552426"/>
                </a:cubicBezTo>
                <a:lnTo>
                  <a:pt x="155243" y="1552426"/>
                </a:lnTo>
                <a:cubicBezTo>
                  <a:pt x="69505" y="1552426"/>
                  <a:pt x="0" y="1482921"/>
                  <a:pt x="0" y="1397183"/>
                </a:cubicBezTo>
                <a:lnTo>
                  <a:pt x="0" y="155243"/>
                </a:lnTo>
                <a:close/>
              </a:path>
            </a:pathLst>
          </a:custGeom>
          <a:solidFill>
            <a:schemeClr val="accent2"/>
          </a:solidFill>
        </p:spPr>
        <p:style>
          <a:lnRef idx="2">
            <a:schemeClr val="lt1">
              <a:hueOff val="0"/>
              <a:satOff val="0"/>
              <a:lumOff val="0"/>
              <a:alphaOff val="0"/>
            </a:schemeClr>
          </a:lnRef>
          <a:fillRef idx="1">
            <a:schemeClr val="accent2">
              <a:hueOff val="-1205533"/>
              <a:satOff val="-736"/>
              <a:lumOff val="2876"/>
              <a:alphaOff val="0"/>
            </a:schemeClr>
          </a:fillRef>
          <a:effectRef idx="0">
            <a:schemeClr val="accent2">
              <a:hueOff val="-1205533"/>
              <a:satOff val="-736"/>
              <a:lumOff val="2876"/>
              <a:alphaOff val="0"/>
            </a:schemeClr>
          </a:effectRef>
          <a:fontRef idx="minor">
            <a:schemeClr val="lt1"/>
          </a:fontRef>
        </p:style>
        <p:txBody>
          <a:bodyPr spcFirstLastPara="0" vert="horz" wrap="square" lIns="81029" tIns="72139" rIns="81029" bIns="72139" numCol="1" spcCol="1270" anchor="ctr" anchorCtr="0">
            <a:noAutofit/>
          </a:bodyPr>
          <a:lstStyle/>
          <a:p>
            <a:pPr lvl="0" algn="just" defTabSz="62230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At present wealth is being concentrated in the hands of a few people of Bangladesh. As a result, the number of poor people and their level of poverty are increasing.</a:t>
            </a:r>
            <a:endParaRPr lang="en-US" sz="2400" kern="1200" dirty="0">
              <a:latin typeface="Adobe Naskh Medium" panose="01010101010101010101" pitchFamily="50" charset="-78"/>
              <a:cs typeface="Adobe Naskh Medium" panose="01010101010101010101" pitchFamily="50" charset="-78"/>
            </a:endParaRPr>
          </a:p>
        </p:txBody>
      </p:sp>
      <p:sp>
        <p:nvSpPr>
          <p:cNvPr id="5" name="Freeform 4"/>
          <p:cNvSpPr/>
          <p:nvPr/>
        </p:nvSpPr>
        <p:spPr>
          <a:xfrm>
            <a:off x="810258" y="3630230"/>
            <a:ext cx="4381174" cy="1669357"/>
          </a:xfrm>
          <a:custGeom>
            <a:avLst/>
            <a:gdLst>
              <a:gd name="connsiteX0" fmla="*/ 0 w 1786003"/>
              <a:gd name="connsiteY0" fmla="*/ 155243 h 1552426"/>
              <a:gd name="connsiteX1" fmla="*/ 155243 w 1786003"/>
              <a:gd name="connsiteY1" fmla="*/ 0 h 1552426"/>
              <a:gd name="connsiteX2" fmla="*/ 1630760 w 1786003"/>
              <a:gd name="connsiteY2" fmla="*/ 0 h 1552426"/>
              <a:gd name="connsiteX3" fmla="*/ 1786003 w 1786003"/>
              <a:gd name="connsiteY3" fmla="*/ 155243 h 1552426"/>
              <a:gd name="connsiteX4" fmla="*/ 1786003 w 1786003"/>
              <a:gd name="connsiteY4" fmla="*/ 1397183 h 1552426"/>
              <a:gd name="connsiteX5" fmla="*/ 1630760 w 1786003"/>
              <a:gd name="connsiteY5" fmla="*/ 1552426 h 1552426"/>
              <a:gd name="connsiteX6" fmla="*/ 155243 w 1786003"/>
              <a:gd name="connsiteY6" fmla="*/ 1552426 h 1552426"/>
              <a:gd name="connsiteX7" fmla="*/ 0 w 1786003"/>
              <a:gd name="connsiteY7" fmla="*/ 1397183 h 1552426"/>
              <a:gd name="connsiteX8" fmla="*/ 0 w 1786003"/>
              <a:gd name="connsiteY8" fmla="*/ 155243 h 15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003" h="1552426">
                <a:moveTo>
                  <a:pt x="0" y="155243"/>
                </a:moveTo>
                <a:cubicBezTo>
                  <a:pt x="0" y="69505"/>
                  <a:pt x="69505" y="0"/>
                  <a:pt x="155243" y="0"/>
                </a:cubicBezTo>
                <a:lnTo>
                  <a:pt x="1630760" y="0"/>
                </a:lnTo>
                <a:cubicBezTo>
                  <a:pt x="1716498" y="0"/>
                  <a:pt x="1786003" y="69505"/>
                  <a:pt x="1786003" y="155243"/>
                </a:cubicBezTo>
                <a:lnTo>
                  <a:pt x="1786003" y="1397183"/>
                </a:lnTo>
                <a:cubicBezTo>
                  <a:pt x="1786003" y="1482921"/>
                  <a:pt x="1716498" y="1552426"/>
                  <a:pt x="1630760" y="1552426"/>
                </a:cubicBezTo>
                <a:lnTo>
                  <a:pt x="155243" y="1552426"/>
                </a:lnTo>
                <a:cubicBezTo>
                  <a:pt x="69505" y="1552426"/>
                  <a:pt x="0" y="1482921"/>
                  <a:pt x="0" y="1397183"/>
                </a:cubicBezTo>
                <a:lnTo>
                  <a:pt x="0" y="155243"/>
                </a:lnTo>
                <a:close/>
              </a:path>
            </a:pathLst>
          </a:custGeom>
          <a:solidFill>
            <a:schemeClr val="accent1">
              <a:lumMod val="75000"/>
            </a:schemeClr>
          </a:solidFill>
        </p:spPr>
        <p:style>
          <a:lnRef idx="2">
            <a:schemeClr val="lt1">
              <a:hueOff val="0"/>
              <a:satOff val="0"/>
              <a:lumOff val="0"/>
              <a:alphaOff val="0"/>
            </a:schemeClr>
          </a:lnRef>
          <a:fillRef idx="1">
            <a:schemeClr val="accent2">
              <a:hueOff val="-1506917"/>
              <a:satOff val="-920"/>
              <a:lumOff val="3595"/>
              <a:alphaOff val="0"/>
            </a:schemeClr>
          </a:fillRef>
          <a:effectRef idx="0">
            <a:schemeClr val="accent2">
              <a:hueOff val="-1506917"/>
              <a:satOff val="-920"/>
              <a:lumOff val="3595"/>
              <a:alphaOff val="0"/>
            </a:schemeClr>
          </a:effectRef>
          <a:fontRef idx="minor">
            <a:schemeClr val="lt1"/>
          </a:fontRef>
        </p:style>
        <p:txBody>
          <a:bodyPr spcFirstLastPara="0" vert="horz" wrap="square" lIns="78489" tIns="70234" rIns="78489" bIns="70234" numCol="1" spcCol="1270" anchor="ctr" anchorCtr="0">
            <a:noAutofit/>
          </a:bodyPr>
          <a:lstStyle/>
          <a:p>
            <a:pPr lvl="0" algn="just" defTabSz="57785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Arrangement shall have to be made for equitable distribution of income and wealth through adoption of appropriate principles of development. </a:t>
            </a:r>
            <a:endParaRPr lang="en-US" sz="2400" kern="1200" dirty="0">
              <a:latin typeface="Adobe Naskh Medium" panose="01010101010101010101" pitchFamily="50" charset="-78"/>
              <a:cs typeface="Adobe Naskh Medium" panose="01010101010101010101" pitchFamily="50" charset="-78"/>
            </a:endParaRPr>
          </a:p>
        </p:txBody>
      </p:sp>
      <p:sp>
        <p:nvSpPr>
          <p:cNvPr id="6" name="Rectangle 5"/>
          <p:cNvSpPr/>
          <p:nvPr/>
        </p:nvSpPr>
        <p:spPr>
          <a:xfrm>
            <a:off x="6548096" y="974244"/>
            <a:ext cx="4641014" cy="547842"/>
          </a:xfrm>
          <a:prstGeom prst="rect">
            <a:avLst/>
          </a:prstGeom>
        </p:spPr>
        <p:txBody>
          <a:bodyPr wrap="none">
            <a:spAutoFit/>
          </a:bodyPr>
          <a:lstStyle/>
          <a:p>
            <a:pPr lvl="0" algn="just" defTabSz="1066800">
              <a:lnSpc>
                <a:spcPct val="90000"/>
              </a:lnSpc>
              <a:spcBef>
                <a:spcPct val="0"/>
              </a:spcBef>
              <a:spcAft>
                <a:spcPct val="35000"/>
              </a:spcAft>
            </a:pPr>
            <a:r>
              <a:rPr lang="en-US" sz="3200" dirty="0">
                <a:latin typeface="Adobe Naskh Medium" panose="01010101010101010101" pitchFamily="50" charset="-78"/>
                <a:cs typeface="Adobe Naskh Medium" panose="01010101010101010101" pitchFamily="50" charset="-78"/>
              </a:rPr>
              <a:t>Improvement of Social Environment</a:t>
            </a:r>
          </a:p>
        </p:txBody>
      </p:sp>
      <p:sp>
        <p:nvSpPr>
          <p:cNvPr id="7" name="Freeform 6"/>
          <p:cNvSpPr/>
          <p:nvPr/>
        </p:nvSpPr>
        <p:spPr>
          <a:xfrm>
            <a:off x="6375394" y="1824703"/>
            <a:ext cx="4529837" cy="1490020"/>
          </a:xfrm>
          <a:custGeom>
            <a:avLst/>
            <a:gdLst>
              <a:gd name="connsiteX0" fmla="*/ 0 w 1786003"/>
              <a:gd name="connsiteY0" fmla="*/ 178600 h 1879266"/>
              <a:gd name="connsiteX1" fmla="*/ 178600 w 1786003"/>
              <a:gd name="connsiteY1" fmla="*/ 0 h 1879266"/>
              <a:gd name="connsiteX2" fmla="*/ 1607403 w 1786003"/>
              <a:gd name="connsiteY2" fmla="*/ 0 h 1879266"/>
              <a:gd name="connsiteX3" fmla="*/ 1786003 w 1786003"/>
              <a:gd name="connsiteY3" fmla="*/ 178600 h 1879266"/>
              <a:gd name="connsiteX4" fmla="*/ 1786003 w 1786003"/>
              <a:gd name="connsiteY4" fmla="*/ 1700666 h 1879266"/>
              <a:gd name="connsiteX5" fmla="*/ 1607403 w 1786003"/>
              <a:gd name="connsiteY5" fmla="*/ 1879266 h 1879266"/>
              <a:gd name="connsiteX6" fmla="*/ 178600 w 1786003"/>
              <a:gd name="connsiteY6" fmla="*/ 1879266 h 1879266"/>
              <a:gd name="connsiteX7" fmla="*/ 0 w 1786003"/>
              <a:gd name="connsiteY7" fmla="*/ 1700666 h 1879266"/>
              <a:gd name="connsiteX8" fmla="*/ 0 w 1786003"/>
              <a:gd name="connsiteY8" fmla="*/ 178600 h 18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003" h="1879266">
                <a:moveTo>
                  <a:pt x="0" y="178600"/>
                </a:moveTo>
                <a:cubicBezTo>
                  <a:pt x="0" y="79962"/>
                  <a:pt x="79962" y="0"/>
                  <a:pt x="178600" y="0"/>
                </a:cubicBezTo>
                <a:lnTo>
                  <a:pt x="1607403" y="0"/>
                </a:lnTo>
                <a:cubicBezTo>
                  <a:pt x="1706041" y="0"/>
                  <a:pt x="1786003" y="79962"/>
                  <a:pt x="1786003" y="178600"/>
                </a:cubicBezTo>
                <a:lnTo>
                  <a:pt x="1786003" y="1700666"/>
                </a:lnTo>
                <a:cubicBezTo>
                  <a:pt x="1786003" y="1799304"/>
                  <a:pt x="1706041" y="1879266"/>
                  <a:pt x="1607403" y="1879266"/>
                </a:cubicBezTo>
                <a:lnTo>
                  <a:pt x="178600" y="1879266"/>
                </a:lnTo>
                <a:cubicBezTo>
                  <a:pt x="79962" y="1879266"/>
                  <a:pt x="0" y="1799304"/>
                  <a:pt x="0" y="1700666"/>
                </a:cubicBezTo>
                <a:lnTo>
                  <a:pt x="0" y="17860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1808300"/>
              <a:satOff val="-1104"/>
              <a:lumOff val="4314"/>
              <a:alphaOff val="0"/>
            </a:schemeClr>
          </a:fillRef>
          <a:effectRef idx="0">
            <a:schemeClr val="accent2">
              <a:hueOff val="-1808300"/>
              <a:satOff val="-1104"/>
              <a:lumOff val="4314"/>
              <a:alphaOff val="0"/>
            </a:schemeClr>
          </a:effectRef>
          <a:fontRef idx="minor">
            <a:schemeClr val="lt1"/>
          </a:fontRef>
        </p:style>
        <p:txBody>
          <a:bodyPr spcFirstLastPara="0" vert="horz" wrap="square" lIns="87870" tIns="78980" rIns="87870" bIns="78980" numCol="1" spcCol="1270" anchor="ctr" anchorCtr="0">
            <a:noAutofit/>
          </a:bodyPr>
          <a:lstStyle/>
          <a:p>
            <a:pPr lvl="0" algn="just" defTabSz="62230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Our social environment shall have to be improved through expansion of education and culture, social movement and formulation of appropriate laws.</a:t>
            </a:r>
            <a:endParaRPr lang="en-US" sz="2400" kern="1200" dirty="0">
              <a:latin typeface="Adobe Naskh Medium" panose="01010101010101010101" pitchFamily="50" charset="-78"/>
              <a:cs typeface="Adobe Naskh Medium" panose="01010101010101010101" pitchFamily="50" charset="-78"/>
            </a:endParaRPr>
          </a:p>
        </p:txBody>
      </p:sp>
      <p:sp>
        <p:nvSpPr>
          <p:cNvPr id="8" name="Freeform 7"/>
          <p:cNvSpPr/>
          <p:nvPr/>
        </p:nvSpPr>
        <p:spPr>
          <a:xfrm>
            <a:off x="6375394" y="3630230"/>
            <a:ext cx="4198842" cy="1897265"/>
          </a:xfrm>
          <a:custGeom>
            <a:avLst/>
            <a:gdLst>
              <a:gd name="connsiteX0" fmla="*/ 0 w 1786003"/>
              <a:gd name="connsiteY0" fmla="*/ 127136 h 1271355"/>
              <a:gd name="connsiteX1" fmla="*/ 127136 w 1786003"/>
              <a:gd name="connsiteY1" fmla="*/ 0 h 1271355"/>
              <a:gd name="connsiteX2" fmla="*/ 1658868 w 1786003"/>
              <a:gd name="connsiteY2" fmla="*/ 0 h 1271355"/>
              <a:gd name="connsiteX3" fmla="*/ 1786004 w 1786003"/>
              <a:gd name="connsiteY3" fmla="*/ 127136 h 1271355"/>
              <a:gd name="connsiteX4" fmla="*/ 1786003 w 1786003"/>
              <a:gd name="connsiteY4" fmla="*/ 1144220 h 1271355"/>
              <a:gd name="connsiteX5" fmla="*/ 1658867 w 1786003"/>
              <a:gd name="connsiteY5" fmla="*/ 1271356 h 1271355"/>
              <a:gd name="connsiteX6" fmla="*/ 127136 w 1786003"/>
              <a:gd name="connsiteY6" fmla="*/ 1271355 h 1271355"/>
              <a:gd name="connsiteX7" fmla="*/ 0 w 1786003"/>
              <a:gd name="connsiteY7" fmla="*/ 1144219 h 1271355"/>
              <a:gd name="connsiteX8" fmla="*/ 0 w 1786003"/>
              <a:gd name="connsiteY8" fmla="*/ 127136 h 127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003" h="1271355">
                <a:moveTo>
                  <a:pt x="0" y="127136"/>
                </a:moveTo>
                <a:cubicBezTo>
                  <a:pt x="0" y="56921"/>
                  <a:pt x="56921" y="0"/>
                  <a:pt x="127136" y="0"/>
                </a:cubicBezTo>
                <a:lnTo>
                  <a:pt x="1658868" y="0"/>
                </a:lnTo>
                <a:cubicBezTo>
                  <a:pt x="1729083" y="0"/>
                  <a:pt x="1786004" y="56921"/>
                  <a:pt x="1786004" y="127136"/>
                </a:cubicBezTo>
                <a:cubicBezTo>
                  <a:pt x="1786004" y="466164"/>
                  <a:pt x="1786003" y="805192"/>
                  <a:pt x="1786003" y="1144220"/>
                </a:cubicBezTo>
                <a:cubicBezTo>
                  <a:pt x="1786003" y="1214435"/>
                  <a:pt x="1729082" y="1271356"/>
                  <a:pt x="1658867" y="1271356"/>
                </a:cubicBezTo>
                <a:lnTo>
                  <a:pt x="127136" y="1271355"/>
                </a:lnTo>
                <a:cubicBezTo>
                  <a:pt x="56921" y="1271355"/>
                  <a:pt x="0" y="1214434"/>
                  <a:pt x="0" y="1144219"/>
                </a:cubicBezTo>
                <a:lnTo>
                  <a:pt x="0" y="127136"/>
                </a:lnTo>
                <a:close/>
              </a:path>
            </a:pathLst>
          </a:custGeom>
          <a:solidFill>
            <a:schemeClr val="accent2">
              <a:lumMod val="75000"/>
            </a:schemeClr>
          </a:solidFill>
        </p:spPr>
        <p:style>
          <a:lnRef idx="2">
            <a:schemeClr val="lt1">
              <a:hueOff val="0"/>
              <a:satOff val="0"/>
              <a:lumOff val="0"/>
              <a:alphaOff val="0"/>
            </a:schemeClr>
          </a:lnRef>
          <a:fillRef idx="1">
            <a:schemeClr val="accent2">
              <a:hueOff val="-2109684"/>
              <a:satOff val="-1288"/>
              <a:lumOff val="5033"/>
              <a:alphaOff val="0"/>
            </a:schemeClr>
          </a:fillRef>
          <a:effectRef idx="0">
            <a:schemeClr val="accent2">
              <a:hueOff val="-2109684"/>
              <a:satOff val="-1288"/>
              <a:lumOff val="5033"/>
              <a:alphaOff val="0"/>
            </a:schemeClr>
          </a:effectRef>
          <a:fontRef idx="minor">
            <a:schemeClr val="lt1"/>
          </a:fontRef>
        </p:style>
        <p:txBody>
          <a:bodyPr spcFirstLastPara="0" vert="horz" wrap="square" lIns="72797" tIns="63907" rIns="72797" bIns="63907" numCol="1" spcCol="1270" anchor="ctr" anchorCtr="0">
            <a:noAutofit/>
          </a:bodyPr>
          <a:lstStyle/>
          <a:p>
            <a:pPr lvl="0" algn="just" defTabSz="62230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The path of development will be smooth with the removal of superstitions, religious fanaticism, adverse social rules and regulations etc. </a:t>
            </a:r>
            <a:endParaRPr lang="en-US" sz="2400" kern="1200" dirty="0">
              <a:latin typeface="Adobe Naskh Medium" panose="01010101010101010101" pitchFamily="50" charset="-78"/>
              <a:cs typeface="Adobe Naskh Medium" panose="01010101010101010101" pitchFamily="50" charset="-78"/>
            </a:endParaRPr>
          </a:p>
        </p:txBody>
      </p:sp>
    </p:spTree>
    <p:extLst>
      <p:ext uri="{BB962C8B-B14F-4D97-AF65-F5344CB8AC3E}">
        <p14:creationId xmlns:p14="http://schemas.microsoft.com/office/powerpoint/2010/main" val="2887733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54924" cy="813032"/>
          </a:xfrm>
        </p:spPr>
        <p:txBody>
          <a:bodyPr>
            <a:normAutofit fontScale="90000"/>
          </a:bodyPr>
          <a:lstStyle/>
          <a:p>
            <a:r>
              <a:rPr lang="en-US" sz="4000" dirty="0">
                <a:latin typeface="Adobe Naskh Medium" panose="01010101010101010101" pitchFamily="50" charset="-78"/>
                <a:cs typeface="Adobe Naskh Medium" panose="01010101010101010101" pitchFamily="50" charset="-78"/>
              </a:rPr>
              <a:t>Solution of </a:t>
            </a:r>
            <a:r>
              <a:rPr lang="en-US" sz="4000" dirty="0" smtClean="0">
                <a:latin typeface="Adobe Naskh Medium" panose="01010101010101010101" pitchFamily="50" charset="-78"/>
                <a:cs typeface="Adobe Naskh Medium" panose="01010101010101010101" pitchFamily="50" charset="-78"/>
              </a:rPr>
              <a:t>Economic Problems </a:t>
            </a:r>
            <a:r>
              <a:rPr lang="en-US" sz="4000" dirty="0">
                <a:latin typeface="Adobe Naskh Medium" panose="01010101010101010101" pitchFamily="50" charset="-78"/>
                <a:cs typeface="Adobe Naskh Medium" panose="01010101010101010101" pitchFamily="50" charset="-78"/>
              </a:rPr>
              <a:t>of Bangladesh </a:t>
            </a:r>
          </a:p>
        </p:txBody>
      </p:sp>
      <p:sp>
        <p:nvSpPr>
          <p:cNvPr id="3" name="Content Placeholder 2"/>
          <p:cNvSpPr>
            <a:spLocks noGrp="1"/>
          </p:cNvSpPr>
          <p:nvPr>
            <p:ph idx="1"/>
          </p:nvPr>
        </p:nvSpPr>
        <p:spPr>
          <a:xfrm>
            <a:off x="560439" y="1422633"/>
            <a:ext cx="8713563" cy="4618730"/>
          </a:xfrm>
        </p:spPr>
        <p:txBody>
          <a:bodyPr>
            <a:normAutofit/>
          </a:bodyPr>
          <a:lstStyle/>
          <a:p>
            <a:pPr marL="0" indent="0">
              <a:buNone/>
            </a:pPr>
            <a:r>
              <a:rPr lang="en-US" sz="3200" dirty="0">
                <a:latin typeface="Adobe Naskh Medium" panose="01010101010101010101" pitchFamily="50" charset="-78"/>
                <a:cs typeface="Adobe Naskh Medium" panose="01010101010101010101" pitchFamily="50" charset="-78"/>
              </a:rPr>
              <a:t>Sound Administrative Arrangements</a:t>
            </a:r>
          </a:p>
        </p:txBody>
      </p:sp>
      <p:sp>
        <p:nvSpPr>
          <p:cNvPr id="4" name="Freeform 3"/>
          <p:cNvSpPr/>
          <p:nvPr/>
        </p:nvSpPr>
        <p:spPr>
          <a:xfrm>
            <a:off x="903353" y="2300748"/>
            <a:ext cx="3521163" cy="1917291"/>
          </a:xfrm>
          <a:custGeom>
            <a:avLst/>
            <a:gdLst>
              <a:gd name="connsiteX0" fmla="*/ 0 w 1786003"/>
              <a:gd name="connsiteY0" fmla="*/ 155243 h 1552426"/>
              <a:gd name="connsiteX1" fmla="*/ 155243 w 1786003"/>
              <a:gd name="connsiteY1" fmla="*/ 0 h 1552426"/>
              <a:gd name="connsiteX2" fmla="*/ 1630760 w 1786003"/>
              <a:gd name="connsiteY2" fmla="*/ 0 h 1552426"/>
              <a:gd name="connsiteX3" fmla="*/ 1786003 w 1786003"/>
              <a:gd name="connsiteY3" fmla="*/ 155243 h 1552426"/>
              <a:gd name="connsiteX4" fmla="*/ 1786003 w 1786003"/>
              <a:gd name="connsiteY4" fmla="*/ 1397183 h 1552426"/>
              <a:gd name="connsiteX5" fmla="*/ 1630760 w 1786003"/>
              <a:gd name="connsiteY5" fmla="*/ 1552426 h 1552426"/>
              <a:gd name="connsiteX6" fmla="*/ 155243 w 1786003"/>
              <a:gd name="connsiteY6" fmla="*/ 1552426 h 1552426"/>
              <a:gd name="connsiteX7" fmla="*/ 0 w 1786003"/>
              <a:gd name="connsiteY7" fmla="*/ 1397183 h 1552426"/>
              <a:gd name="connsiteX8" fmla="*/ 0 w 1786003"/>
              <a:gd name="connsiteY8" fmla="*/ 155243 h 15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003" h="1552426">
                <a:moveTo>
                  <a:pt x="0" y="155243"/>
                </a:moveTo>
                <a:cubicBezTo>
                  <a:pt x="0" y="69505"/>
                  <a:pt x="69505" y="0"/>
                  <a:pt x="155243" y="0"/>
                </a:cubicBezTo>
                <a:lnTo>
                  <a:pt x="1630760" y="0"/>
                </a:lnTo>
                <a:cubicBezTo>
                  <a:pt x="1716498" y="0"/>
                  <a:pt x="1786003" y="69505"/>
                  <a:pt x="1786003" y="155243"/>
                </a:cubicBezTo>
                <a:lnTo>
                  <a:pt x="1786003" y="1397183"/>
                </a:lnTo>
                <a:cubicBezTo>
                  <a:pt x="1786003" y="1482921"/>
                  <a:pt x="1716498" y="1552426"/>
                  <a:pt x="1630760" y="1552426"/>
                </a:cubicBezTo>
                <a:lnTo>
                  <a:pt x="155243" y="1552426"/>
                </a:lnTo>
                <a:cubicBezTo>
                  <a:pt x="69505" y="1552426"/>
                  <a:pt x="0" y="1482921"/>
                  <a:pt x="0" y="1397183"/>
                </a:cubicBezTo>
                <a:lnTo>
                  <a:pt x="0" y="155243"/>
                </a:lnTo>
                <a:close/>
              </a:path>
            </a:pathLst>
          </a:custGeom>
          <a:solidFill>
            <a:schemeClr val="accent1">
              <a:lumMod val="75000"/>
            </a:schemeClr>
          </a:solidFill>
        </p:spPr>
        <p:style>
          <a:lnRef idx="2">
            <a:schemeClr val="lt1">
              <a:hueOff val="0"/>
              <a:satOff val="0"/>
              <a:lumOff val="0"/>
              <a:alphaOff val="0"/>
            </a:schemeClr>
          </a:lnRef>
          <a:fillRef idx="1">
            <a:schemeClr val="accent2">
              <a:hueOff val="-2411067"/>
              <a:satOff val="-1472"/>
              <a:lumOff val="5752"/>
              <a:alphaOff val="0"/>
            </a:schemeClr>
          </a:fillRef>
          <a:effectRef idx="0">
            <a:schemeClr val="accent2">
              <a:hueOff val="-2411067"/>
              <a:satOff val="-1472"/>
              <a:lumOff val="5752"/>
              <a:alphaOff val="0"/>
            </a:schemeClr>
          </a:effectRef>
          <a:fontRef idx="minor">
            <a:schemeClr val="lt1"/>
          </a:fontRef>
        </p:style>
        <p:txBody>
          <a:bodyPr spcFirstLastPara="0" vert="horz" wrap="square" lIns="81029" tIns="72139" rIns="81029" bIns="72139" numCol="1" spcCol="1270" anchor="ctr" anchorCtr="0">
            <a:noAutofit/>
          </a:bodyPr>
          <a:lstStyle/>
          <a:p>
            <a:pPr lvl="0" algn="just" defTabSz="62230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Our administrative system shall have to be made sound and efficient for solving economic problems and to help economic development. </a:t>
            </a:r>
            <a:endParaRPr lang="en-US" sz="2400" kern="1200" dirty="0">
              <a:latin typeface="Adobe Naskh Medium" panose="01010101010101010101" pitchFamily="50" charset="-78"/>
              <a:cs typeface="Adobe Naskh Medium" panose="01010101010101010101" pitchFamily="50" charset="-78"/>
            </a:endParaRPr>
          </a:p>
        </p:txBody>
      </p:sp>
      <p:sp>
        <p:nvSpPr>
          <p:cNvPr id="5" name="Freeform 4"/>
          <p:cNvSpPr/>
          <p:nvPr/>
        </p:nvSpPr>
        <p:spPr>
          <a:xfrm>
            <a:off x="4895251" y="2300748"/>
            <a:ext cx="3511330" cy="1917291"/>
          </a:xfrm>
          <a:custGeom>
            <a:avLst/>
            <a:gdLst>
              <a:gd name="connsiteX0" fmla="*/ 0 w 1786003"/>
              <a:gd name="connsiteY0" fmla="*/ 155243 h 1552426"/>
              <a:gd name="connsiteX1" fmla="*/ 155243 w 1786003"/>
              <a:gd name="connsiteY1" fmla="*/ 0 h 1552426"/>
              <a:gd name="connsiteX2" fmla="*/ 1630760 w 1786003"/>
              <a:gd name="connsiteY2" fmla="*/ 0 h 1552426"/>
              <a:gd name="connsiteX3" fmla="*/ 1786003 w 1786003"/>
              <a:gd name="connsiteY3" fmla="*/ 155243 h 1552426"/>
              <a:gd name="connsiteX4" fmla="*/ 1786003 w 1786003"/>
              <a:gd name="connsiteY4" fmla="*/ 1397183 h 1552426"/>
              <a:gd name="connsiteX5" fmla="*/ 1630760 w 1786003"/>
              <a:gd name="connsiteY5" fmla="*/ 1552426 h 1552426"/>
              <a:gd name="connsiteX6" fmla="*/ 155243 w 1786003"/>
              <a:gd name="connsiteY6" fmla="*/ 1552426 h 1552426"/>
              <a:gd name="connsiteX7" fmla="*/ 0 w 1786003"/>
              <a:gd name="connsiteY7" fmla="*/ 1397183 h 1552426"/>
              <a:gd name="connsiteX8" fmla="*/ 0 w 1786003"/>
              <a:gd name="connsiteY8" fmla="*/ 155243 h 15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003" h="1552426">
                <a:moveTo>
                  <a:pt x="0" y="155243"/>
                </a:moveTo>
                <a:cubicBezTo>
                  <a:pt x="0" y="69505"/>
                  <a:pt x="69505" y="0"/>
                  <a:pt x="155243" y="0"/>
                </a:cubicBezTo>
                <a:lnTo>
                  <a:pt x="1630760" y="0"/>
                </a:lnTo>
                <a:cubicBezTo>
                  <a:pt x="1716498" y="0"/>
                  <a:pt x="1786003" y="69505"/>
                  <a:pt x="1786003" y="155243"/>
                </a:cubicBezTo>
                <a:lnTo>
                  <a:pt x="1786003" y="1397183"/>
                </a:lnTo>
                <a:cubicBezTo>
                  <a:pt x="1786003" y="1482921"/>
                  <a:pt x="1716498" y="1552426"/>
                  <a:pt x="1630760" y="1552426"/>
                </a:cubicBezTo>
                <a:lnTo>
                  <a:pt x="155243" y="1552426"/>
                </a:lnTo>
                <a:cubicBezTo>
                  <a:pt x="69505" y="1552426"/>
                  <a:pt x="0" y="1482921"/>
                  <a:pt x="0" y="1397183"/>
                </a:cubicBezTo>
                <a:lnTo>
                  <a:pt x="0" y="155243"/>
                </a:lnTo>
                <a:close/>
              </a:path>
            </a:pathLst>
          </a:custGeom>
          <a:solidFill>
            <a:schemeClr val="accent2">
              <a:lumMod val="75000"/>
            </a:schemeClr>
          </a:solidFill>
        </p:spPr>
        <p:style>
          <a:lnRef idx="2">
            <a:schemeClr val="lt1">
              <a:hueOff val="0"/>
              <a:satOff val="0"/>
              <a:lumOff val="0"/>
              <a:alphaOff val="0"/>
            </a:schemeClr>
          </a:lnRef>
          <a:fillRef idx="1">
            <a:schemeClr val="accent2">
              <a:hueOff val="-2712450"/>
              <a:satOff val="-1656"/>
              <a:lumOff val="6471"/>
              <a:alphaOff val="0"/>
            </a:schemeClr>
          </a:fillRef>
          <a:effectRef idx="0">
            <a:schemeClr val="accent2">
              <a:hueOff val="-2712450"/>
              <a:satOff val="-1656"/>
              <a:lumOff val="6471"/>
              <a:alphaOff val="0"/>
            </a:schemeClr>
          </a:effectRef>
          <a:fontRef idx="minor">
            <a:schemeClr val="lt1"/>
          </a:fontRef>
        </p:style>
        <p:txBody>
          <a:bodyPr spcFirstLastPara="0" vert="horz" wrap="square" lIns="81029" tIns="72139" rIns="81029" bIns="72139" numCol="1" spcCol="1270" anchor="ctr" anchorCtr="0">
            <a:noAutofit/>
          </a:bodyPr>
          <a:lstStyle/>
          <a:p>
            <a:pPr lvl="0" algn="just" defTabSz="622300">
              <a:lnSpc>
                <a:spcPct val="90000"/>
              </a:lnSpc>
              <a:spcBef>
                <a:spcPct val="0"/>
              </a:spcBef>
              <a:spcAft>
                <a:spcPct val="35000"/>
              </a:spcAft>
            </a:pPr>
            <a:r>
              <a:rPr lang="en-US" sz="2400" kern="1200" dirty="0" smtClean="0">
                <a:latin typeface="Adobe Naskh Medium" panose="01010101010101010101" pitchFamily="50" charset="-78"/>
                <a:cs typeface="Adobe Naskh Medium" panose="01010101010101010101" pitchFamily="50" charset="-78"/>
              </a:rPr>
              <a:t>Proper understanding and cooperation among different administrative divisions are to be increased. </a:t>
            </a:r>
            <a:endParaRPr lang="en-US" sz="2400" kern="1200" dirty="0">
              <a:latin typeface="Adobe Naskh Medium" panose="01010101010101010101" pitchFamily="50" charset="-78"/>
              <a:cs typeface="Adobe Naskh Medium" panose="01010101010101010101" pitchFamily="50" charset="-78"/>
            </a:endParaRPr>
          </a:p>
        </p:txBody>
      </p:sp>
    </p:spTree>
    <p:extLst>
      <p:ext uri="{BB962C8B-B14F-4D97-AF65-F5344CB8AC3E}">
        <p14:creationId xmlns:p14="http://schemas.microsoft.com/office/powerpoint/2010/main" val="3321421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7224"/>
          <a:stretch/>
        </p:blipFill>
        <p:spPr>
          <a:xfrm>
            <a:off x="1952350" y="3533409"/>
            <a:ext cx="6810375" cy="3552447"/>
          </a:xfrm>
          <a:blipFill>
            <a:blip r:embed="rId3"/>
            <a:tile tx="0" ty="0" sx="100000" sy="100000" flip="none" algn="tl"/>
          </a:blipFill>
        </p:spPr>
      </p:pic>
      <p:pic>
        <p:nvPicPr>
          <p:cNvPr id="3" name="Picture 2" descr="&lt;strong&gt;Thank You&lt;/strong&gt; Power Archives - gThankYou! | Celebrating 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53" y="514722"/>
            <a:ext cx="10305298" cy="2831355"/>
          </a:xfrm>
          <a:prstGeom prst="rect">
            <a:avLst/>
          </a:prstGeom>
        </p:spPr>
      </p:pic>
    </p:spTree>
    <p:extLst>
      <p:ext uri="{BB962C8B-B14F-4D97-AF65-F5344CB8AC3E}">
        <p14:creationId xmlns:p14="http://schemas.microsoft.com/office/powerpoint/2010/main" val="1340112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Inequality</a:t>
            </a:r>
          </a:p>
          <a:p>
            <a:r>
              <a:rPr lang="en-US" dirty="0" smtClean="0"/>
              <a:t>Inefficiency </a:t>
            </a:r>
          </a:p>
          <a:p>
            <a:r>
              <a:rPr lang="en-US" dirty="0" smtClean="0"/>
              <a:t>Laisse Fairy- No Gov’t Intervention</a:t>
            </a:r>
            <a:endParaRPr lang="en-US" dirty="0"/>
          </a:p>
        </p:txBody>
      </p:sp>
    </p:spTree>
    <p:extLst>
      <p:ext uri="{BB962C8B-B14F-4D97-AF65-F5344CB8AC3E}">
        <p14:creationId xmlns:p14="http://schemas.microsoft.com/office/powerpoint/2010/main" val="24797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65126"/>
            <a:ext cx="10156874" cy="660110"/>
          </a:xfrm>
          <a:ln cmpd="thickThin">
            <a:solidFill>
              <a:schemeClr val="tx1"/>
            </a:solidFill>
          </a:ln>
        </p:spPr>
        <p:txBody>
          <a:bodyPr>
            <a:normAutofit/>
          </a:bodyPr>
          <a:lstStyle/>
          <a:p>
            <a:pPr algn="ctr"/>
            <a:r>
              <a:rPr lang="en-US" dirty="0" smtClean="0"/>
              <a:t> Economic activities </a:t>
            </a:r>
            <a:endParaRPr lang="en-US" dirty="0"/>
          </a:p>
        </p:txBody>
      </p:sp>
      <p:sp>
        <p:nvSpPr>
          <p:cNvPr id="3" name="Content Placeholder 2"/>
          <p:cNvSpPr>
            <a:spLocks noGrp="1"/>
          </p:cNvSpPr>
          <p:nvPr>
            <p:ph idx="1"/>
          </p:nvPr>
        </p:nvSpPr>
        <p:spPr>
          <a:xfrm>
            <a:off x="838200" y="1825625"/>
            <a:ext cx="10515600" cy="2039793"/>
          </a:xfrm>
        </p:spPr>
        <p:txBody>
          <a:bodyPr>
            <a:normAutofit/>
          </a:bodyPr>
          <a:lstStyle/>
          <a:p>
            <a:pPr marL="0" indent="0">
              <a:buNone/>
            </a:pPr>
            <a:r>
              <a:rPr lang="en-US" sz="2000" b="1" dirty="0" smtClean="0">
                <a:latin typeface="+mj-lt"/>
              </a:rPr>
              <a:t>Definition: In the way man earns money and spends it to fulfill his wants and the activities which he performs in this regard are called economic activities. So, the economic activities of human beings are mainly of two types- </a:t>
            </a:r>
          </a:p>
          <a:p>
            <a:pPr marL="457200" indent="-457200">
              <a:buAutoNum type="arabicPeriod"/>
            </a:pPr>
            <a:r>
              <a:rPr lang="en-US" sz="2000" b="1" dirty="0" smtClean="0">
                <a:latin typeface="+mj-lt"/>
              </a:rPr>
              <a:t>Activities related to earning money and  </a:t>
            </a:r>
          </a:p>
          <a:p>
            <a:pPr marL="457200" indent="-457200">
              <a:buAutoNum type="arabicPeriod"/>
            </a:pPr>
            <a:r>
              <a:rPr lang="en-US" sz="2000" b="1" dirty="0" smtClean="0">
                <a:latin typeface="+mj-lt"/>
              </a:rPr>
              <a:t>Activities related to spending money.</a:t>
            </a:r>
          </a:p>
          <a:p>
            <a:pPr marL="457200" indent="-457200">
              <a:buAutoNum type="arabicPeriod"/>
            </a:pPr>
            <a:endParaRPr lang="en-US" sz="2000" dirty="0">
              <a:latin typeface="+mj-lt"/>
            </a:endParaRPr>
          </a:p>
          <a:p>
            <a:pPr marL="457200" indent="-457200">
              <a:buAutoNum type="arabicPeriod"/>
            </a:pPr>
            <a:endParaRPr lang="en-US" sz="2000" dirty="0" smtClean="0">
              <a:latin typeface="+mj-lt"/>
            </a:endParaRPr>
          </a:p>
          <a:p>
            <a:pPr marL="0" indent="0">
              <a:buNone/>
            </a:pPr>
            <a:endParaRPr lang="en-US" sz="2000" dirty="0">
              <a:latin typeface="+mj-lt"/>
            </a:endParaRPr>
          </a:p>
        </p:txBody>
      </p:sp>
      <p:sp>
        <p:nvSpPr>
          <p:cNvPr id="4" name="TextBox 3"/>
          <p:cNvSpPr txBox="1"/>
          <p:nvPr/>
        </p:nvSpPr>
        <p:spPr>
          <a:xfrm>
            <a:off x="1661653" y="4267200"/>
            <a:ext cx="8822828" cy="83099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400" dirty="0">
                <a:latin typeface="+mj-lt"/>
              </a:rPr>
              <a:t>The main objective of economic activities is to satisfy wants through consumption.</a:t>
            </a:r>
          </a:p>
        </p:txBody>
      </p:sp>
    </p:spTree>
    <p:extLst>
      <p:ext uri="{BB962C8B-B14F-4D97-AF65-F5344CB8AC3E}">
        <p14:creationId xmlns:p14="http://schemas.microsoft.com/office/powerpoint/2010/main" val="3730331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96" y="407963"/>
            <a:ext cx="10481604" cy="801859"/>
          </a:xfrm>
        </p:spPr>
        <p:txBody>
          <a:bodyPr>
            <a:normAutofit fontScale="90000"/>
          </a:bodyPr>
          <a:lstStyle/>
          <a:p>
            <a:pPr algn="ctr"/>
            <a:r>
              <a:rPr lang="en-US" sz="3600" dirty="0"/>
              <a:t>The economic activities of the people of Bangladesh</a:t>
            </a:r>
          </a:p>
        </p:txBody>
      </p:sp>
      <p:sp>
        <p:nvSpPr>
          <p:cNvPr id="3" name="Content Placeholder 2"/>
          <p:cNvSpPr>
            <a:spLocks noGrp="1"/>
          </p:cNvSpPr>
          <p:nvPr>
            <p:ph idx="1"/>
          </p:nvPr>
        </p:nvSpPr>
        <p:spPr>
          <a:xfrm>
            <a:off x="262597" y="1502069"/>
            <a:ext cx="11929403" cy="4351338"/>
          </a:xfrm>
          <a:noFill/>
        </p:spPr>
        <p:txBody>
          <a:bodyPr/>
          <a:lstStyle/>
          <a:p>
            <a:pPr marL="0" indent="0">
              <a:buNone/>
            </a:pPr>
            <a:r>
              <a:rPr lang="en-US" sz="2000" dirty="0">
                <a:latin typeface="+mj-lt"/>
              </a:rPr>
              <a:t>The nature of economic activities of any country depends </a:t>
            </a:r>
            <a:r>
              <a:rPr lang="en-US" sz="2000" dirty="0" smtClean="0">
                <a:latin typeface="+mj-lt"/>
              </a:rPr>
              <a:t>upon-</a:t>
            </a:r>
          </a:p>
          <a:p>
            <a:pPr marL="0" indent="0">
              <a:buNone/>
            </a:pPr>
            <a:r>
              <a:rPr lang="en-US" sz="2000" dirty="0" smtClean="0">
                <a:latin typeface="+mj-lt"/>
              </a:rPr>
              <a:t>1.Geographical </a:t>
            </a:r>
            <a:r>
              <a:rPr lang="en-US" sz="2000" dirty="0">
                <a:latin typeface="+mj-lt"/>
              </a:rPr>
              <a:t>and natural </a:t>
            </a:r>
            <a:r>
              <a:rPr lang="en-US" sz="2000" dirty="0" smtClean="0">
                <a:latin typeface="+mj-lt"/>
              </a:rPr>
              <a:t>conditions 2. Behaviors </a:t>
            </a:r>
            <a:r>
              <a:rPr lang="en-US" sz="2000" dirty="0">
                <a:latin typeface="+mj-lt"/>
              </a:rPr>
              <a:t>of the </a:t>
            </a:r>
            <a:r>
              <a:rPr lang="en-US" sz="2000" dirty="0" smtClean="0">
                <a:latin typeface="+mj-lt"/>
              </a:rPr>
              <a:t>race population 3.Rate </a:t>
            </a:r>
            <a:r>
              <a:rPr lang="en-US" sz="2000" dirty="0">
                <a:latin typeface="+mj-lt"/>
              </a:rPr>
              <a:t>of </a:t>
            </a:r>
            <a:r>
              <a:rPr lang="en-US" sz="2000" dirty="0" smtClean="0">
                <a:latin typeface="+mj-lt"/>
              </a:rPr>
              <a:t>education 4.Stage </a:t>
            </a:r>
            <a:r>
              <a:rPr lang="en-US" sz="2000" dirty="0">
                <a:latin typeface="+mj-lt"/>
              </a:rPr>
              <a:t>of development </a:t>
            </a:r>
            <a:r>
              <a:rPr lang="en-US" sz="2000" dirty="0" smtClean="0">
                <a:latin typeface="+mj-lt"/>
              </a:rPr>
              <a:t>5.The </a:t>
            </a:r>
            <a:r>
              <a:rPr lang="en-US" sz="2000" dirty="0">
                <a:latin typeface="+mj-lt"/>
              </a:rPr>
              <a:t>overall socioeconomic </a:t>
            </a:r>
            <a:r>
              <a:rPr lang="en-US" sz="2000" dirty="0" smtClean="0">
                <a:latin typeface="+mj-lt"/>
              </a:rPr>
              <a:t>conditions.</a:t>
            </a:r>
          </a:p>
          <a:p>
            <a:pPr marL="0" indent="0">
              <a:buNone/>
            </a:pPr>
            <a:endParaRPr lang="en-US" dirty="0">
              <a:latin typeface="+mj-lt"/>
            </a:endParaRPr>
          </a:p>
        </p:txBody>
      </p:sp>
      <p:graphicFrame>
        <p:nvGraphicFramePr>
          <p:cNvPr id="4" name="Diagram 3"/>
          <p:cNvGraphicFramePr/>
          <p:nvPr>
            <p:extLst>
              <p:ext uri="{D42A27DB-BD31-4B8C-83A1-F6EECF244321}">
                <p14:modId xmlns:p14="http://schemas.microsoft.com/office/powerpoint/2010/main" val="144530324"/>
              </p:ext>
            </p:extLst>
          </p:nvPr>
        </p:nvGraphicFramePr>
        <p:xfrm>
          <a:off x="262597" y="2945595"/>
          <a:ext cx="10671126" cy="3053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62099" y="6145654"/>
            <a:ext cx="9101797"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dirty="0">
                <a:latin typeface="+mj-lt"/>
              </a:rPr>
              <a:t>The major economic activities of the people of Bangladesh</a:t>
            </a:r>
          </a:p>
        </p:txBody>
      </p:sp>
    </p:spTree>
    <p:extLst>
      <p:ext uri="{BB962C8B-B14F-4D97-AF65-F5344CB8AC3E}">
        <p14:creationId xmlns:p14="http://schemas.microsoft.com/office/powerpoint/2010/main" val="961298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Different </a:t>
            </a:r>
            <a:r>
              <a:rPr lang="en-US" dirty="0" smtClean="0"/>
              <a:t>Economic System </a:t>
            </a:r>
            <a:endParaRPr lang="en-US" dirty="0"/>
          </a:p>
        </p:txBody>
      </p:sp>
      <p:sp>
        <p:nvSpPr>
          <p:cNvPr id="3" name="Content Placeholder 2"/>
          <p:cNvSpPr>
            <a:spLocks noGrp="1"/>
          </p:cNvSpPr>
          <p:nvPr>
            <p:ph idx="1"/>
          </p:nvPr>
        </p:nvSpPr>
        <p:spPr>
          <a:xfrm>
            <a:off x="1158918" y="1572407"/>
            <a:ext cx="10515600" cy="1480282"/>
          </a:xfrm>
        </p:spPr>
        <p:txBody>
          <a:bodyPr>
            <a:normAutofit fontScale="47500" lnSpcReduction="20000"/>
          </a:bodyPr>
          <a:lstStyle/>
          <a:p>
            <a:pPr marL="0" indent="0">
              <a:buNone/>
            </a:pPr>
            <a:r>
              <a:rPr lang="en-US" dirty="0">
                <a:latin typeface="+mj-lt"/>
              </a:rPr>
              <a:t> </a:t>
            </a:r>
            <a:r>
              <a:rPr lang="en-US" sz="4000" b="1" dirty="0">
                <a:latin typeface="+mj-lt"/>
              </a:rPr>
              <a:t>Economic </a:t>
            </a:r>
            <a:r>
              <a:rPr lang="en-US" sz="4000" b="1" dirty="0" smtClean="0">
                <a:latin typeface="+mj-lt"/>
              </a:rPr>
              <a:t>System: </a:t>
            </a:r>
            <a:r>
              <a:rPr lang="en-US" sz="4000" dirty="0" smtClean="0">
                <a:latin typeface="+mj-lt"/>
              </a:rPr>
              <a:t>The </a:t>
            </a:r>
            <a:r>
              <a:rPr lang="en-US" sz="4000" dirty="0">
                <a:latin typeface="+mj-lt"/>
              </a:rPr>
              <a:t>economic rules and regulations and the environmental factors by which overall economic activities of a country are conducted is called the economic system.  </a:t>
            </a:r>
            <a:endParaRPr lang="en-US" sz="4000" dirty="0" smtClean="0">
              <a:latin typeface="+mj-lt"/>
            </a:endParaRPr>
          </a:p>
          <a:p>
            <a:pPr marL="0" indent="0">
              <a:buNone/>
            </a:pPr>
            <a:endParaRPr lang="en-US" sz="2400" dirty="0">
              <a:latin typeface="+mj-lt"/>
            </a:endParaRPr>
          </a:p>
          <a:p>
            <a:pPr marL="0" indent="0">
              <a:buNone/>
            </a:pPr>
            <a:endParaRPr lang="en-US" sz="2400" dirty="0">
              <a:latin typeface="+mj-lt"/>
            </a:endParaRPr>
          </a:p>
          <a:p>
            <a:pPr marL="0" indent="0">
              <a:buNone/>
            </a:pPr>
            <a:r>
              <a:rPr lang="en-US" sz="2400" dirty="0">
                <a:latin typeface="+mj-lt"/>
              </a:rPr>
              <a:t> </a:t>
            </a:r>
          </a:p>
        </p:txBody>
      </p:sp>
      <p:sp>
        <p:nvSpPr>
          <p:cNvPr id="5" name="TextBox 4"/>
          <p:cNvSpPr txBox="1"/>
          <p:nvPr/>
        </p:nvSpPr>
        <p:spPr>
          <a:xfrm>
            <a:off x="684257" y="2664761"/>
            <a:ext cx="8589745" cy="2523768"/>
          </a:xfrm>
          <a:prstGeom prst="rect">
            <a:avLst/>
          </a:prstGeom>
          <a:solidFill>
            <a:schemeClr val="accent1">
              <a:lumMod val="60000"/>
              <a:lumOff val="40000"/>
            </a:schemeClr>
          </a:solidFill>
          <a:ln>
            <a:solidFill>
              <a:schemeClr val="accent1"/>
            </a:solidFill>
          </a:ln>
        </p:spPr>
        <p:txBody>
          <a:bodyPr wrap="square" rtlCol="0">
            <a:spAutoFit/>
          </a:bodyPr>
          <a:lstStyle/>
          <a:p>
            <a:r>
              <a:rPr lang="en-US" sz="2000" dirty="0" smtClean="0">
                <a:latin typeface="+mj-lt"/>
              </a:rPr>
              <a:t>3 mai</a:t>
            </a:r>
            <a:r>
              <a:rPr lang="en-US" sz="2000" dirty="0">
                <a:latin typeface="+mj-lt"/>
              </a:rPr>
              <a:t>n</a:t>
            </a:r>
            <a:r>
              <a:rPr lang="en-US" sz="2000" dirty="0" smtClean="0">
                <a:latin typeface="+mj-lt"/>
              </a:rPr>
              <a:t> </a:t>
            </a:r>
            <a:r>
              <a:rPr lang="en-US" sz="2000" dirty="0">
                <a:latin typeface="+mj-lt"/>
              </a:rPr>
              <a:t>types of economic systems prevail in different countries of the world, such as: </a:t>
            </a:r>
            <a:endParaRPr lang="en-US" sz="2000" dirty="0" smtClean="0">
              <a:latin typeface="+mj-lt"/>
            </a:endParaRPr>
          </a:p>
          <a:p>
            <a:pPr marL="342900" indent="-342900">
              <a:buAutoNum type="arabicParenBoth"/>
            </a:pPr>
            <a:r>
              <a:rPr lang="en-US" sz="2000" b="1" dirty="0" smtClean="0">
                <a:latin typeface="+mj-lt"/>
              </a:rPr>
              <a:t>Capitalistic </a:t>
            </a:r>
            <a:r>
              <a:rPr lang="en-US" sz="2000" b="1" dirty="0">
                <a:latin typeface="+mj-lt"/>
              </a:rPr>
              <a:t>economic </a:t>
            </a:r>
            <a:r>
              <a:rPr lang="en-US" sz="2000" b="1" dirty="0" smtClean="0">
                <a:latin typeface="+mj-lt"/>
              </a:rPr>
              <a:t>system</a:t>
            </a:r>
          </a:p>
          <a:p>
            <a:endParaRPr lang="en-US" sz="2000" b="1" dirty="0" smtClean="0">
              <a:latin typeface="+mj-lt"/>
            </a:endParaRPr>
          </a:p>
          <a:p>
            <a:pPr marL="342900" indent="-342900">
              <a:buAutoNum type="arabicParenBoth"/>
            </a:pPr>
            <a:r>
              <a:rPr lang="en-US" sz="2000" b="1" dirty="0" smtClean="0">
                <a:latin typeface="+mj-lt"/>
              </a:rPr>
              <a:t>Socialistic </a:t>
            </a:r>
            <a:r>
              <a:rPr lang="en-US" sz="2000" b="1" dirty="0">
                <a:latin typeface="+mj-lt"/>
              </a:rPr>
              <a:t>economic </a:t>
            </a:r>
            <a:r>
              <a:rPr lang="en-US" sz="2000" b="1" dirty="0" smtClean="0">
                <a:latin typeface="+mj-lt"/>
              </a:rPr>
              <a:t>system</a:t>
            </a:r>
          </a:p>
          <a:p>
            <a:endParaRPr lang="en-US" sz="2000" b="1" dirty="0" smtClean="0">
              <a:latin typeface="+mj-lt"/>
            </a:endParaRPr>
          </a:p>
          <a:p>
            <a:pPr marL="342900" indent="-342900">
              <a:buAutoNum type="arabicParenBoth"/>
            </a:pPr>
            <a:r>
              <a:rPr lang="en-US" sz="2000" b="1" dirty="0" smtClean="0">
                <a:latin typeface="+mj-lt"/>
              </a:rPr>
              <a:t>Mixed </a:t>
            </a:r>
            <a:r>
              <a:rPr lang="en-US" sz="2000" b="1" dirty="0">
                <a:latin typeface="+mj-lt"/>
              </a:rPr>
              <a:t>economic </a:t>
            </a:r>
            <a:r>
              <a:rPr lang="en-US" sz="2000" b="1" dirty="0" smtClean="0">
                <a:latin typeface="+mj-lt"/>
              </a:rPr>
              <a:t>system</a:t>
            </a:r>
            <a:endParaRPr lang="en-US" sz="2000" b="1" dirty="0">
              <a:latin typeface="+mj-lt"/>
            </a:endParaRPr>
          </a:p>
          <a:p>
            <a:r>
              <a:rPr lang="en-US" b="1" dirty="0"/>
              <a:t> </a:t>
            </a:r>
          </a:p>
        </p:txBody>
      </p:sp>
    </p:spTree>
    <p:extLst>
      <p:ext uri="{BB962C8B-B14F-4D97-AF65-F5344CB8AC3E}">
        <p14:creationId xmlns:p14="http://schemas.microsoft.com/office/powerpoint/2010/main" val="2714136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Capitalistic Economic System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2320660"/>
              </p:ext>
            </p:extLst>
          </p:nvPr>
        </p:nvGraphicFramePr>
        <p:xfrm>
          <a:off x="119257" y="2418607"/>
          <a:ext cx="10770415" cy="267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944288" y="5217347"/>
            <a:ext cx="6405385" cy="369332"/>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b="1" dirty="0">
                <a:latin typeface="+mj-lt"/>
              </a:rPr>
              <a:t>Characteristics of </a:t>
            </a:r>
            <a:r>
              <a:rPr lang="en-US" b="1" dirty="0" smtClean="0">
                <a:latin typeface="+mj-lt"/>
              </a:rPr>
              <a:t>Capitalistic Economic </a:t>
            </a:r>
            <a:r>
              <a:rPr lang="en-US" b="1" dirty="0">
                <a:latin typeface="+mj-lt"/>
              </a:rPr>
              <a:t>System</a:t>
            </a:r>
          </a:p>
        </p:txBody>
      </p:sp>
    </p:spTree>
    <p:extLst>
      <p:ext uri="{BB962C8B-B14F-4D97-AF65-F5344CB8AC3E}">
        <p14:creationId xmlns:p14="http://schemas.microsoft.com/office/powerpoint/2010/main" val="690603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264" y="362493"/>
            <a:ext cx="10481604" cy="675249"/>
          </a:xfrm>
        </p:spPr>
        <p:txBody>
          <a:bodyPr>
            <a:normAutofit/>
          </a:bodyPr>
          <a:lstStyle/>
          <a:p>
            <a:r>
              <a:rPr lang="en-US" dirty="0"/>
              <a:t>S</a:t>
            </a:r>
            <a:r>
              <a:rPr lang="en-US" dirty="0" smtClean="0"/>
              <a:t>ocialistic Economic System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9082" y="1491175"/>
            <a:ext cx="2247764" cy="2497516"/>
          </a:xfrm>
          <a:ln w="31750">
            <a:solidFill>
              <a:schemeClr val="tx1"/>
            </a:solidFill>
          </a:ln>
        </p:spPr>
      </p:pic>
      <p:sp>
        <p:nvSpPr>
          <p:cNvPr id="5" name="TextBox 4"/>
          <p:cNvSpPr txBox="1"/>
          <p:nvPr/>
        </p:nvSpPr>
        <p:spPr>
          <a:xfrm>
            <a:off x="9739082" y="4220308"/>
            <a:ext cx="2247764" cy="738664"/>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1400" dirty="0" smtClean="0">
                <a:latin typeface="+mj-lt"/>
              </a:rPr>
              <a:t>Main </a:t>
            </a:r>
            <a:r>
              <a:rPr lang="en-US" sz="1400" dirty="0">
                <a:latin typeface="+mj-lt"/>
              </a:rPr>
              <a:t>exponents of socialism- Karl Marx and Angles</a:t>
            </a:r>
          </a:p>
        </p:txBody>
      </p:sp>
      <p:graphicFrame>
        <p:nvGraphicFramePr>
          <p:cNvPr id="8" name="Diagram 7"/>
          <p:cNvGraphicFramePr/>
          <p:nvPr>
            <p:extLst>
              <p:ext uri="{D42A27DB-BD31-4B8C-83A1-F6EECF244321}">
                <p14:modId xmlns:p14="http://schemas.microsoft.com/office/powerpoint/2010/main" val="819533938"/>
              </p:ext>
            </p:extLst>
          </p:nvPr>
        </p:nvGraphicFramePr>
        <p:xfrm>
          <a:off x="415637" y="1745674"/>
          <a:ext cx="8049492" cy="4184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377440" y="6192065"/>
            <a:ext cx="6087688" cy="369332"/>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ln>
            <a:solidFill>
              <a:schemeClr val="tx1"/>
            </a:solidFill>
          </a:ln>
        </p:spPr>
        <p:txBody>
          <a:bodyPr wrap="square" rtlCol="0">
            <a:spAutoFit/>
          </a:bodyPr>
          <a:lstStyle/>
          <a:p>
            <a:pPr algn="ctr"/>
            <a:r>
              <a:rPr lang="en-US" b="1" dirty="0" smtClean="0">
                <a:latin typeface="+mj-lt"/>
              </a:rPr>
              <a:t>Characteristics </a:t>
            </a:r>
            <a:r>
              <a:rPr lang="en-US" b="1" dirty="0">
                <a:latin typeface="+mj-lt"/>
              </a:rPr>
              <a:t>of </a:t>
            </a:r>
            <a:r>
              <a:rPr lang="en-US" b="1" dirty="0" smtClean="0">
                <a:latin typeface="+mj-lt"/>
              </a:rPr>
              <a:t>Socialistic Economic System</a:t>
            </a:r>
            <a:endParaRPr lang="en-US" b="1" dirty="0">
              <a:latin typeface="+mj-lt"/>
            </a:endParaRPr>
          </a:p>
        </p:txBody>
      </p:sp>
    </p:spTree>
    <p:extLst>
      <p:ext uri="{BB962C8B-B14F-4D97-AF65-F5344CB8AC3E}">
        <p14:creationId xmlns:p14="http://schemas.microsoft.com/office/powerpoint/2010/main" val="4049836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933</TotalTime>
  <Words>1857</Words>
  <Application>Microsoft Office PowerPoint</Application>
  <PresentationFormat>Widescreen</PresentationFormat>
  <Paragraphs>380</Paragraphs>
  <Slides>33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Adobe Naskh Medium</vt:lpstr>
      <vt:lpstr>Arial</vt:lpstr>
      <vt:lpstr>Britannic Bold</vt:lpstr>
      <vt:lpstr>Cabin-semi-bold</vt:lpstr>
      <vt:lpstr>Calibri</vt:lpstr>
      <vt:lpstr>SourceSansPro</vt:lpstr>
      <vt:lpstr>Times New Roman</vt:lpstr>
      <vt:lpstr>Tinos</vt:lpstr>
      <vt:lpstr>Trebuchet MS</vt:lpstr>
      <vt:lpstr>Wingdings</vt:lpstr>
      <vt:lpstr>Wingdings 3</vt:lpstr>
      <vt:lpstr>Facet</vt:lpstr>
      <vt:lpstr>    Introduction to Bangladesh Economy</vt:lpstr>
      <vt:lpstr>Content</vt:lpstr>
      <vt:lpstr>Introduction </vt:lpstr>
      <vt:lpstr>PowerPoint Presentation</vt:lpstr>
      <vt:lpstr> Economic activities </vt:lpstr>
      <vt:lpstr>The economic activities of the people of Bangladesh</vt:lpstr>
      <vt:lpstr> Different Economic System </vt:lpstr>
      <vt:lpstr> Capitalistic Economic System </vt:lpstr>
      <vt:lpstr>Socialistic Economic System </vt:lpstr>
      <vt:lpstr>Mixed Economic System </vt:lpstr>
      <vt:lpstr>Concept</vt:lpstr>
      <vt:lpstr>Underdeveloped, Developing and Developed Economies </vt:lpstr>
      <vt:lpstr>List of some Developed &amp; Developing Nations</vt:lpstr>
      <vt:lpstr> Underdeveloped Countries </vt:lpstr>
      <vt:lpstr> Developing Countries</vt:lpstr>
      <vt:lpstr>Developed Countries</vt:lpstr>
      <vt:lpstr>Whether Bangladesh is an underdeveloped or developing country? 😒</vt:lpstr>
      <vt:lpstr>Whether Bangladesh is an underdeveloped or developing country? 😒</vt:lpstr>
      <vt:lpstr> Vicious circle of poverty </vt:lpstr>
      <vt:lpstr>Demand side and Supply side  Vicious Circle of Poverty </vt:lpstr>
      <vt:lpstr> Underdeveloped Human and Natural Resources</vt:lpstr>
      <vt:lpstr>Basic economic problems of Bangladesh </vt:lpstr>
      <vt:lpstr>Basic economic problems of Bangladesh </vt:lpstr>
      <vt:lpstr>Basic economic problems of Bangladesh </vt:lpstr>
      <vt:lpstr>Solution of economic problems of Bangladesh </vt:lpstr>
      <vt:lpstr>Solution of Economic Problems of Bangladesh </vt:lpstr>
      <vt:lpstr>Solution of Economic Problems of Bangladesh </vt:lpstr>
      <vt:lpstr>Solution of Economic Problems of Bangladesh </vt:lpstr>
      <vt:lpstr>Solution of Economic Problems of Bangladesh </vt:lpstr>
      <vt:lpstr>Solution of economic problems of Bangladesh </vt:lpstr>
      <vt:lpstr>Solution of economic problems of Bangladesh </vt:lpstr>
      <vt:lpstr>Solution of Economic Problems of Bangladesh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Ashraful</dc:creator>
  <cp:lastModifiedBy>User</cp:lastModifiedBy>
  <cp:revision>30</cp:revision>
  <dcterms:created xsi:type="dcterms:W3CDTF">2020-05-22T09:34:36Z</dcterms:created>
  <dcterms:modified xsi:type="dcterms:W3CDTF">2021-05-29T16:39:09Z</dcterms:modified>
</cp:coreProperties>
</file>