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3" r:id="rId3"/>
    <p:sldId id="257" r:id="rId4"/>
    <p:sldId id="258" r:id="rId5"/>
    <p:sldId id="259" r:id="rId6"/>
    <p:sldId id="260" r:id="rId7"/>
    <p:sldId id="264" r:id="rId8"/>
    <p:sldId id="262" r:id="rId9"/>
    <p:sldId id="263" r:id="rId10"/>
    <p:sldId id="265" r:id="rId11"/>
    <p:sldId id="266" r:id="rId12"/>
    <p:sldId id="268" r:id="rId13"/>
    <p:sldId id="269" r:id="rId14"/>
    <p:sldId id="270"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5B3"/>
    <a:srgbClr val="A0AF96"/>
    <a:srgbClr val="AAB8A2"/>
    <a:srgbClr val="E6E6E6"/>
    <a:srgbClr val="738964"/>
    <a:srgbClr val="798E6B"/>
    <a:srgbClr val="969696"/>
    <a:srgbClr val="6E855F"/>
    <a:srgbClr val="7F8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07831-5F4D-4820-A775-5B5312A9DFE8}" type="doc">
      <dgm:prSet loTypeId="urn:microsoft.com/office/officeart/2009/3/layout/StepUpProcess" loCatId="process" qsTypeId="urn:microsoft.com/office/officeart/2005/8/quickstyle/simple1" qsCatId="simple" csTypeId="urn:microsoft.com/office/officeart/2005/8/colors/colorful4" csCatId="colorful" phldr="1"/>
      <dgm:spPr/>
    </dgm:pt>
    <dgm:pt modelId="{E313B58C-6BD1-4E52-8D7E-2577F6E0A637}">
      <dgm:prSet phldrT="[Text]" custT="1"/>
      <dgm:spPr/>
      <dgm:t>
        <a:bodyPr/>
        <a:lstStyle/>
        <a:p>
          <a:r>
            <a:rPr lang="en-US" sz="1600" dirty="0" smtClean="0">
              <a:latin typeface="+mj-lt"/>
            </a:rPr>
            <a:t>Facing wants </a:t>
          </a:r>
          <a:endParaRPr lang="en-US" sz="1600" dirty="0">
            <a:latin typeface="+mj-lt"/>
          </a:endParaRPr>
        </a:p>
      </dgm:t>
    </dgm:pt>
    <dgm:pt modelId="{9D709996-5E08-4EF1-857E-A9E2396B6834}" type="parTrans" cxnId="{6B2FBA39-C13B-430C-8F0B-DA4A289AAEE3}">
      <dgm:prSet/>
      <dgm:spPr/>
      <dgm:t>
        <a:bodyPr/>
        <a:lstStyle/>
        <a:p>
          <a:endParaRPr lang="en-US"/>
        </a:p>
      </dgm:t>
    </dgm:pt>
    <dgm:pt modelId="{61F3C51C-94BB-418B-B42D-7D167DBF4639}" type="sibTrans" cxnId="{6B2FBA39-C13B-430C-8F0B-DA4A289AAEE3}">
      <dgm:prSet/>
      <dgm:spPr/>
      <dgm:t>
        <a:bodyPr/>
        <a:lstStyle/>
        <a:p>
          <a:endParaRPr lang="en-US"/>
        </a:p>
      </dgm:t>
    </dgm:pt>
    <dgm:pt modelId="{1606984A-57D2-42D3-B7E6-7428E511C86C}">
      <dgm:prSet phldrT="[Text]" custT="1"/>
      <dgm:spPr/>
      <dgm:t>
        <a:bodyPr/>
        <a:lstStyle/>
        <a:p>
          <a:r>
            <a:rPr lang="en-US" sz="1600" dirty="0" smtClean="0">
              <a:latin typeface="+mj-lt"/>
            </a:rPr>
            <a:t> Earn money by engaging in various works</a:t>
          </a:r>
          <a:endParaRPr lang="en-US" sz="1600" dirty="0">
            <a:latin typeface="+mj-lt"/>
          </a:endParaRPr>
        </a:p>
      </dgm:t>
    </dgm:pt>
    <dgm:pt modelId="{9E1D2AAA-E137-472C-91A1-AC7238C599C8}" type="parTrans" cxnId="{DF2F3DCC-002B-4D7D-96B0-0D7C9390DB96}">
      <dgm:prSet/>
      <dgm:spPr/>
      <dgm:t>
        <a:bodyPr/>
        <a:lstStyle/>
        <a:p>
          <a:endParaRPr lang="en-US"/>
        </a:p>
      </dgm:t>
    </dgm:pt>
    <dgm:pt modelId="{9CC56DB1-C98B-41B4-8DE2-E4E062C7659A}" type="sibTrans" cxnId="{DF2F3DCC-002B-4D7D-96B0-0D7C9390DB96}">
      <dgm:prSet/>
      <dgm:spPr/>
      <dgm:t>
        <a:bodyPr/>
        <a:lstStyle/>
        <a:p>
          <a:endParaRPr lang="en-US"/>
        </a:p>
      </dgm:t>
    </dgm:pt>
    <dgm:pt modelId="{EC5353C1-3E00-40AA-B851-BE2415344652}">
      <dgm:prSet phldrT="[Text]" custT="1"/>
      <dgm:spPr/>
      <dgm:t>
        <a:bodyPr/>
        <a:lstStyle/>
        <a:p>
          <a:r>
            <a:rPr lang="en-US" sz="1600" dirty="0" smtClean="0">
              <a:latin typeface="+mj-lt"/>
            </a:rPr>
            <a:t>Limited resources</a:t>
          </a:r>
          <a:endParaRPr lang="en-US" sz="1600" dirty="0">
            <a:latin typeface="+mj-lt"/>
          </a:endParaRPr>
        </a:p>
      </dgm:t>
    </dgm:pt>
    <dgm:pt modelId="{E9C97FB2-B00B-4F98-8CB3-FF8E22B3F4B5}" type="parTrans" cxnId="{8047D6E6-A715-4DA9-977B-476533B8DC9D}">
      <dgm:prSet/>
      <dgm:spPr/>
      <dgm:t>
        <a:bodyPr/>
        <a:lstStyle/>
        <a:p>
          <a:endParaRPr lang="en-US"/>
        </a:p>
      </dgm:t>
    </dgm:pt>
    <dgm:pt modelId="{60AAD9BA-9CF2-4ADD-9DE3-E2A638B75DA7}" type="sibTrans" cxnId="{8047D6E6-A715-4DA9-977B-476533B8DC9D}">
      <dgm:prSet/>
      <dgm:spPr/>
      <dgm:t>
        <a:bodyPr/>
        <a:lstStyle/>
        <a:p>
          <a:endParaRPr lang="en-US"/>
        </a:p>
      </dgm:t>
    </dgm:pt>
    <dgm:pt modelId="{AE976E91-0A15-47EE-96BD-6CD9298FAC9F}">
      <dgm:prSet phldrT="[Text]" custT="1"/>
      <dgm:spPr/>
      <dgm:t>
        <a:bodyPr/>
        <a:lstStyle/>
        <a:p>
          <a:r>
            <a:rPr lang="en-US" sz="1600" dirty="0" smtClean="0">
              <a:latin typeface="+mj-lt"/>
            </a:rPr>
            <a:t>Makes efforts to fulfill demand with limited resources</a:t>
          </a:r>
          <a:endParaRPr lang="en-US" sz="1600" dirty="0">
            <a:latin typeface="+mj-lt"/>
          </a:endParaRPr>
        </a:p>
      </dgm:t>
    </dgm:pt>
    <dgm:pt modelId="{2830B5D3-724B-44F5-AA89-2CF8739476EA}" type="parTrans" cxnId="{EC9B4E97-BAF3-4E03-8BA4-6FB09809EE38}">
      <dgm:prSet/>
      <dgm:spPr/>
      <dgm:t>
        <a:bodyPr/>
        <a:lstStyle/>
        <a:p>
          <a:endParaRPr lang="en-US"/>
        </a:p>
      </dgm:t>
    </dgm:pt>
    <dgm:pt modelId="{F8393BD5-F789-477F-8D1A-32C5E9CF0204}" type="sibTrans" cxnId="{EC9B4E97-BAF3-4E03-8BA4-6FB09809EE38}">
      <dgm:prSet/>
      <dgm:spPr/>
      <dgm:t>
        <a:bodyPr/>
        <a:lstStyle/>
        <a:p>
          <a:endParaRPr lang="en-US"/>
        </a:p>
      </dgm:t>
    </dgm:pt>
    <dgm:pt modelId="{A1B7D868-ADEB-4A2A-B2B6-0B09524A6059}">
      <dgm:prSet phldrT="[Text]" custT="1"/>
      <dgm:spPr/>
      <dgm:t>
        <a:bodyPr/>
        <a:lstStyle/>
        <a:p>
          <a:r>
            <a:rPr lang="en-US" sz="1600" dirty="0" smtClean="0">
              <a:latin typeface="+mj-lt"/>
            </a:rPr>
            <a:t>Wants increases again and again</a:t>
          </a:r>
          <a:endParaRPr lang="en-US" sz="1600" dirty="0">
            <a:latin typeface="+mj-lt"/>
          </a:endParaRPr>
        </a:p>
      </dgm:t>
    </dgm:pt>
    <dgm:pt modelId="{67C51462-BD72-456C-BCC3-33654E4883CC}" type="parTrans" cxnId="{B2D23C48-3AD9-4064-B442-0A425337261E}">
      <dgm:prSet/>
      <dgm:spPr/>
      <dgm:t>
        <a:bodyPr/>
        <a:lstStyle/>
        <a:p>
          <a:endParaRPr lang="en-US"/>
        </a:p>
      </dgm:t>
    </dgm:pt>
    <dgm:pt modelId="{B311A47C-9A7C-4582-889E-B6AE512785B7}" type="sibTrans" cxnId="{B2D23C48-3AD9-4064-B442-0A425337261E}">
      <dgm:prSet/>
      <dgm:spPr/>
      <dgm:t>
        <a:bodyPr/>
        <a:lstStyle/>
        <a:p>
          <a:endParaRPr lang="en-US"/>
        </a:p>
      </dgm:t>
    </dgm:pt>
    <dgm:pt modelId="{58E95E32-02F7-4063-9BCF-9B3888D55F02}">
      <dgm:prSet phldrT="[Text]" custT="1"/>
      <dgm:spPr/>
      <dgm:t>
        <a:bodyPr/>
        <a:lstStyle/>
        <a:p>
          <a:r>
            <a:rPr lang="en-US" sz="1600" dirty="0" smtClean="0">
              <a:latin typeface="+mj-lt"/>
            </a:rPr>
            <a:t>Limited resources</a:t>
          </a:r>
          <a:endParaRPr lang="en-US" sz="1600" dirty="0">
            <a:latin typeface="+mj-lt"/>
          </a:endParaRPr>
        </a:p>
      </dgm:t>
    </dgm:pt>
    <dgm:pt modelId="{3A352192-770B-41B5-87EA-59E0121B677E}" type="parTrans" cxnId="{F3B14259-4A65-4DD2-B723-C48F525EAB2F}">
      <dgm:prSet/>
      <dgm:spPr/>
      <dgm:t>
        <a:bodyPr/>
        <a:lstStyle/>
        <a:p>
          <a:endParaRPr lang="en-US"/>
        </a:p>
      </dgm:t>
    </dgm:pt>
    <dgm:pt modelId="{65490590-7E75-4892-BE1B-F3D12D5B00FE}" type="sibTrans" cxnId="{F3B14259-4A65-4DD2-B723-C48F525EAB2F}">
      <dgm:prSet/>
      <dgm:spPr/>
      <dgm:t>
        <a:bodyPr/>
        <a:lstStyle/>
        <a:p>
          <a:endParaRPr lang="en-US"/>
        </a:p>
      </dgm:t>
    </dgm:pt>
    <dgm:pt modelId="{36E29978-09FE-41A9-BD9F-3F4D872649D4}">
      <dgm:prSet phldrT="[Text]" custT="1"/>
      <dgm:spPr/>
      <dgm:t>
        <a:bodyPr/>
        <a:lstStyle/>
        <a:p>
          <a:r>
            <a:rPr lang="en-US" sz="1600" dirty="0" smtClean="0">
              <a:latin typeface="+mj-lt"/>
            </a:rPr>
            <a:t>Economic problem</a:t>
          </a:r>
        </a:p>
        <a:p>
          <a:r>
            <a:rPr lang="en" sz="4800" dirty="0" smtClean="0">
              <a:latin typeface="Tinos"/>
              <a:ea typeface="Tinos"/>
              <a:cs typeface="Tinos"/>
              <a:sym typeface="Tinos"/>
            </a:rPr>
            <a:t> </a:t>
          </a:r>
          <a:endParaRPr lang="en-US" sz="4800" dirty="0">
            <a:latin typeface="+mj-lt"/>
          </a:endParaRPr>
        </a:p>
      </dgm:t>
    </dgm:pt>
    <dgm:pt modelId="{8ABD3D04-B54A-4CA1-AB25-C8FDED45C108}" type="parTrans" cxnId="{A46C7159-459C-4125-9CE8-36CCF8AEDE13}">
      <dgm:prSet/>
      <dgm:spPr/>
      <dgm:t>
        <a:bodyPr/>
        <a:lstStyle/>
        <a:p>
          <a:endParaRPr lang="en-US"/>
        </a:p>
      </dgm:t>
    </dgm:pt>
    <dgm:pt modelId="{50F6D07E-CA05-43FE-BC9C-F2AD21AFF646}" type="sibTrans" cxnId="{A46C7159-459C-4125-9CE8-36CCF8AEDE13}">
      <dgm:prSet/>
      <dgm:spPr/>
      <dgm:t>
        <a:bodyPr/>
        <a:lstStyle/>
        <a:p>
          <a:endParaRPr lang="en-US"/>
        </a:p>
      </dgm:t>
    </dgm:pt>
    <dgm:pt modelId="{2C5CB090-2C8F-43AD-BB32-BA6EE531E1E7}" type="pres">
      <dgm:prSet presAssocID="{8C007831-5F4D-4820-A775-5B5312A9DFE8}" presName="rootnode" presStyleCnt="0">
        <dgm:presLayoutVars>
          <dgm:chMax/>
          <dgm:chPref/>
          <dgm:dir/>
          <dgm:animLvl val="lvl"/>
        </dgm:presLayoutVars>
      </dgm:prSet>
      <dgm:spPr/>
    </dgm:pt>
    <dgm:pt modelId="{3F298F35-C6AB-484E-AF01-F919F723150C}" type="pres">
      <dgm:prSet presAssocID="{E313B58C-6BD1-4E52-8D7E-2577F6E0A637}" presName="composite" presStyleCnt="0"/>
      <dgm:spPr/>
    </dgm:pt>
    <dgm:pt modelId="{0B88FBCB-D6BC-46DF-AB73-FED816E3F7DC}" type="pres">
      <dgm:prSet presAssocID="{E313B58C-6BD1-4E52-8D7E-2577F6E0A637}" presName="LShape" presStyleLbl="alignNode1" presStyleIdx="0" presStyleCnt="13"/>
      <dgm:spPr/>
    </dgm:pt>
    <dgm:pt modelId="{C821CCBC-F775-4CD4-8E28-0A5BA0979FAF}" type="pres">
      <dgm:prSet presAssocID="{E313B58C-6BD1-4E52-8D7E-2577F6E0A637}" presName="ParentText" presStyleLbl="revTx" presStyleIdx="0" presStyleCnt="7">
        <dgm:presLayoutVars>
          <dgm:chMax val="0"/>
          <dgm:chPref val="0"/>
          <dgm:bulletEnabled val="1"/>
        </dgm:presLayoutVars>
      </dgm:prSet>
      <dgm:spPr/>
      <dgm:t>
        <a:bodyPr/>
        <a:lstStyle/>
        <a:p>
          <a:endParaRPr lang="en-US"/>
        </a:p>
      </dgm:t>
    </dgm:pt>
    <dgm:pt modelId="{CAFD4AF3-C469-4855-AF50-173D4868F66A}" type="pres">
      <dgm:prSet presAssocID="{E313B58C-6BD1-4E52-8D7E-2577F6E0A637}" presName="Triangle" presStyleLbl="alignNode1" presStyleIdx="1" presStyleCnt="13"/>
      <dgm:spPr/>
    </dgm:pt>
    <dgm:pt modelId="{50B94BE9-FBDB-479F-8685-5ABAB35CDBDE}" type="pres">
      <dgm:prSet presAssocID="{61F3C51C-94BB-418B-B42D-7D167DBF4639}" presName="sibTrans" presStyleCnt="0"/>
      <dgm:spPr/>
    </dgm:pt>
    <dgm:pt modelId="{6BF93269-CE38-46C0-A97B-02B7004E62DC}" type="pres">
      <dgm:prSet presAssocID="{61F3C51C-94BB-418B-B42D-7D167DBF4639}" presName="space" presStyleCnt="0"/>
      <dgm:spPr/>
    </dgm:pt>
    <dgm:pt modelId="{2D061A3B-7E1B-4B85-A422-B519C0F1284F}" type="pres">
      <dgm:prSet presAssocID="{1606984A-57D2-42D3-B7E6-7428E511C86C}" presName="composite" presStyleCnt="0"/>
      <dgm:spPr/>
    </dgm:pt>
    <dgm:pt modelId="{9CC9EB23-E92F-4B02-9EE9-DD996D74E3F8}" type="pres">
      <dgm:prSet presAssocID="{1606984A-57D2-42D3-B7E6-7428E511C86C}" presName="LShape" presStyleLbl="alignNode1" presStyleIdx="2" presStyleCnt="13"/>
      <dgm:spPr/>
    </dgm:pt>
    <dgm:pt modelId="{F41C7F4E-CA63-4D88-B335-08344B95C8E1}" type="pres">
      <dgm:prSet presAssocID="{1606984A-57D2-42D3-B7E6-7428E511C86C}" presName="ParentText" presStyleLbl="revTx" presStyleIdx="1" presStyleCnt="7">
        <dgm:presLayoutVars>
          <dgm:chMax val="0"/>
          <dgm:chPref val="0"/>
          <dgm:bulletEnabled val="1"/>
        </dgm:presLayoutVars>
      </dgm:prSet>
      <dgm:spPr/>
      <dgm:t>
        <a:bodyPr/>
        <a:lstStyle/>
        <a:p>
          <a:endParaRPr lang="en-US"/>
        </a:p>
      </dgm:t>
    </dgm:pt>
    <dgm:pt modelId="{EC2F0CC5-6299-4530-8BAA-33F5E0681341}" type="pres">
      <dgm:prSet presAssocID="{1606984A-57D2-42D3-B7E6-7428E511C86C}" presName="Triangle" presStyleLbl="alignNode1" presStyleIdx="3" presStyleCnt="13"/>
      <dgm:spPr/>
    </dgm:pt>
    <dgm:pt modelId="{8D9276B9-76F5-480E-BE5D-3906A4509C36}" type="pres">
      <dgm:prSet presAssocID="{9CC56DB1-C98B-41B4-8DE2-E4E062C7659A}" presName="sibTrans" presStyleCnt="0"/>
      <dgm:spPr/>
    </dgm:pt>
    <dgm:pt modelId="{87EC2269-79F7-4B28-B841-CBF979CF0E7C}" type="pres">
      <dgm:prSet presAssocID="{9CC56DB1-C98B-41B4-8DE2-E4E062C7659A}" presName="space" presStyleCnt="0"/>
      <dgm:spPr/>
    </dgm:pt>
    <dgm:pt modelId="{E71DAA8B-556B-4507-AA1B-C83E0DCF802D}" type="pres">
      <dgm:prSet presAssocID="{EC5353C1-3E00-40AA-B851-BE2415344652}" presName="composite" presStyleCnt="0"/>
      <dgm:spPr/>
    </dgm:pt>
    <dgm:pt modelId="{663F104C-EED7-422E-B570-4DC69CC4ADC7}" type="pres">
      <dgm:prSet presAssocID="{EC5353C1-3E00-40AA-B851-BE2415344652}" presName="LShape" presStyleLbl="alignNode1" presStyleIdx="4" presStyleCnt="13"/>
      <dgm:spPr/>
    </dgm:pt>
    <dgm:pt modelId="{F53418FF-2DF6-4AD8-AF96-2DCDA06AB44E}" type="pres">
      <dgm:prSet presAssocID="{EC5353C1-3E00-40AA-B851-BE2415344652}" presName="ParentText" presStyleLbl="revTx" presStyleIdx="2" presStyleCnt="7">
        <dgm:presLayoutVars>
          <dgm:chMax val="0"/>
          <dgm:chPref val="0"/>
          <dgm:bulletEnabled val="1"/>
        </dgm:presLayoutVars>
      </dgm:prSet>
      <dgm:spPr/>
      <dgm:t>
        <a:bodyPr/>
        <a:lstStyle/>
        <a:p>
          <a:endParaRPr lang="en-US"/>
        </a:p>
      </dgm:t>
    </dgm:pt>
    <dgm:pt modelId="{9F3C9A21-27F5-4DD5-8AA6-EF7B8060B991}" type="pres">
      <dgm:prSet presAssocID="{EC5353C1-3E00-40AA-B851-BE2415344652}" presName="Triangle" presStyleLbl="alignNode1" presStyleIdx="5" presStyleCnt="13"/>
      <dgm:spPr/>
    </dgm:pt>
    <dgm:pt modelId="{8774B647-7100-4A1A-832F-0983B2B27279}" type="pres">
      <dgm:prSet presAssocID="{60AAD9BA-9CF2-4ADD-9DE3-E2A638B75DA7}" presName="sibTrans" presStyleCnt="0"/>
      <dgm:spPr/>
    </dgm:pt>
    <dgm:pt modelId="{AA810EFA-9647-4ED3-926F-195FD2DFEC85}" type="pres">
      <dgm:prSet presAssocID="{60AAD9BA-9CF2-4ADD-9DE3-E2A638B75DA7}" presName="space" presStyleCnt="0"/>
      <dgm:spPr/>
    </dgm:pt>
    <dgm:pt modelId="{E66A4C36-8EF6-46ED-9C96-B79771FA13BA}" type="pres">
      <dgm:prSet presAssocID="{AE976E91-0A15-47EE-96BD-6CD9298FAC9F}" presName="composite" presStyleCnt="0"/>
      <dgm:spPr/>
    </dgm:pt>
    <dgm:pt modelId="{F7D45938-DD21-48CE-8129-7E4A7E870406}" type="pres">
      <dgm:prSet presAssocID="{AE976E91-0A15-47EE-96BD-6CD9298FAC9F}" presName="LShape" presStyleLbl="alignNode1" presStyleIdx="6" presStyleCnt="13"/>
      <dgm:spPr/>
    </dgm:pt>
    <dgm:pt modelId="{55CC142D-FC7F-4A12-8B1F-2DE737577065}" type="pres">
      <dgm:prSet presAssocID="{AE976E91-0A15-47EE-96BD-6CD9298FAC9F}" presName="ParentText" presStyleLbl="revTx" presStyleIdx="3" presStyleCnt="7">
        <dgm:presLayoutVars>
          <dgm:chMax val="0"/>
          <dgm:chPref val="0"/>
          <dgm:bulletEnabled val="1"/>
        </dgm:presLayoutVars>
      </dgm:prSet>
      <dgm:spPr/>
      <dgm:t>
        <a:bodyPr/>
        <a:lstStyle/>
        <a:p>
          <a:endParaRPr lang="en-US"/>
        </a:p>
      </dgm:t>
    </dgm:pt>
    <dgm:pt modelId="{5DCD7F0E-495D-4867-B444-C81B72BBE85F}" type="pres">
      <dgm:prSet presAssocID="{AE976E91-0A15-47EE-96BD-6CD9298FAC9F}" presName="Triangle" presStyleLbl="alignNode1" presStyleIdx="7" presStyleCnt="13"/>
      <dgm:spPr/>
    </dgm:pt>
    <dgm:pt modelId="{8EDEBEBC-063B-42D5-B125-FF44E2F6F0D9}" type="pres">
      <dgm:prSet presAssocID="{F8393BD5-F789-477F-8D1A-32C5E9CF0204}" presName="sibTrans" presStyleCnt="0"/>
      <dgm:spPr/>
    </dgm:pt>
    <dgm:pt modelId="{C2B4159B-C1FA-4182-B3F7-9FBDB6C2D1D8}" type="pres">
      <dgm:prSet presAssocID="{F8393BD5-F789-477F-8D1A-32C5E9CF0204}" presName="space" presStyleCnt="0"/>
      <dgm:spPr/>
    </dgm:pt>
    <dgm:pt modelId="{DE019854-5271-4FA5-83DA-B911D46D0856}" type="pres">
      <dgm:prSet presAssocID="{A1B7D868-ADEB-4A2A-B2B6-0B09524A6059}" presName="composite" presStyleCnt="0"/>
      <dgm:spPr/>
    </dgm:pt>
    <dgm:pt modelId="{6561B8B7-B516-49F4-BFF0-B67F018231FB}" type="pres">
      <dgm:prSet presAssocID="{A1B7D868-ADEB-4A2A-B2B6-0B09524A6059}" presName="LShape" presStyleLbl="alignNode1" presStyleIdx="8" presStyleCnt="13"/>
      <dgm:spPr/>
    </dgm:pt>
    <dgm:pt modelId="{A8DF5C6D-DA62-47F7-B71A-333F349C02E0}" type="pres">
      <dgm:prSet presAssocID="{A1B7D868-ADEB-4A2A-B2B6-0B09524A6059}" presName="ParentText" presStyleLbl="revTx" presStyleIdx="4" presStyleCnt="7">
        <dgm:presLayoutVars>
          <dgm:chMax val="0"/>
          <dgm:chPref val="0"/>
          <dgm:bulletEnabled val="1"/>
        </dgm:presLayoutVars>
      </dgm:prSet>
      <dgm:spPr/>
      <dgm:t>
        <a:bodyPr/>
        <a:lstStyle/>
        <a:p>
          <a:endParaRPr lang="en-US"/>
        </a:p>
      </dgm:t>
    </dgm:pt>
    <dgm:pt modelId="{19BDD765-0DE4-4977-A4CF-E8425C328624}" type="pres">
      <dgm:prSet presAssocID="{A1B7D868-ADEB-4A2A-B2B6-0B09524A6059}" presName="Triangle" presStyleLbl="alignNode1" presStyleIdx="9" presStyleCnt="13"/>
      <dgm:spPr/>
    </dgm:pt>
    <dgm:pt modelId="{627C5F83-54DC-431F-9544-F1333CB3FDB0}" type="pres">
      <dgm:prSet presAssocID="{B311A47C-9A7C-4582-889E-B6AE512785B7}" presName="sibTrans" presStyleCnt="0"/>
      <dgm:spPr/>
    </dgm:pt>
    <dgm:pt modelId="{54E608BD-AAB6-4BDA-BA08-7EB09DAA8650}" type="pres">
      <dgm:prSet presAssocID="{B311A47C-9A7C-4582-889E-B6AE512785B7}" presName="space" presStyleCnt="0"/>
      <dgm:spPr/>
    </dgm:pt>
    <dgm:pt modelId="{52C295EF-465B-4E14-ADBF-337BA31D91D0}" type="pres">
      <dgm:prSet presAssocID="{58E95E32-02F7-4063-9BCF-9B3888D55F02}" presName="composite" presStyleCnt="0"/>
      <dgm:spPr/>
    </dgm:pt>
    <dgm:pt modelId="{7308F004-1B36-4016-8232-77B2A822E443}" type="pres">
      <dgm:prSet presAssocID="{58E95E32-02F7-4063-9BCF-9B3888D55F02}" presName="LShape" presStyleLbl="alignNode1" presStyleIdx="10" presStyleCnt="13"/>
      <dgm:spPr/>
    </dgm:pt>
    <dgm:pt modelId="{74225CE0-3C21-472F-AE71-58389AEBC89A}" type="pres">
      <dgm:prSet presAssocID="{58E95E32-02F7-4063-9BCF-9B3888D55F02}" presName="ParentText" presStyleLbl="revTx" presStyleIdx="5" presStyleCnt="7">
        <dgm:presLayoutVars>
          <dgm:chMax val="0"/>
          <dgm:chPref val="0"/>
          <dgm:bulletEnabled val="1"/>
        </dgm:presLayoutVars>
      </dgm:prSet>
      <dgm:spPr/>
      <dgm:t>
        <a:bodyPr/>
        <a:lstStyle/>
        <a:p>
          <a:endParaRPr lang="en-US"/>
        </a:p>
      </dgm:t>
    </dgm:pt>
    <dgm:pt modelId="{CDA4F171-E5D6-4A00-9F71-BA4E26B1F64D}" type="pres">
      <dgm:prSet presAssocID="{58E95E32-02F7-4063-9BCF-9B3888D55F02}" presName="Triangle" presStyleLbl="alignNode1" presStyleIdx="11" presStyleCnt="13"/>
      <dgm:spPr/>
    </dgm:pt>
    <dgm:pt modelId="{62E13B39-B349-4C98-9746-5092B8D29AA7}" type="pres">
      <dgm:prSet presAssocID="{65490590-7E75-4892-BE1B-F3D12D5B00FE}" presName="sibTrans" presStyleCnt="0"/>
      <dgm:spPr/>
    </dgm:pt>
    <dgm:pt modelId="{733D6495-0E4C-4B41-B680-843BA11ABA9B}" type="pres">
      <dgm:prSet presAssocID="{65490590-7E75-4892-BE1B-F3D12D5B00FE}" presName="space" presStyleCnt="0"/>
      <dgm:spPr/>
    </dgm:pt>
    <dgm:pt modelId="{82985DE1-1C2D-4270-A91E-ACCE4000339F}" type="pres">
      <dgm:prSet presAssocID="{36E29978-09FE-41A9-BD9F-3F4D872649D4}" presName="composite" presStyleCnt="0"/>
      <dgm:spPr/>
    </dgm:pt>
    <dgm:pt modelId="{E57CD8F8-2082-4A21-83B7-F0EBF1CE8307}" type="pres">
      <dgm:prSet presAssocID="{36E29978-09FE-41A9-BD9F-3F4D872649D4}" presName="LShape" presStyleLbl="alignNode1" presStyleIdx="12" presStyleCnt="13"/>
      <dgm:spPr/>
    </dgm:pt>
    <dgm:pt modelId="{90BD204C-0D79-4E7F-A6F7-DB8E7E826DBD}" type="pres">
      <dgm:prSet presAssocID="{36E29978-09FE-41A9-BD9F-3F4D872649D4}" presName="ParentText" presStyleLbl="revTx" presStyleIdx="6" presStyleCnt="7">
        <dgm:presLayoutVars>
          <dgm:chMax val="0"/>
          <dgm:chPref val="0"/>
          <dgm:bulletEnabled val="1"/>
        </dgm:presLayoutVars>
      </dgm:prSet>
      <dgm:spPr/>
      <dgm:t>
        <a:bodyPr/>
        <a:lstStyle/>
        <a:p>
          <a:endParaRPr lang="en-US"/>
        </a:p>
      </dgm:t>
    </dgm:pt>
  </dgm:ptLst>
  <dgm:cxnLst>
    <dgm:cxn modelId="{F3B14259-4A65-4DD2-B723-C48F525EAB2F}" srcId="{8C007831-5F4D-4820-A775-5B5312A9DFE8}" destId="{58E95E32-02F7-4063-9BCF-9B3888D55F02}" srcOrd="5" destOrd="0" parTransId="{3A352192-770B-41B5-87EA-59E0121B677E}" sibTransId="{65490590-7E75-4892-BE1B-F3D12D5B00FE}"/>
    <dgm:cxn modelId="{A46C7159-459C-4125-9CE8-36CCF8AEDE13}" srcId="{8C007831-5F4D-4820-A775-5B5312A9DFE8}" destId="{36E29978-09FE-41A9-BD9F-3F4D872649D4}" srcOrd="6" destOrd="0" parTransId="{8ABD3D04-B54A-4CA1-AB25-C8FDED45C108}" sibTransId="{50F6D07E-CA05-43FE-BC9C-F2AD21AFF646}"/>
    <dgm:cxn modelId="{E04CEB7E-EE7B-4801-88C3-7A16728545CF}" type="presOf" srcId="{E313B58C-6BD1-4E52-8D7E-2577F6E0A637}" destId="{C821CCBC-F775-4CD4-8E28-0A5BA0979FAF}" srcOrd="0" destOrd="0" presId="urn:microsoft.com/office/officeart/2009/3/layout/StepUpProcess"/>
    <dgm:cxn modelId="{8047D6E6-A715-4DA9-977B-476533B8DC9D}" srcId="{8C007831-5F4D-4820-A775-5B5312A9DFE8}" destId="{EC5353C1-3E00-40AA-B851-BE2415344652}" srcOrd="2" destOrd="0" parTransId="{E9C97FB2-B00B-4F98-8CB3-FF8E22B3F4B5}" sibTransId="{60AAD9BA-9CF2-4ADD-9DE3-E2A638B75DA7}"/>
    <dgm:cxn modelId="{0AAE90C4-D331-463A-8693-DE91F6B794FF}" type="presOf" srcId="{36E29978-09FE-41A9-BD9F-3F4D872649D4}" destId="{90BD204C-0D79-4E7F-A6F7-DB8E7E826DBD}" srcOrd="0" destOrd="0" presId="urn:microsoft.com/office/officeart/2009/3/layout/StepUpProcess"/>
    <dgm:cxn modelId="{88D3E2C0-FE13-45D9-B19A-92171849F01A}" type="presOf" srcId="{8C007831-5F4D-4820-A775-5B5312A9DFE8}" destId="{2C5CB090-2C8F-43AD-BB32-BA6EE531E1E7}" srcOrd="0" destOrd="0" presId="urn:microsoft.com/office/officeart/2009/3/layout/StepUpProcess"/>
    <dgm:cxn modelId="{AE0D0A83-3126-4433-A602-E7D0EB55667D}" type="presOf" srcId="{1606984A-57D2-42D3-B7E6-7428E511C86C}" destId="{F41C7F4E-CA63-4D88-B335-08344B95C8E1}" srcOrd="0" destOrd="0" presId="urn:microsoft.com/office/officeart/2009/3/layout/StepUpProcess"/>
    <dgm:cxn modelId="{B2D23C48-3AD9-4064-B442-0A425337261E}" srcId="{8C007831-5F4D-4820-A775-5B5312A9DFE8}" destId="{A1B7D868-ADEB-4A2A-B2B6-0B09524A6059}" srcOrd="4" destOrd="0" parTransId="{67C51462-BD72-456C-BCC3-33654E4883CC}" sibTransId="{B311A47C-9A7C-4582-889E-B6AE512785B7}"/>
    <dgm:cxn modelId="{41F7E330-1F47-4087-8029-D291CA7B63AC}" type="presOf" srcId="{AE976E91-0A15-47EE-96BD-6CD9298FAC9F}" destId="{55CC142D-FC7F-4A12-8B1F-2DE737577065}" srcOrd="0" destOrd="0" presId="urn:microsoft.com/office/officeart/2009/3/layout/StepUpProcess"/>
    <dgm:cxn modelId="{EC9B4E97-BAF3-4E03-8BA4-6FB09809EE38}" srcId="{8C007831-5F4D-4820-A775-5B5312A9DFE8}" destId="{AE976E91-0A15-47EE-96BD-6CD9298FAC9F}" srcOrd="3" destOrd="0" parTransId="{2830B5D3-724B-44F5-AA89-2CF8739476EA}" sibTransId="{F8393BD5-F789-477F-8D1A-32C5E9CF0204}"/>
    <dgm:cxn modelId="{963CF3B4-32C2-4514-A8C3-ECCA3216A0AA}" type="presOf" srcId="{A1B7D868-ADEB-4A2A-B2B6-0B09524A6059}" destId="{A8DF5C6D-DA62-47F7-B71A-333F349C02E0}" srcOrd="0" destOrd="0" presId="urn:microsoft.com/office/officeart/2009/3/layout/StepUpProcess"/>
    <dgm:cxn modelId="{6B2FBA39-C13B-430C-8F0B-DA4A289AAEE3}" srcId="{8C007831-5F4D-4820-A775-5B5312A9DFE8}" destId="{E313B58C-6BD1-4E52-8D7E-2577F6E0A637}" srcOrd="0" destOrd="0" parTransId="{9D709996-5E08-4EF1-857E-A9E2396B6834}" sibTransId="{61F3C51C-94BB-418B-B42D-7D167DBF4639}"/>
    <dgm:cxn modelId="{508CFA14-4B56-4687-B35A-A1BB085A3B57}" type="presOf" srcId="{EC5353C1-3E00-40AA-B851-BE2415344652}" destId="{F53418FF-2DF6-4AD8-AF96-2DCDA06AB44E}" srcOrd="0" destOrd="0" presId="urn:microsoft.com/office/officeart/2009/3/layout/StepUpProcess"/>
    <dgm:cxn modelId="{DF2F3DCC-002B-4D7D-96B0-0D7C9390DB96}" srcId="{8C007831-5F4D-4820-A775-5B5312A9DFE8}" destId="{1606984A-57D2-42D3-B7E6-7428E511C86C}" srcOrd="1" destOrd="0" parTransId="{9E1D2AAA-E137-472C-91A1-AC7238C599C8}" sibTransId="{9CC56DB1-C98B-41B4-8DE2-E4E062C7659A}"/>
    <dgm:cxn modelId="{73F20961-B5AB-41C8-A50B-A9D4F82A38C1}" type="presOf" srcId="{58E95E32-02F7-4063-9BCF-9B3888D55F02}" destId="{74225CE0-3C21-472F-AE71-58389AEBC89A}" srcOrd="0" destOrd="0" presId="urn:microsoft.com/office/officeart/2009/3/layout/StepUpProcess"/>
    <dgm:cxn modelId="{6E96974C-39BD-40FC-8CF3-A12ACFD80A49}" type="presParOf" srcId="{2C5CB090-2C8F-43AD-BB32-BA6EE531E1E7}" destId="{3F298F35-C6AB-484E-AF01-F919F723150C}" srcOrd="0" destOrd="0" presId="urn:microsoft.com/office/officeart/2009/3/layout/StepUpProcess"/>
    <dgm:cxn modelId="{D3597935-904E-482E-8169-3A6FA7B43D93}" type="presParOf" srcId="{3F298F35-C6AB-484E-AF01-F919F723150C}" destId="{0B88FBCB-D6BC-46DF-AB73-FED816E3F7DC}" srcOrd="0" destOrd="0" presId="urn:microsoft.com/office/officeart/2009/3/layout/StepUpProcess"/>
    <dgm:cxn modelId="{BC502039-C460-41E0-8265-75902A6870A5}" type="presParOf" srcId="{3F298F35-C6AB-484E-AF01-F919F723150C}" destId="{C821CCBC-F775-4CD4-8E28-0A5BA0979FAF}" srcOrd="1" destOrd="0" presId="urn:microsoft.com/office/officeart/2009/3/layout/StepUpProcess"/>
    <dgm:cxn modelId="{80CE4232-476E-463B-979A-8CACF3F009B2}" type="presParOf" srcId="{3F298F35-C6AB-484E-AF01-F919F723150C}" destId="{CAFD4AF3-C469-4855-AF50-173D4868F66A}" srcOrd="2" destOrd="0" presId="urn:microsoft.com/office/officeart/2009/3/layout/StepUpProcess"/>
    <dgm:cxn modelId="{DD012202-6D56-42FE-A72F-CA2A8FE4FADF}" type="presParOf" srcId="{2C5CB090-2C8F-43AD-BB32-BA6EE531E1E7}" destId="{50B94BE9-FBDB-479F-8685-5ABAB35CDBDE}" srcOrd="1" destOrd="0" presId="urn:microsoft.com/office/officeart/2009/3/layout/StepUpProcess"/>
    <dgm:cxn modelId="{D41926D4-F8DC-4A9E-B3C6-7F0642B83BDE}" type="presParOf" srcId="{50B94BE9-FBDB-479F-8685-5ABAB35CDBDE}" destId="{6BF93269-CE38-46C0-A97B-02B7004E62DC}" srcOrd="0" destOrd="0" presId="urn:microsoft.com/office/officeart/2009/3/layout/StepUpProcess"/>
    <dgm:cxn modelId="{04587398-0182-4BFA-813D-C03B46A9D7C0}" type="presParOf" srcId="{2C5CB090-2C8F-43AD-BB32-BA6EE531E1E7}" destId="{2D061A3B-7E1B-4B85-A422-B519C0F1284F}" srcOrd="2" destOrd="0" presId="urn:microsoft.com/office/officeart/2009/3/layout/StepUpProcess"/>
    <dgm:cxn modelId="{3B1DCCFD-D6C5-4444-8C8F-B8061D72C29C}" type="presParOf" srcId="{2D061A3B-7E1B-4B85-A422-B519C0F1284F}" destId="{9CC9EB23-E92F-4B02-9EE9-DD996D74E3F8}" srcOrd="0" destOrd="0" presId="urn:microsoft.com/office/officeart/2009/3/layout/StepUpProcess"/>
    <dgm:cxn modelId="{B04446DD-D674-4988-814A-BDD1EFA702B0}" type="presParOf" srcId="{2D061A3B-7E1B-4B85-A422-B519C0F1284F}" destId="{F41C7F4E-CA63-4D88-B335-08344B95C8E1}" srcOrd="1" destOrd="0" presId="urn:microsoft.com/office/officeart/2009/3/layout/StepUpProcess"/>
    <dgm:cxn modelId="{2433DF79-31EE-475E-B57B-3EEFD695BED3}" type="presParOf" srcId="{2D061A3B-7E1B-4B85-A422-B519C0F1284F}" destId="{EC2F0CC5-6299-4530-8BAA-33F5E0681341}" srcOrd="2" destOrd="0" presId="urn:microsoft.com/office/officeart/2009/3/layout/StepUpProcess"/>
    <dgm:cxn modelId="{4F512487-2D70-4E33-AB9B-65134874CA26}" type="presParOf" srcId="{2C5CB090-2C8F-43AD-BB32-BA6EE531E1E7}" destId="{8D9276B9-76F5-480E-BE5D-3906A4509C36}" srcOrd="3" destOrd="0" presId="urn:microsoft.com/office/officeart/2009/3/layout/StepUpProcess"/>
    <dgm:cxn modelId="{BEB06EF1-F15F-4344-A4F9-02E533CC45D3}" type="presParOf" srcId="{8D9276B9-76F5-480E-BE5D-3906A4509C36}" destId="{87EC2269-79F7-4B28-B841-CBF979CF0E7C}" srcOrd="0" destOrd="0" presId="urn:microsoft.com/office/officeart/2009/3/layout/StepUpProcess"/>
    <dgm:cxn modelId="{6A59DAD7-3C7B-4DA3-8A7A-272047F9138E}" type="presParOf" srcId="{2C5CB090-2C8F-43AD-BB32-BA6EE531E1E7}" destId="{E71DAA8B-556B-4507-AA1B-C83E0DCF802D}" srcOrd="4" destOrd="0" presId="urn:microsoft.com/office/officeart/2009/3/layout/StepUpProcess"/>
    <dgm:cxn modelId="{CE512933-C070-49FF-95FE-C47A53D894DD}" type="presParOf" srcId="{E71DAA8B-556B-4507-AA1B-C83E0DCF802D}" destId="{663F104C-EED7-422E-B570-4DC69CC4ADC7}" srcOrd="0" destOrd="0" presId="urn:microsoft.com/office/officeart/2009/3/layout/StepUpProcess"/>
    <dgm:cxn modelId="{47F145C3-6352-49B5-8AAD-FFD823BBCF0B}" type="presParOf" srcId="{E71DAA8B-556B-4507-AA1B-C83E0DCF802D}" destId="{F53418FF-2DF6-4AD8-AF96-2DCDA06AB44E}" srcOrd="1" destOrd="0" presId="urn:microsoft.com/office/officeart/2009/3/layout/StepUpProcess"/>
    <dgm:cxn modelId="{C88BEDB0-39C2-4AB3-8D48-491110462C17}" type="presParOf" srcId="{E71DAA8B-556B-4507-AA1B-C83E0DCF802D}" destId="{9F3C9A21-27F5-4DD5-8AA6-EF7B8060B991}" srcOrd="2" destOrd="0" presId="urn:microsoft.com/office/officeart/2009/3/layout/StepUpProcess"/>
    <dgm:cxn modelId="{30CD7A0B-7509-425E-8B2B-0609A4BE675F}" type="presParOf" srcId="{2C5CB090-2C8F-43AD-BB32-BA6EE531E1E7}" destId="{8774B647-7100-4A1A-832F-0983B2B27279}" srcOrd="5" destOrd="0" presId="urn:microsoft.com/office/officeart/2009/3/layout/StepUpProcess"/>
    <dgm:cxn modelId="{3D042FF5-5191-4544-B527-588B218E6AA5}" type="presParOf" srcId="{8774B647-7100-4A1A-832F-0983B2B27279}" destId="{AA810EFA-9647-4ED3-926F-195FD2DFEC85}" srcOrd="0" destOrd="0" presId="urn:microsoft.com/office/officeart/2009/3/layout/StepUpProcess"/>
    <dgm:cxn modelId="{3876FCFD-02E1-4B8C-8B58-9521769231A9}" type="presParOf" srcId="{2C5CB090-2C8F-43AD-BB32-BA6EE531E1E7}" destId="{E66A4C36-8EF6-46ED-9C96-B79771FA13BA}" srcOrd="6" destOrd="0" presId="urn:microsoft.com/office/officeart/2009/3/layout/StepUpProcess"/>
    <dgm:cxn modelId="{09F1FA46-3EAF-4706-B9B6-911AA47C7C12}" type="presParOf" srcId="{E66A4C36-8EF6-46ED-9C96-B79771FA13BA}" destId="{F7D45938-DD21-48CE-8129-7E4A7E870406}" srcOrd="0" destOrd="0" presId="urn:microsoft.com/office/officeart/2009/3/layout/StepUpProcess"/>
    <dgm:cxn modelId="{465C5FB5-14F6-44F0-8481-16FA004FE82E}" type="presParOf" srcId="{E66A4C36-8EF6-46ED-9C96-B79771FA13BA}" destId="{55CC142D-FC7F-4A12-8B1F-2DE737577065}" srcOrd="1" destOrd="0" presId="urn:microsoft.com/office/officeart/2009/3/layout/StepUpProcess"/>
    <dgm:cxn modelId="{E12D8DB4-6BCD-4259-8E1B-568FA959275F}" type="presParOf" srcId="{E66A4C36-8EF6-46ED-9C96-B79771FA13BA}" destId="{5DCD7F0E-495D-4867-B444-C81B72BBE85F}" srcOrd="2" destOrd="0" presId="urn:microsoft.com/office/officeart/2009/3/layout/StepUpProcess"/>
    <dgm:cxn modelId="{4B0FEA3C-1665-479C-BF67-B82008C26E21}" type="presParOf" srcId="{2C5CB090-2C8F-43AD-BB32-BA6EE531E1E7}" destId="{8EDEBEBC-063B-42D5-B125-FF44E2F6F0D9}" srcOrd="7" destOrd="0" presId="urn:microsoft.com/office/officeart/2009/3/layout/StepUpProcess"/>
    <dgm:cxn modelId="{8D39968F-A2D5-44A1-9D02-E9A7822DF500}" type="presParOf" srcId="{8EDEBEBC-063B-42D5-B125-FF44E2F6F0D9}" destId="{C2B4159B-C1FA-4182-B3F7-9FBDB6C2D1D8}" srcOrd="0" destOrd="0" presId="urn:microsoft.com/office/officeart/2009/3/layout/StepUpProcess"/>
    <dgm:cxn modelId="{3BF3FB9C-8D14-42CB-9CCC-4D446C397AC1}" type="presParOf" srcId="{2C5CB090-2C8F-43AD-BB32-BA6EE531E1E7}" destId="{DE019854-5271-4FA5-83DA-B911D46D0856}" srcOrd="8" destOrd="0" presId="urn:microsoft.com/office/officeart/2009/3/layout/StepUpProcess"/>
    <dgm:cxn modelId="{4C69CF22-891B-4D89-BF57-2ED32893AC72}" type="presParOf" srcId="{DE019854-5271-4FA5-83DA-B911D46D0856}" destId="{6561B8B7-B516-49F4-BFF0-B67F018231FB}" srcOrd="0" destOrd="0" presId="urn:microsoft.com/office/officeart/2009/3/layout/StepUpProcess"/>
    <dgm:cxn modelId="{8FC00CEF-7816-4586-8122-5678739D8F63}" type="presParOf" srcId="{DE019854-5271-4FA5-83DA-B911D46D0856}" destId="{A8DF5C6D-DA62-47F7-B71A-333F349C02E0}" srcOrd="1" destOrd="0" presId="urn:microsoft.com/office/officeart/2009/3/layout/StepUpProcess"/>
    <dgm:cxn modelId="{5626DAD3-72D4-4030-BEFC-73E0ED313F5F}" type="presParOf" srcId="{DE019854-5271-4FA5-83DA-B911D46D0856}" destId="{19BDD765-0DE4-4977-A4CF-E8425C328624}" srcOrd="2" destOrd="0" presId="urn:microsoft.com/office/officeart/2009/3/layout/StepUpProcess"/>
    <dgm:cxn modelId="{94D3E752-2A60-4EA4-B1FF-2EFE99B81503}" type="presParOf" srcId="{2C5CB090-2C8F-43AD-BB32-BA6EE531E1E7}" destId="{627C5F83-54DC-431F-9544-F1333CB3FDB0}" srcOrd="9" destOrd="0" presId="urn:microsoft.com/office/officeart/2009/3/layout/StepUpProcess"/>
    <dgm:cxn modelId="{9DF1FC24-A155-4FBA-823C-26B5749FA33E}" type="presParOf" srcId="{627C5F83-54DC-431F-9544-F1333CB3FDB0}" destId="{54E608BD-AAB6-4BDA-BA08-7EB09DAA8650}" srcOrd="0" destOrd="0" presId="urn:microsoft.com/office/officeart/2009/3/layout/StepUpProcess"/>
    <dgm:cxn modelId="{96A322B7-8ABC-42A0-AF59-D34CBAAF78E0}" type="presParOf" srcId="{2C5CB090-2C8F-43AD-BB32-BA6EE531E1E7}" destId="{52C295EF-465B-4E14-ADBF-337BA31D91D0}" srcOrd="10" destOrd="0" presId="urn:microsoft.com/office/officeart/2009/3/layout/StepUpProcess"/>
    <dgm:cxn modelId="{C5F3001A-40EC-4ADE-8C2C-BA0DE6C5CFE1}" type="presParOf" srcId="{52C295EF-465B-4E14-ADBF-337BA31D91D0}" destId="{7308F004-1B36-4016-8232-77B2A822E443}" srcOrd="0" destOrd="0" presId="urn:microsoft.com/office/officeart/2009/3/layout/StepUpProcess"/>
    <dgm:cxn modelId="{937A238B-AE0D-45F1-9B9D-0AFF3297B1E8}" type="presParOf" srcId="{52C295EF-465B-4E14-ADBF-337BA31D91D0}" destId="{74225CE0-3C21-472F-AE71-58389AEBC89A}" srcOrd="1" destOrd="0" presId="urn:microsoft.com/office/officeart/2009/3/layout/StepUpProcess"/>
    <dgm:cxn modelId="{4D04D027-A51C-4340-8AEB-69CC4C19C7A1}" type="presParOf" srcId="{52C295EF-465B-4E14-ADBF-337BA31D91D0}" destId="{CDA4F171-E5D6-4A00-9F71-BA4E26B1F64D}" srcOrd="2" destOrd="0" presId="urn:microsoft.com/office/officeart/2009/3/layout/StepUpProcess"/>
    <dgm:cxn modelId="{34F4437C-BC15-42EA-9B61-DE99102E9D2B}" type="presParOf" srcId="{2C5CB090-2C8F-43AD-BB32-BA6EE531E1E7}" destId="{62E13B39-B349-4C98-9746-5092B8D29AA7}" srcOrd="11" destOrd="0" presId="urn:microsoft.com/office/officeart/2009/3/layout/StepUpProcess"/>
    <dgm:cxn modelId="{21E86920-1A42-4865-8A77-EABBD090B10B}" type="presParOf" srcId="{62E13B39-B349-4C98-9746-5092B8D29AA7}" destId="{733D6495-0E4C-4B41-B680-843BA11ABA9B}" srcOrd="0" destOrd="0" presId="urn:microsoft.com/office/officeart/2009/3/layout/StepUpProcess"/>
    <dgm:cxn modelId="{3DF67CE4-58EB-4295-B5CD-B2C3FA8B848C}" type="presParOf" srcId="{2C5CB090-2C8F-43AD-BB32-BA6EE531E1E7}" destId="{82985DE1-1C2D-4270-A91E-ACCE4000339F}" srcOrd="12" destOrd="0" presId="urn:microsoft.com/office/officeart/2009/3/layout/StepUpProcess"/>
    <dgm:cxn modelId="{B27A7D7D-8185-4857-8B39-4C76944B683A}" type="presParOf" srcId="{82985DE1-1C2D-4270-A91E-ACCE4000339F}" destId="{E57CD8F8-2082-4A21-83B7-F0EBF1CE8307}" srcOrd="0" destOrd="0" presId="urn:microsoft.com/office/officeart/2009/3/layout/StepUpProcess"/>
    <dgm:cxn modelId="{004A1335-B843-49E6-8762-D5F220F638E6}" type="presParOf" srcId="{82985DE1-1C2D-4270-A91E-ACCE4000339F}" destId="{90BD204C-0D79-4E7F-A6F7-DB8E7E826DB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8E0FA8-D190-4FCC-9CB0-9F118DF8E470}"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3A538087-72E5-4148-82E2-70CE95999E09}">
      <dgm:prSet phldrT="[Text]"/>
      <dgm:spPr/>
      <dgm:t>
        <a:bodyPr/>
        <a:lstStyle/>
        <a:p>
          <a:r>
            <a:rPr lang="en-US" dirty="0" smtClean="0">
              <a:latin typeface="+mj-lt"/>
            </a:rPr>
            <a:t>Low Productivity</a:t>
          </a:r>
          <a:endParaRPr lang="en-US" dirty="0">
            <a:latin typeface="+mj-lt"/>
          </a:endParaRPr>
        </a:p>
      </dgm:t>
    </dgm:pt>
    <dgm:pt modelId="{6F419790-FCD9-4494-934D-52A8003EA573}" type="parTrans" cxnId="{BF523F29-7715-4782-A311-6606AC56F958}">
      <dgm:prSet/>
      <dgm:spPr/>
      <dgm:t>
        <a:bodyPr/>
        <a:lstStyle/>
        <a:p>
          <a:endParaRPr lang="en-US"/>
        </a:p>
      </dgm:t>
    </dgm:pt>
    <dgm:pt modelId="{79E3F9C7-4CEE-4E78-8430-611C87092147}" type="sibTrans" cxnId="{BF523F29-7715-4782-A311-6606AC56F958}">
      <dgm:prSet/>
      <dgm:spPr/>
      <dgm:t>
        <a:bodyPr/>
        <a:lstStyle/>
        <a:p>
          <a:endParaRPr lang="en-US"/>
        </a:p>
      </dgm:t>
    </dgm:pt>
    <dgm:pt modelId="{00B215D7-10CF-4A18-AE99-078191BC1D45}">
      <dgm:prSet phldrT="[Text]"/>
      <dgm:spPr/>
      <dgm:t>
        <a:bodyPr/>
        <a:lstStyle/>
        <a:p>
          <a:r>
            <a:rPr lang="en-US" dirty="0" smtClean="0">
              <a:latin typeface="+mj-lt"/>
            </a:rPr>
            <a:t>Low Income</a:t>
          </a:r>
          <a:endParaRPr lang="en-US" dirty="0">
            <a:latin typeface="+mj-lt"/>
          </a:endParaRPr>
        </a:p>
      </dgm:t>
    </dgm:pt>
    <dgm:pt modelId="{9C777F8A-38DD-44B0-9C6B-DD3853C2C111}" type="parTrans" cxnId="{C4570BC6-BA9C-4F20-8D09-CC605DCEBC6E}">
      <dgm:prSet/>
      <dgm:spPr/>
      <dgm:t>
        <a:bodyPr/>
        <a:lstStyle/>
        <a:p>
          <a:endParaRPr lang="en-US"/>
        </a:p>
      </dgm:t>
    </dgm:pt>
    <dgm:pt modelId="{E784C536-3E10-4F79-9A27-DCDA3CF4F18E}" type="sibTrans" cxnId="{C4570BC6-BA9C-4F20-8D09-CC605DCEBC6E}">
      <dgm:prSet/>
      <dgm:spPr/>
      <dgm:t>
        <a:bodyPr/>
        <a:lstStyle/>
        <a:p>
          <a:endParaRPr lang="en-US"/>
        </a:p>
      </dgm:t>
    </dgm:pt>
    <dgm:pt modelId="{9D395A9E-C8D6-4847-BDC0-9808A2A61202}">
      <dgm:prSet phldrT="[Text]"/>
      <dgm:spPr/>
      <dgm:t>
        <a:bodyPr/>
        <a:lstStyle/>
        <a:p>
          <a:r>
            <a:rPr lang="en-US" dirty="0" smtClean="0">
              <a:latin typeface="+mj-lt"/>
            </a:rPr>
            <a:t>Low Demand</a:t>
          </a:r>
          <a:endParaRPr lang="en-US" dirty="0">
            <a:latin typeface="+mj-lt"/>
          </a:endParaRPr>
        </a:p>
      </dgm:t>
    </dgm:pt>
    <dgm:pt modelId="{EB6FDC60-B434-493D-AF82-A30AD56266D2}" type="parTrans" cxnId="{C0652242-4A81-4B69-ADDD-6192FF12E871}">
      <dgm:prSet/>
      <dgm:spPr/>
      <dgm:t>
        <a:bodyPr/>
        <a:lstStyle/>
        <a:p>
          <a:endParaRPr lang="en-US"/>
        </a:p>
      </dgm:t>
    </dgm:pt>
    <dgm:pt modelId="{576638CD-CD1D-4078-BE1F-8A5BD7206889}" type="sibTrans" cxnId="{C0652242-4A81-4B69-ADDD-6192FF12E871}">
      <dgm:prSet/>
      <dgm:spPr/>
      <dgm:t>
        <a:bodyPr/>
        <a:lstStyle/>
        <a:p>
          <a:endParaRPr lang="en-US"/>
        </a:p>
      </dgm:t>
    </dgm:pt>
    <dgm:pt modelId="{003E59A3-886C-422A-ACB9-08AB4278316E}">
      <dgm:prSet phldrT="[Text]"/>
      <dgm:spPr/>
      <dgm:t>
        <a:bodyPr/>
        <a:lstStyle/>
        <a:p>
          <a:r>
            <a:rPr lang="en-US" dirty="0" smtClean="0">
              <a:latin typeface="+mj-lt"/>
            </a:rPr>
            <a:t>Low Investment</a:t>
          </a:r>
          <a:endParaRPr lang="en-US" dirty="0">
            <a:latin typeface="+mj-lt"/>
          </a:endParaRPr>
        </a:p>
      </dgm:t>
    </dgm:pt>
    <dgm:pt modelId="{AF87A146-D49C-4C7B-B899-F026BD9696DC}" type="parTrans" cxnId="{D0C5E6FA-FA54-44EC-8210-7F5B5F6B6250}">
      <dgm:prSet/>
      <dgm:spPr/>
      <dgm:t>
        <a:bodyPr/>
        <a:lstStyle/>
        <a:p>
          <a:endParaRPr lang="en-US"/>
        </a:p>
      </dgm:t>
    </dgm:pt>
    <dgm:pt modelId="{F49C9EC3-2F18-4FC2-BF17-94DAAAA01316}" type="sibTrans" cxnId="{D0C5E6FA-FA54-44EC-8210-7F5B5F6B6250}">
      <dgm:prSet/>
      <dgm:spPr/>
      <dgm:t>
        <a:bodyPr/>
        <a:lstStyle/>
        <a:p>
          <a:endParaRPr lang="en-US"/>
        </a:p>
      </dgm:t>
    </dgm:pt>
    <dgm:pt modelId="{23A701CB-36E3-4E64-B1E6-387BEA1E4064}">
      <dgm:prSet phldrT="[Text]"/>
      <dgm:spPr/>
      <dgm:t>
        <a:bodyPr/>
        <a:lstStyle/>
        <a:p>
          <a:r>
            <a:rPr lang="en-US" dirty="0" smtClean="0">
              <a:latin typeface="+mj-lt"/>
            </a:rPr>
            <a:t>Capital Deficiency</a:t>
          </a:r>
          <a:endParaRPr lang="en-US" dirty="0">
            <a:latin typeface="+mj-lt"/>
          </a:endParaRPr>
        </a:p>
      </dgm:t>
    </dgm:pt>
    <dgm:pt modelId="{0F4AB704-FA69-4C65-A141-B9AD0DD3E97C}" type="parTrans" cxnId="{13512B91-94DA-40F2-8083-C42662C39716}">
      <dgm:prSet/>
      <dgm:spPr/>
      <dgm:t>
        <a:bodyPr/>
        <a:lstStyle/>
        <a:p>
          <a:endParaRPr lang="en-US"/>
        </a:p>
      </dgm:t>
    </dgm:pt>
    <dgm:pt modelId="{C84D9BA5-0F8F-4380-B639-2D7310DBF85F}" type="sibTrans" cxnId="{13512B91-94DA-40F2-8083-C42662C39716}">
      <dgm:prSet/>
      <dgm:spPr/>
      <dgm:t>
        <a:bodyPr/>
        <a:lstStyle/>
        <a:p>
          <a:endParaRPr lang="en-US"/>
        </a:p>
      </dgm:t>
    </dgm:pt>
    <dgm:pt modelId="{471C74EA-B519-4F55-9735-D215BE547FDB}" type="pres">
      <dgm:prSet presAssocID="{E58E0FA8-D190-4FCC-9CB0-9F118DF8E470}" presName="cycle" presStyleCnt="0">
        <dgm:presLayoutVars>
          <dgm:dir/>
          <dgm:resizeHandles val="exact"/>
        </dgm:presLayoutVars>
      </dgm:prSet>
      <dgm:spPr/>
      <dgm:t>
        <a:bodyPr/>
        <a:lstStyle/>
        <a:p>
          <a:endParaRPr lang="en-US"/>
        </a:p>
      </dgm:t>
    </dgm:pt>
    <dgm:pt modelId="{BC58B012-8908-4EF8-BD29-CE44E5F671CE}" type="pres">
      <dgm:prSet presAssocID="{3A538087-72E5-4148-82E2-70CE95999E09}" presName="dummy" presStyleCnt="0"/>
      <dgm:spPr/>
    </dgm:pt>
    <dgm:pt modelId="{E1FFC8A7-D677-4D06-8FD4-530C6B29851F}" type="pres">
      <dgm:prSet presAssocID="{3A538087-72E5-4148-82E2-70CE95999E09}" presName="node" presStyleLbl="revTx" presStyleIdx="0" presStyleCnt="5">
        <dgm:presLayoutVars>
          <dgm:bulletEnabled val="1"/>
        </dgm:presLayoutVars>
      </dgm:prSet>
      <dgm:spPr/>
      <dgm:t>
        <a:bodyPr/>
        <a:lstStyle/>
        <a:p>
          <a:endParaRPr lang="en-US"/>
        </a:p>
      </dgm:t>
    </dgm:pt>
    <dgm:pt modelId="{5D017F01-FD33-4D12-852A-F5BF257FD534}" type="pres">
      <dgm:prSet presAssocID="{79E3F9C7-4CEE-4E78-8430-611C87092147}" presName="sibTrans" presStyleLbl="node1" presStyleIdx="0" presStyleCnt="5"/>
      <dgm:spPr/>
      <dgm:t>
        <a:bodyPr/>
        <a:lstStyle/>
        <a:p>
          <a:endParaRPr lang="en-US"/>
        </a:p>
      </dgm:t>
    </dgm:pt>
    <dgm:pt modelId="{24066998-99EE-4BED-85C0-3A7C515497A7}" type="pres">
      <dgm:prSet presAssocID="{00B215D7-10CF-4A18-AE99-078191BC1D45}" presName="dummy" presStyleCnt="0"/>
      <dgm:spPr/>
    </dgm:pt>
    <dgm:pt modelId="{722CFA33-ACCB-470E-B0F6-2096FB1061B1}" type="pres">
      <dgm:prSet presAssocID="{00B215D7-10CF-4A18-AE99-078191BC1D45}" presName="node" presStyleLbl="revTx" presStyleIdx="1" presStyleCnt="5">
        <dgm:presLayoutVars>
          <dgm:bulletEnabled val="1"/>
        </dgm:presLayoutVars>
      </dgm:prSet>
      <dgm:spPr/>
      <dgm:t>
        <a:bodyPr/>
        <a:lstStyle/>
        <a:p>
          <a:endParaRPr lang="en-US"/>
        </a:p>
      </dgm:t>
    </dgm:pt>
    <dgm:pt modelId="{93D01014-6DA3-4767-852C-D24C2439E1A5}" type="pres">
      <dgm:prSet presAssocID="{E784C536-3E10-4F79-9A27-DCDA3CF4F18E}" presName="sibTrans" presStyleLbl="node1" presStyleIdx="1" presStyleCnt="5"/>
      <dgm:spPr/>
      <dgm:t>
        <a:bodyPr/>
        <a:lstStyle/>
        <a:p>
          <a:endParaRPr lang="en-US"/>
        </a:p>
      </dgm:t>
    </dgm:pt>
    <dgm:pt modelId="{F6C23D4C-A903-4EA4-8D2D-4FC6C50DABA7}" type="pres">
      <dgm:prSet presAssocID="{9D395A9E-C8D6-4847-BDC0-9808A2A61202}" presName="dummy" presStyleCnt="0"/>
      <dgm:spPr/>
    </dgm:pt>
    <dgm:pt modelId="{596A3AFC-0823-461A-9CF5-B88E50998AF5}" type="pres">
      <dgm:prSet presAssocID="{9D395A9E-C8D6-4847-BDC0-9808A2A61202}" presName="node" presStyleLbl="revTx" presStyleIdx="2" presStyleCnt="5">
        <dgm:presLayoutVars>
          <dgm:bulletEnabled val="1"/>
        </dgm:presLayoutVars>
      </dgm:prSet>
      <dgm:spPr/>
      <dgm:t>
        <a:bodyPr/>
        <a:lstStyle/>
        <a:p>
          <a:endParaRPr lang="en-US"/>
        </a:p>
      </dgm:t>
    </dgm:pt>
    <dgm:pt modelId="{9154E0B8-B22C-49EE-8ABF-5BE7232F41BB}" type="pres">
      <dgm:prSet presAssocID="{576638CD-CD1D-4078-BE1F-8A5BD7206889}" presName="sibTrans" presStyleLbl="node1" presStyleIdx="2" presStyleCnt="5"/>
      <dgm:spPr/>
      <dgm:t>
        <a:bodyPr/>
        <a:lstStyle/>
        <a:p>
          <a:endParaRPr lang="en-US"/>
        </a:p>
      </dgm:t>
    </dgm:pt>
    <dgm:pt modelId="{2BB91D54-C42D-41EF-A175-FA460EC82733}" type="pres">
      <dgm:prSet presAssocID="{003E59A3-886C-422A-ACB9-08AB4278316E}" presName="dummy" presStyleCnt="0"/>
      <dgm:spPr/>
    </dgm:pt>
    <dgm:pt modelId="{6512D1AF-06B7-4F02-8317-3662C2268F12}" type="pres">
      <dgm:prSet presAssocID="{003E59A3-886C-422A-ACB9-08AB4278316E}" presName="node" presStyleLbl="revTx" presStyleIdx="3" presStyleCnt="5">
        <dgm:presLayoutVars>
          <dgm:bulletEnabled val="1"/>
        </dgm:presLayoutVars>
      </dgm:prSet>
      <dgm:spPr/>
      <dgm:t>
        <a:bodyPr/>
        <a:lstStyle/>
        <a:p>
          <a:endParaRPr lang="en-US"/>
        </a:p>
      </dgm:t>
    </dgm:pt>
    <dgm:pt modelId="{6BD36214-C462-4F33-9E14-DF70BE1B5FA8}" type="pres">
      <dgm:prSet presAssocID="{F49C9EC3-2F18-4FC2-BF17-94DAAAA01316}" presName="sibTrans" presStyleLbl="node1" presStyleIdx="3" presStyleCnt="5"/>
      <dgm:spPr/>
      <dgm:t>
        <a:bodyPr/>
        <a:lstStyle/>
        <a:p>
          <a:endParaRPr lang="en-US"/>
        </a:p>
      </dgm:t>
    </dgm:pt>
    <dgm:pt modelId="{40602408-2ECB-4D51-86ED-B40BA53BC1DB}" type="pres">
      <dgm:prSet presAssocID="{23A701CB-36E3-4E64-B1E6-387BEA1E4064}" presName="dummy" presStyleCnt="0"/>
      <dgm:spPr/>
    </dgm:pt>
    <dgm:pt modelId="{6E63BD31-3233-492C-9A21-94A37F209EC5}" type="pres">
      <dgm:prSet presAssocID="{23A701CB-36E3-4E64-B1E6-387BEA1E4064}" presName="node" presStyleLbl="revTx" presStyleIdx="4" presStyleCnt="5">
        <dgm:presLayoutVars>
          <dgm:bulletEnabled val="1"/>
        </dgm:presLayoutVars>
      </dgm:prSet>
      <dgm:spPr/>
      <dgm:t>
        <a:bodyPr/>
        <a:lstStyle/>
        <a:p>
          <a:endParaRPr lang="en-US"/>
        </a:p>
      </dgm:t>
    </dgm:pt>
    <dgm:pt modelId="{32751043-FEAB-4BE2-B50F-647A7C1D896A}" type="pres">
      <dgm:prSet presAssocID="{C84D9BA5-0F8F-4380-B639-2D7310DBF85F}" presName="sibTrans" presStyleLbl="node1" presStyleIdx="4" presStyleCnt="5"/>
      <dgm:spPr/>
      <dgm:t>
        <a:bodyPr/>
        <a:lstStyle/>
        <a:p>
          <a:endParaRPr lang="en-US"/>
        </a:p>
      </dgm:t>
    </dgm:pt>
  </dgm:ptLst>
  <dgm:cxnLst>
    <dgm:cxn modelId="{60E11830-7EF9-4A51-8A65-C651811D0A91}" type="presOf" srcId="{F49C9EC3-2F18-4FC2-BF17-94DAAAA01316}" destId="{6BD36214-C462-4F33-9E14-DF70BE1B5FA8}" srcOrd="0" destOrd="0" presId="urn:microsoft.com/office/officeart/2005/8/layout/cycle1"/>
    <dgm:cxn modelId="{3ED1AEB9-136C-4E9D-A2E5-00473676B123}" type="presOf" srcId="{003E59A3-886C-422A-ACB9-08AB4278316E}" destId="{6512D1AF-06B7-4F02-8317-3662C2268F12}" srcOrd="0" destOrd="0" presId="urn:microsoft.com/office/officeart/2005/8/layout/cycle1"/>
    <dgm:cxn modelId="{BF523F29-7715-4782-A311-6606AC56F958}" srcId="{E58E0FA8-D190-4FCC-9CB0-9F118DF8E470}" destId="{3A538087-72E5-4148-82E2-70CE95999E09}" srcOrd="0" destOrd="0" parTransId="{6F419790-FCD9-4494-934D-52A8003EA573}" sibTransId="{79E3F9C7-4CEE-4E78-8430-611C87092147}"/>
    <dgm:cxn modelId="{75E74BFE-FD10-4323-B371-E1CCDE1C88DE}" type="presOf" srcId="{79E3F9C7-4CEE-4E78-8430-611C87092147}" destId="{5D017F01-FD33-4D12-852A-F5BF257FD534}" srcOrd="0" destOrd="0" presId="urn:microsoft.com/office/officeart/2005/8/layout/cycle1"/>
    <dgm:cxn modelId="{C5211C83-CEAD-4196-9CB3-4CF6D23E7D9B}" type="presOf" srcId="{3A538087-72E5-4148-82E2-70CE95999E09}" destId="{E1FFC8A7-D677-4D06-8FD4-530C6B29851F}" srcOrd="0" destOrd="0" presId="urn:microsoft.com/office/officeart/2005/8/layout/cycle1"/>
    <dgm:cxn modelId="{13512B91-94DA-40F2-8083-C42662C39716}" srcId="{E58E0FA8-D190-4FCC-9CB0-9F118DF8E470}" destId="{23A701CB-36E3-4E64-B1E6-387BEA1E4064}" srcOrd="4" destOrd="0" parTransId="{0F4AB704-FA69-4C65-A141-B9AD0DD3E97C}" sibTransId="{C84D9BA5-0F8F-4380-B639-2D7310DBF85F}"/>
    <dgm:cxn modelId="{36AA8727-2D80-4212-A525-8E1DD81201C8}" type="presOf" srcId="{9D395A9E-C8D6-4847-BDC0-9808A2A61202}" destId="{596A3AFC-0823-461A-9CF5-B88E50998AF5}" srcOrd="0" destOrd="0" presId="urn:microsoft.com/office/officeart/2005/8/layout/cycle1"/>
    <dgm:cxn modelId="{08AB79CF-0BF0-464B-8BAC-0FCA422FF3DE}" type="presOf" srcId="{E784C536-3E10-4F79-9A27-DCDA3CF4F18E}" destId="{93D01014-6DA3-4767-852C-D24C2439E1A5}" srcOrd="0" destOrd="0" presId="urn:microsoft.com/office/officeart/2005/8/layout/cycle1"/>
    <dgm:cxn modelId="{80FD5FB9-4A0D-4693-AA0F-C327800C6058}" type="presOf" srcId="{23A701CB-36E3-4E64-B1E6-387BEA1E4064}" destId="{6E63BD31-3233-492C-9A21-94A37F209EC5}" srcOrd="0" destOrd="0" presId="urn:microsoft.com/office/officeart/2005/8/layout/cycle1"/>
    <dgm:cxn modelId="{C0652242-4A81-4B69-ADDD-6192FF12E871}" srcId="{E58E0FA8-D190-4FCC-9CB0-9F118DF8E470}" destId="{9D395A9E-C8D6-4847-BDC0-9808A2A61202}" srcOrd="2" destOrd="0" parTransId="{EB6FDC60-B434-493D-AF82-A30AD56266D2}" sibTransId="{576638CD-CD1D-4078-BE1F-8A5BD7206889}"/>
    <dgm:cxn modelId="{DDE86984-11C0-4A87-A692-BABD72274F38}" type="presOf" srcId="{E58E0FA8-D190-4FCC-9CB0-9F118DF8E470}" destId="{471C74EA-B519-4F55-9735-D215BE547FDB}" srcOrd="0" destOrd="0" presId="urn:microsoft.com/office/officeart/2005/8/layout/cycle1"/>
    <dgm:cxn modelId="{46A0A061-CB61-47C3-B6B2-CA28B4ECD4BB}" type="presOf" srcId="{576638CD-CD1D-4078-BE1F-8A5BD7206889}" destId="{9154E0B8-B22C-49EE-8ABF-5BE7232F41BB}" srcOrd="0" destOrd="0" presId="urn:microsoft.com/office/officeart/2005/8/layout/cycle1"/>
    <dgm:cxn modelId="{C4570BC6-BA9C-4F20-8D09-CC605DCEBC6E}" srcId="{E58E0FA8-D190-4FCC-9CB0-9F118DF8E470}" destId="{00B215D7-10CF-4A18-AE99-078191BC1D45}" srcOrd="1" destOrd="0" parTransId="{9C777F8A-38DD-44B0-9C6B-DD3853C2C111}" sibTransId="{E784C536-3E10-4F79-9A27-DCDA3CF4F18E}"/>
    <dgm:cxn modelId="{D0C5E6FA-FA54-44EC-8210-7F5B5F6B6250}" srcId="{E58E0FA8-D190-4FCC-9CB0-9F118DF8E470}" destId="{003E59A3-886C-422A-ACB9-08AB4278316E}" srcOrd="3" destOrd="0" parTransId="{AF87A146-D49C-4C7B-B899-F026BD9696DC}" sibTransId="{F49C9EC3-2F18-4FC2-BF17-94DAAAA01316}"/>
    <dgm:cxn modelId="{9F791079-784C-4E16-BCBF-4826D3FE0161}" type="presOf" srcId="{00B215D7-10CF-4A18-AE99-078191BC1D45}" destId="{722CFA33-ACCB-470E-B0F6-2096FB1061B1}" srcOrd="0" destOrd="0" presId="urn:microsoft.com/office/officeart/2005/8/layout/cycle1"/>
    <dgm:cxn modelId="{E40420EC-3585-483F-A6BB-DDAAC7BD4352}" type="presOf" srcId="{C84D9BA5-0F8F-4380-B639-2D7310DBF85F}" destId="{32751043-FEAB-4BE2-B50F-647A7C1D896A}" srcOrd="0" destOrd="0" presId="urn:microsoft.com/office/officeart/2005/8/layout/cycle1"/>
    <dgm:cxn modelId="{1A9A1896-9A31-4A6F-BDFB-609CEF00538F}" type="presParOf" srcId="{471C74EA-B519-4F55-9735-D215BE547FDB}" destId="{BC58B012-8908-4EF8-BD29-CE44E5F671CE}" srcOrd="0" destOrd="0" presId="urn:microsoft.com/office/officeart/2005/8/layout/cycle1"/>
    <dgm:cxn modelId="{ADE95D43-D0D8-4A9C-8F2A-02133040491D}" type="presParOf" srcId="{471C74EA-B519-4F55-9735-D215BE547FDB}" destId="{E1FFC8A7-D677-4D06-8FD4-530C6B29851F}" srcOrd="1" destOrd="0" presId="urn:microsoft.com/office/officeart/2005/8/layout/cycle1"/>
    <dgm:cxn modelId="{815BE134-A478-4738-957A-7FE78759CC49}" type="presParOf" srcId="{471C74EA-B519-4F55-9735-D215BE547FDB}" destId="{5D017F01-FD33-4D12-852A-F5BF257FD534}" srcOrd="2" destOrd="0" presId="urn:microsoft.com/office/officeart/2005/8/layout/cycle1"/>
    <dgm:cxn modelId="{9D9BC06F-60CE-4769-8C6A-B708B23C6A19}" type="presParOf" srcId="{471C74EA-B519-4F55-9735-D215BE547FDB}" destId="{24066998-99EE-4BED-85C0-3A7C515497A7}" srcOrd="3" destOrd="0" presId="urn:microsoft.com/office/officeart/2005/8/layout/cycle1"/>
    <dgm:cxn modelId="{A5540DE0-80D3-4901-9CEB-648DD1AC707F}" type="presParOf" srcId="{471C74EA-B519-4F55-9735-D215BE547FDB}" destId="{722CFA33-ACCB-470E-B0F6-2096FB1061B1}" srcOrd="4" destOrd="0" presId="urn:microsoft.com/office/officeart/2005/8/layout/cycle1"/>
    <dgm:cxn modelId="{D92030B5-2AD1-44A3-B355-6C3004BC601E}" type="presParOf" srcId="{471C74EA-B519-4F55-9735-D215BE547FDB}" destId="{93D01014-6DA3-4767-852C-D24C2439E1A5}" srcOrd="5" destOrd="0" presId="urn:microsoft.com/office/officeart/2005/8/layout/cycle1"/>
    <dgm:cxn modelId="{C0EEF3B5-23C5-43E7-A91F-77C123C0460B}" type="presParOf" srcId="{471C74EA-B519-4F55-9735-D215BE547FDB}" destId="{F6C23D4C-A903-4EA4-8D2D-4FC6C50DABA7}" srcOrd="6" destOrd="0" presId="urn:microsoft.com/office/officeart/2005/8/layout/cycle1"/>
    <dgm:cxn modelId="{36B1C42C-355B-44A5-B073-9AE149D90935}" type="presParOf" srcId="{471C74EA-B519-4F55-9735-D215BE547FDB}" destId="{596A3AFC-0823-461A-9CF5-B88E50998AF5}" srcOrd="7" destOrd="0" presId="urn:microsoft.com/office/officeart/2005/8/layout/cycle1"/>
    <dgm:cxn modelId="{674E1349-51CC-4C6F-AF75-8D340BBF08E7}" type="presParOf" srcId="{471C74EA-B519-4F55-9735-D215BE547FDB}" destId="{9154E0B8-B22C-49EE-8ABF-5BE7232F41BB}" srcOrd="8" destOrd="0" presId="urn:microsoft.com/office/officeart/2005/8/layout/cycle1"/>
    <dgm:cxn modelId="{EDF4E24F-8D99-4C05-B1CC-91BA2502EC88}" type="presParOf" srcId="{471C74EA-B519-4F55-9735-D215BE547FDB}" destId="{2BB91D54-C42D-41EF-A175-FA460EC82733}" srcOrd="9" destOrd="0" presId="urn:microsoft.com/office/officeart/2005/8/layout/cycle1"/>
    <dgm:cxn modelId="{3B89D08D-C2BA-4598-99F6-A7E042114382}" type="presParOf" srcId="{471C74EA-B519-4F55-9735-D215BE547FDB}" destId="{6512D1AF-06B7-4F02-8317-3662C2268F12}" srcOrd="10" destOrd="0" presId="urn:microsoft.com/office/officeart/2005/8/layout/cycle1"/>
    <dgm:cxn modelId="{C5442814-9A46-4991-AAB6-9B813E51ADD9}" type="presParOf" srcId="{471C74EA-B519-4F55-9735-D215BE547FDB}" destId="{6BD36214-C462-4F33-9E14-DF70BE1B5FA8}" srcOrd="11" destOrd="0" presId="urn:microsoft.com/office/officeart/2005/8/layout/cycle1"/>
    <dgm:cxn modelId="{961923E1-984F-42F1-B4A9-8E40DEFB1666}" type="presParOf" srcId="{471C74EA-B519-4F55-9735-D215BE547FDB}" destId="{40602408-2ECB-4D51-86ED-B40BA53BC1DB}" srcOrd="12" destOrd="0" presId="urn:microsoft.com/office/officeart/2005/8/layout/cycle1"/>
    <dgm:cxn modelId="{5532CF35-AE51-4AF5-881C-01B3F442E64A}" type="presParOf" srcId="{471C74EA-B519-4F55-9735-D215BE547FDB}" destId="{6E63BD31-3233-492C-9A21-94A37F209EC5}" srcOrd="13" destOrd="0" presId="urn:microsoft.com/office/officeart/2005/8/layout/cycle1"/>
    <dgm:cxn modelId="{25F1689C-F753-483F-89FC-94FFE6ACA6CD}" type="presParOf" srcId="{471C74EA-B519-4F55-9735-D215BE547FDB}" destId="{32751043-FEAB-4BE2-B50F-647A7C1D896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8BEC19-31BE-4982-A013-3E443EC0DDFC}"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79F6F973-2A07-4764-9A1B-FC694C94A67B}">
      <dgm:prSet phldrT="[Text]"/>
      <dgm:spPr/>
      <dgm:t>
        <a:bodyPr/>
        <a:lstStyle/>
        <a:p>
          <a:r>
            <a:rPr lang="en-US" dirty="0" smtClean="0">
              <a:latin typeface="+mj-lt"/>
            </a:rPr>
            <a:t>Low Productivity</a:t>
          </a:r>
          <a:endParaRPr lang="en-US" dirty="0"/>
        </a:p>
      </dgm:t>
    </dgm:pt>
    <dgm:pt modelId="{56191E48-8643-4D9E-859C-B78F59CCCCDD}" type="parTrans" cxnId="{BC362F19-F7BF-4461-B7CE-8596F652CA85}">
      <dgm:prSet/>
      <dgm:spPr/>
      <dgm:t>
        <a:bodyPr/>
        <a:lstStyle/>
        <a:p>
          <a:endParaRPr lang="en-US"/>
        </a:p>
      </dgm:t>
    </dgm:pt>
    <dgm:pt modelId="{1374048C-9D24-4A84-8C96-5B22799C99AF}" type="sibTrans" cxnId="{BC362F19-F7BF-4461-B7CE-8596F652CA85}">
      <dgm:prSet/>
      <dgm:spPr/>
      <dgm:t>
        <a:bodyPr/>
        <a:lstStyle/>
        <a:p>
          <a:endParaRPr lang="en-US"/>
        </a:p>
      </dgm:t>
    </dgm:pt>
    <dgm:pt modelId="{7D79CC99-B9C5-453D-BAB7-D9E8B08D3954}">
      <dgm:prSet phldrT="[Text]"/>
      <dgm:spPr/>
      <dgm:t>
        <a:bodyPr/>
        <a:lstStyle/>
        <a:p>
          <a:r>
            <a:rPr lang="en-US" dirty="0" smtClean="0">
              <a:latin typeface="+mj-lt"/>
            </a:rPr>
            <a:t>Low Income</a:t>
          </a:r>
          <a:endParaRPr lang="en-US" dirty="0"/>
        </a:p>
      </dgm:t>
    </dgm:pt>
    <dgm:pt modelId="{9A604727-9526-45CB-BE9E-1EC5FC7A35EC}" type="parTrans" cxnId="{FFC97D20-04EF-4D03-BA7D-B9DA3B489082}">
      <dgm:prSet/>
      <dgm:spPr/>
      <dgm:t>
        <a:bodyPr/>
        <a:lstStyle/>
        <a:p>
          <a:endParaRPr lang="en-US"/>
        </a:p>
      </dgm:t>
    </dgm:pt>
    <dgm:pt modelId="{93241E6B-525A-4922-8493-34EB9BE98EA9}" type="sibTrans" cxnId="{FFC97D20-04EF-4D03-BA7D-B9DA3B489082}">
      <dgm:prSet/>
      <dgm:spPr/>
      <dgm:t>
        <a:bodyPr/>
        <a:lstStyle/>
        <a:p>
          <a:endParaRPr lang="en-US"/>
        </a:p>
      </dgm:t>
    </dgm:pt>
    <dgm:pt modelId="{5A83F17A-3E3F-42D1-AA62-ED6279CEBF27}">
      <dgm:prSet phldrT="[Text]"/>
      <dgm:spPr/>
      <dgm:t>
        <a:bodyPr/>
        <a:lstStyle/>
        <a:p>
          <a:r>
            <a:rPr lang="en-US" dirty="0" smtClean="0">
              <a:latin typeface="+mj-lt"/>
            </a:rPr>
            <a:t>Low Savings</a:t>
          </a:r>
          <a:endParaRPr lang="en-US" dirty="0"/>
        </a:p>
      </dgm:t>
    </dgm:pt>
    <dgm:pt modelId="{D792BA70-12B6-4230-8018-016E1F6C6597}" type="parTrans" cxnId="{EA5016C4-C17A-4956-BEAF-4C3B790A3F4D}">
      <dgm:prSet/>
      <dgm:spPr/>
      <dgm:t>
        <a:bodyPr/>
        <a:lstStyle/>
        <a:p>
          <a:endParaRPr lang="en-US"/>
        </a:p>
      </dgm:t>
    </dgm:pt>
    <dgm:pt modelId="{3B3CC730-8DDC-402D-9A94-490EC3D717D1}" type="sibTrans" cxnId="{EA5016C4-C17A-4956-BEAF-4C3B790A3F4D}">
      <dgm:prSet/>
      <dgm:spPr/>
      <dgm:t>
        <a:bodyPr/>
        <a:lstStyle/>
        <a:p>
          <a:endParaRPr lang="en-US"/>
        </a:p>
      </dgm:t>
    </dgm:pt>
    <dgm:pt modelId="{ED68C683-207A-4BC3-A87B-7980F86DCE5F}">
      <dgm:prSet phldrT="[Text]"/>
      <dgm:spPr/>
      <dgm:t>
        <a:bodyPr/>
        <a:lstStyle/>
        <a:p>
          <a:r>
            <a:rPr lang="en-US" dirty="0" smtClean="0">
              <a:latin typeface="+mj-lt"/>
            </a:rPr>
            <a:t>Low Investment</a:t>
          </a:r>
          <a:endParaRPr lang="en-US" dirty="0"/>
        </a:p>
      </dgm:t>
    </dgm:pt>
    <dgm:pt modelId="{03C8F1CE-660B-443E-B2A4-C6A293AAD25D}" type="parTrans" cxnId="{C16038D0-C499-4481-8453-E1AE94619F2D}">
      <dgm:prSet/>
      <dgm:spPr/>
      <dgm:t>
        <a:bodyPr/>
        <a:lstStyle/>
        <a:p>
          <a:endParaRPr lang="en-US"/>
        </a:p>
      </dgm:t>
    </dgm:pt>
    <dgm:pt modelId="{38BA2432-8BB0-4C04-8351-6AFCC1A2C14F}" type="sibTrans" cxnId="{C16038D0-C499-4481-8453-E1AE94619F2D}">
      <dgm:prSet/>
      <dgm:spPr/>
      <dgm:t>
        <a:bodyPr/>
        <a:lstStyle/>
        <a:p>
          <a:endParaRPr lang="en-US"/>
        </a:p>
      </dgm:t>
    </dgm:pt>
    <dgm:pt modelId="{79C9CE36-A1E5-479E-AFDB-A5496933805B}">
      <dgm:prSet phldrT="[Text]"/>
      <dgm:spPr/>
      <dgm:t>
        <a:bodyPr/>
        <a:lstStyle/>
        <a:p>
          <a:r>
            <a:rPr lang="en-US" dirty="0" smtClean="0">
              <a:latin typeface="+mj-lt"/>
            </a:rPr>
            <a:t>Capital Deficiency</a:t>
          </a:r>
          <a:endParaRPr lang="en-US" dirty="0"/>
        </a:p>
      </dgm:t>
    </dgm:pt>
    <dgm:pt modelId="{BB6F5E6B-A3CD-4811-9D3E-163B12F1652A}" type="parTrans" cxnId="{ED7C2711-0091-4BCC-A522-5E3B23BEF647}">
      <dgm:prSet/>
      <dgm:spPr/>
      <dgm:t>
        <a:bodyPr/>
        <a:lstStyle/>
        <a:p>
          <a:endParaRPr lang="en-US"/>
        </a:p>
      </dgm:t>
    </dgm:pt>
    <dgm:pt modelId="{72E15094-FD55-4D29-930E-DEF92D83C0CA}" type="sibTrans" cxnId="{ED7C2711-0091-4BCC-A522-5E3B23BEF647}">
      <dgm:prSet/>
      <dgm:spPr/>
      <dgm:t>
        <a:bodyPr/>
        <a:lstStyle/>
        <a:p>
          <a:endParaRPr lang="en-US"/>
        </a:p>
      </dgm:t>
    </dgm:pt>
    <dgm:pt modelId="{FDC8B37A-E85B-4588-A4E1-77F25C4936DE}" type="pres">
      <dgm:prSet presAssocID="{D08BEC19-31BE-4982-A013-3E443EC0DDFC}" presName="cycle" presStyleCnt="0">
        <dgm:presLayoutVars>
          <dgm:dir/>
          <dgm:resizeHandles val="exact"/>
        </dgm:presLayoutVars>
      </dgm:prSet>
      <dgm:spPr/>
      <dgm:t>
        <a:bodyPr/>
        <a:lstStyle/>
        <a:p>
          <a:endParaRPr lang="en-US"/>
        </a:p>
      </dgm:t>
    </dgm:pt>
    <dgm:pt modelId="{4BCD1590-E807-4E6B-8BCC-6072C8C3C8CD}" type="pres">
      <dgm:prSet presAssocID="{79F6F973-2A07-4764-9A1B-FC694C94A67B}" presName="dummy" presStyleCnt="0"/>
      <dgm:spPr/>
    </dgm:pt>
    <dgm:pt modelId="{8A32125C-1C7B-4D25-A19B-2D546A7B90DF}" type="pres">
      <dgm:prSet presAssocID="{79F6F973-2A07-4764-9A1B-FC694C94A67B}" presName="node" presStyleLbl="revTx" presStyleIdx="0" presStyleCnt="5">
        <dgm:presLayoutVars>
          <dgm:bulletEnabled val="1"/>
        </dgm:presLayoutVars>
      </dgm:prSet>
      <dgm:spPr/>
      <dgm:t>
        <a:bodyPr/>
        <a:lstStyle/>
        <a:p>
          <a:endParaRPr lang="en-US"/>
        </a:p>
      </dgm:t>
    </dgm:pt>
    <dgm:pt modelId="{83D9F08F-9A8D-413E-AF68-11020F1B7FA1}" type="pres">
      <dgm:prSet presAssocID="{1374048C-9D24-4A84-8C96-5B22799C99AF}" presName="sibTrans" presStyleLbl="node1" presStyleIdx="0" presStyleCnt="5"/>
      <dgm:spPr/>
      <dgm:t>
        <a:bodyPr/>
        <a:lstStyle/>
        <a:p>
          <a:endParaRPr lang="en-US"/>
        </a:p>
      </dgm:t>
    </dgm:pt>
    <dgm:pt modelId="{B8CA8189-6174-4556-8CDE-1E4581C0679E}" type="pres">
      <dgm:prSet presAssocID="{7D79CC99-B9C5-453D-BAB7-D9E8B08D3954}" presName="dummy" presStyleCnt="0"/>
      <dgm:spPr/>
    </dgm:pt>
    <dgm:pt modelId="{445C51FE-D347-4E5B-98EA-7296E77301C1}" type="pres">
      <dgm:prSet presAssocID="{7D79CC99-B9C5-453D-BAB7-D9E8B08D3954}" presName="node" presStyleLbl="revTx" presStyleIdx="1" presStyleCnt="5">
        <dgm:presLayoutVars>
          <dgm:bulletEnabled val="1"/>
        </dgm:presLayoutVars>
      </dgm:prSet>
      <dgm:spPr/>
      <dgm:t>
        <a:bodyPr/>
        <a:lstStyle/>
        <a:p>
          <a:endParaRPr lang="en-US"/>
        </a:p>
      </dgm:t>
    </dgm:pt>
    <dgm:pt modelId="{485010CE-FAF6-4F1F-A5BE-5BB98091FC20}" type="pres">
      <dgm:prSet presAssocID="{93241E6B-525A-4922-8493-34EB9BE98EA9}" presName="sibTrans" presStyleLbl="node1" presStyleIdx="1" presStyleCnt="5"/>
      <dgm:spPr/>
      <dgm:t>
        <a:bodyPr/>
        <a:lstStyle/>
        <a:p>
          <a:endParaRPr lang="en-US"/>
        </a:p>
      </dgm:t>
    </dgm:pt>
    <dgm:pt modelId="{4B605CB3-50E4-425F-8123-2BB88009B254}" type="pres">
      <dgm:prSet presAssocID="{5A83F17A-3E3F-42D1-AA62-ED6279CEBF27}" presName="dummy" presStyleCnt="0"/>
      <dgm:spPr/>
    </dgm:pt>
    <dgm:pt modelId="{8A70E9FE-D9D9-4FFB-9271-34013461D0FD}" type="pres">
      <dgm:prSet presAssocID="{5A83F17A-3E3F-42D1-AA62-ED6279CEBF27}" presName="node" presStyleLbl="revTx" presStyleIdx="2" presStyleCnt="5">
        <dgm:presLayoutVars>
          <dgm:bulletEnabled val="1"/>
        </dgm:presLayoutVars>
      </dgm:prSet>
      <dgm:spPr/>
      <dgm:t>
        <a:bodyPr/>
        <a:lstStyle/>
        <a:p>
          <a:endParaRPr lang="en-US"/>
        </a:p>
      </dgm:t>
    </dgm:pt>
    <dgm:pt modelId="{D1B40687-596E-48FD-A2C2-D3CD5DAA5A0E}" type="pres">
      <dgm:prSet presAssocID="{3B3CC730-8DDC-402D-9A94-490EC3D717D1}" presName="sibTrans" presStyleLbl="node1" presStyleIdx="2" presStyleCnt="5"/>
      <dgm:spPr/>
      <dgm:t>
        <a:bodyPr/>
        <a:lstStyle/>
        <a:p>
          <a:endParaRPr lang="en-US"/>
        </a:p>
      </dgm:t>
    </dgm:pt>
    <dgm:pt modelId="{48C5B2C7-5D3F-4D26-80D6-DF55E4C1D6EE}" type="pres">
      <dgm:prSet presAssocID="{ED68C683-207A-4BC3-A87B-7980F86DCE5F}" presName="dummy" presStyleCnt="0"/>
      <dgm:spPr/>
    </dgm:pt>
    <dgm:pt modelId="{5EEDC441-90FB-41D0-AEA5-C9C5051E6629}" type="pres">
      <dgm:prSet presAssocID="{ED68C683-207A-4BC3-A87B-7980F86DCE5F}" presName="node" presStyleLbl="revTx" presStyleIdx="3" presStyleCnt="5">
        <dgm:presLayoutVars>
          <dgm:bulletEnabled val="1"/>
        </dgm:presLayoutVars>
      </dgm:prSet>
      <dgm:spPr/>
      <dgm:t>
        <a:bodyPr/>
        <a:lstStyle/>
        <a:p>
          <a:endParaRPr lang="en-US"/>
        </a:p>
      </dgm:t>
    </dgm:pt>
    <dgm:pt modelId="{94D73B1D-D591-4013-9EA5-C4E940C3B2F8}" type="pres">
      <dgm:prSet presAssocID="{38BA2432-8BB0-4C04-8351-6AFCC1A2C14F}" presName="sibTrans" presStyleLbl="node1" presStyleIdx="3" presStyleCnt="5"/>
      <dgm:spPr/>
      <dgm:t>
        <a:bodyPr/>
        <a:lstStyle/>
        <a:p>
          <a:endParaRPr lang="en-US"/>
        </a:p>
      </dgm:t>
    </dgm:pt>
    <dgm:pt modelId="{3C64B82D-ED09-4280-9981-310A004A8D7F}" type="pres">
      <dgm:prSet presAssocID="{79C9CE36-A1E5-479E-AFDB-A5496933805B}" presName="dummy" presStyleCnt="0"/>
      <dgm:spPr/>
    </dgm:pt>
    <dgm:pt modelId="{7AF364D5-DFF4-4565-B48C-198B71C8F6EE}" type="pres">
      <dgm:prSet presAssocID="{79C9CE36-A1E5-479E-AFDB-A5496933805B}" presName="node" presStyleLbl="revTx" presStyleIdx="4" presStyleCnt="5">
        <dgm:presLayoutVars>
          <dgm:bulletEnabled val="1"/>
        </dgm:presLayoutVars>
      </dgm:prSet>
      <dgm:spPr/>
      <dgm:t>
        <a:bodyPr/>
        <a:lstStyle/>
        <a:p>
          <a:endParaRPr lang="en-US"/>
        </a:p>
      </dgm:t>
    </dgm:pt>
    <dgm:pt modelId="{64C5B0ED-B645-4DBB-8351-620E719E99B4}" type="pres">
      <dgm:prSet presAssocID="{72E15094-FD55-4D29-930E-DEF92D83C0CA}" presName="sibTrans" presStyleLbl="node1" presStyleIdx="4" presStyleCnt="5"/>
      <dgm:spPr/>
      <dgm:t>
        <a:bodyPr/>
        <a:lstStyle/>
        <a:p>
          <a:endParaRPr lang="en-US"/>
        </a:p>
      </dgm:t>
    </dgm:pt>
  </dgm:ptLst>
  <dgm:cxnLst>
    <dgm:cxn modelId="{ED7C2711-0091-4BCC-A522-5E3B23BEF647}" srcId="{D08BEC19-31BE-4982-A013-3E443EC0DDFC}" destId="{79C9CE36-A1E5-479E-AFDB-A5496933805B}" srcOrd="4" destOrd="0" parTransId="{BB6F5E6B-A3CD-4811-9D3E-163B12F1652A}" sibTransId="{72E15094-FD55-4D29-930E-DEF92D83C0CA}"/>
    <dgm:cxn modelId="{B0B8DF57-5AB0-459A-8F78-7DEBBE7C3EC5}" type="presOf" srcId="{3B3CC730-8DDC-402D-9A94-490EC3D717D1}" destId="{D1B40687-596E-48FD-A2C2-D3CD5DAA5A0E}" srcOrd="0" destOrd="0" presId="urn:microsoft.com/office/officeart/2005/8/layout/cycle1"/>
    <dgm:cxn modelId="{BE36C1E9-6219-4B9F-A4C1-465C72717118}" type="presOf" srcId="{D08BEC19-31BE-4982-A013-3E443EC0DDFC}" destId="{FDC8B37A-E85B-4588-A4E1-77F25C4936DE}" srcOrd="0" destOrd="0" presId="urn:microsoft.com/office/officeart/2005/8/layout/cycle1"/>
    <dgm:cxn modelId="{E0A8A881-D671-46D3-9E11-1B4402780DA9}" type="presOf" srcId="{38BA2432-8BB0-4C04-8351-6AFCC1A2C14F}" destId="{94D73B1D-D591-4013-9EA5-C4E940C3B2F8}" srcOrd="0" destOrd="0" presId="urn:microsoft.com/office/officeart/2005/8/layout/cycle1"/>
    <dgm:cxn modelId="{9DB839FD-5EAD-4946-8708-6A86E9A59F87}" type="presOf" srcId="{72E15094-FD55-4D29-930E-DEF92D83C0CA}" destId="{64C5B0ED-B645-4DBB-8351-620E719E99B4}" srcOrd="0" destOrd="0" presId="urn:microsoft.com/office/officeart/2005/8/layout/cycle1"/>
    <dgm:cxn modelId="{7403B6D4-55AA-423B-BAF1-26384735A5FC}" type="presOf" srcId="{79C9CE36-A1E5-479E-AFDB-A5496933805B}" destId="{7AF364D5-DFF4-4565-B48C-198B71C8F6EE}" srcOrd="0" destOrd="0" presId="urn:microsoft.com/office/officeart/2005/8/layout/cycle1"/>
    <dgm:cxn modelId="{FFC97D20-04EF-4D03-BA7D-B9DA3B489082}" srcId="{D08BEC19-31BE-4982-A013-3E443EC0DDFC}" destId="{7D79CC99-B9C5-453D-BAB7-D9E8B08D3954}" srcOrd="1" destOrd="0" parTransId="{9A604727-9526-45CB-BE9E-1EC5FC7A35EC}" sibTransId="{93241E6B-525A-4922-8493-34EB9BE98EA9}"/>
    <dgm:cxn modelId="{0F0D8988-58D8-4E18-8C25-43830D55556D}" type="presOf" srcId="{7D79CC99-B9C5-453D-BAB7-D9E8B08D3954}" destId="{445C51FE-D347-4E5B-98EA-7296E77301C1}" srcOrd="0" destOrd="0" presId="urn:microsoft.com/office/officeart/2005/8/layout/cycle1"/>
    <dgm:cxn modelId="{C16038D0-C499-4481-8453-E1AE94619F2D}" srcId="{D08BEC19-31BE-4982-A013-3E443EC0DDFC}" destId="{ED68C683-207A-4BC3-A87B-7980F86DCE5F}" srcOrd="3" destOrd="0" parTransId="{03C8F1CE-660B-443E-B2A4-C6A293AAD25D}" sibTransId="{38BA2432-8BB0-4C04-8351-6AFCC1A2C14F}"/>
    <dgm:cxn modelId="{E1CC1D15-FCBC-4955-81E8-45359E188EB9}" type="presOf" srcId="{1374048C-9D24-4A84-8C96-5B22799C99AF}" destId="{83D9F08F-9A8D-413E-AF68-11020F1B7FA1}" srcOrd="0" destOrd="0" presId="urn:microsoft.com/office/officeart/2005/8/layout/cycle1"/>
    <dgm:cxn modelId="{EA5016C4-C17A-4956-BEAF-4C3B790A3F4D}" srcId="{D08BEC19-31BE-4982-A013-3E443EC0DDFC}" destId="{5A83F17A-3E3F-42D1-AA62-ED6279CEBF27}" srcOrd="2" destOrd="0" parTransId="{D792BA70-12B6-4230-8018-016E1F6C6597}" sibTransId="{3B3CC730-8DDC-402D-9A94-490EC3D717D1}"/>
    <dgm:cxn modelId="{BC362F19-F7BF-4461-B7CE-8596F652CA85}" srcId="{D08BEC19-31BE-4982-A013-3E443EC0DDFC}" destId="{79F6F973-2A07-4764-9A1B-FC694C94A67B}" srcOrd="0" destOrd="0" parTransId="{56191E48-8643-4D9E-859C-B78F59CCCCDD}" sibTransId="{1374048C-9D24-4A84-8C96-5B22799C99AF}"/>
    <dgm:cxn modelId="{A1A46480-3781-4D58-929E-6B6420B0576D}" type="presOf" srcId="{93241E6B-525A-4922-8493-34EB9BE98EA9}" destId="{485010CE-FAF6-4F1F-A5BE-5BB98091FC20}" srcOrd="0" destOrd="0" presId="urn:microsoft.com/office/officeart/2005/8/layout/cycle1"/>
    <dgm:cxn modelId="{BE74ADBB-ED85-4609-AF02-246E00E8BBE9}" type="presOf" srcId="{ED68C683-207A-4BC3-A87B-7980F86DCE5F}" destId="{5EEDC441-90FB-41D0-AEA5-C9C5051E6629}" srcOrd="0" destOrd="0" presId="urn:microsoft.com/office/officeart/2005/8/layout/cycle1"/>
    <dgm:cxn modelId="{6C1645AD-ED8A-4FAD-9607-D91C261B3C8F}" type="presOf" srcId="{79F6F973-2A07-4764-9A1B-FC694C94A67B}" destId="{8A32125C-1C7B-4D25-A19B-2D546A7B90DF}" srcOrd="0" destOrd="0" presId="urn:microsoft.com/office/officeart/2005/8/layout/cycle1"/>
    <dgm:cxn modelId="{14EBC6AC-F388-4921-B1FF-4BAFDAB97536}" type="presOf" srcId="{5A83F17A-3E3F-42D1-AA62-ED6279CEBF27}" destId="{8A70E9FE-D9D9-4FFB-9271-34013461D0FD}" srcOrd="0" destOrd="0" presId="urn:microsoft.com/office/officeart/2005/8/layout/cycle1"/>
    <dgm:cxn modelId="{64A7AA21-4253-4C19-AF59-51194E3F754F}" type="presParOf" srcId="{FDC8B37A-E85B-4588-A4E1-77F25C4936DE}" destId="{4BCD1590-E807-4E6B-8BCC-6072C8C3C8CD}" srcOrd="0" destOrd="0" presId="urn:microsoft.com/office/officeart/2005/8/layout/cycle1"/>
    <dgm:cxn modelId="{7C3F1D9E-0539-4AC2-A6BC-55927D495FA7}" type="presParOf" srcId="{FDC8B37A-E85B-4588-A4E1-77F25C4936DE}" destId="{8A32125C-1C7B-4D25-A19B-2D546A7B90DF}" srcOrd="1" destOrd="0" presId="urn:microsoft.com/office/officeart/2005/8/layout/cycle1"/>
    <dgm:cxn modelId="{104ECA26-4224-4EBE-98D6-3F914E829717}" type="presParOf" srcId="{FDC8B37A-E85B-4588-A4E1-77F25C4936DE}" destId="{83D9F08F-9A8D-413E-AF68-11020F1B7FA1}" srcOrd="2" destOrd="0" presId="urn:microsoft.com/office/officeart/2005/8/layout/cycle1"/>
    <dgm:cxn modelId="{BEFF462E-8D65-437F-9BC2-543D575AB145}" type="presParOf" srcId="{FDC8B37A-E85B-4588-A4E1-77F25C4936DE}" destId="{B8CA8189-6174-4556-8CDE-1E4581C0679E}" srcOrd="3" destOrd="0" presId="urn:microsoft.com/office/officeart/2005/8/layout/cycle1"/>
    <dgm:cxn modelId="{226D0CC6-6802-4F45-9F18-D34DAAC89D0B}" type="presParOf" srcId="{FDC8B37A-E85B-4588-A4E1-77F25C4936DE}" destId="{445C51FE-D347-4E5B-98EA-7296E77301C1}" srcOrd="4" destOrd="0" presId="urn:microsoft.com/office/officeart/2005/8/layout/cycle1"/>
    <dgm:cxn modelId="{4F210F66-FC36-4ACF-B1AC-17EC2C3945C8}" type="presParOf" srcId="{FDC8B37A-E85B-4588-A4E1-77F25C4936DE}" destId="{485010CE-FAF6-4F1F-A5BE-5BB98091FC20}" srcOrd="5" destOrd="0" presId="urn:microsoft.com/office/officeart/2005/8/layout/cycle1"/>
    <dgm:cxn modelId="{3C5CA501-06B0-459D-B126-706CC26F2356}" type="presParOf" srcId="{FDC8B37A-E85B-4588-A4E1-77F25C4936DE}" destId="{4B605CB3-50E4-425F-8123-2BB88009B254}" srcOrd="6" destOrd="0" presId="urn:microsoft.com/office/officeart/2005/8/layout/cycle1"/>
    <dgm:cxn modelId="{7DC09442-23F4-4893-B7E7-E07BC823936D}" type="presParOf" srcId="{FDC8B37A-E85B-4588-A4E1-77F25C4936DE}" destId="{8A70E9FE-D9D9-4FFB-9271-34013461D0FD}" srcOrd="7" destOrd="0" presId="urn:microsoft.com/office/officeart/2005/8/layout/cycle1"/>
    <dgm:cxn modelId="{E94DA18E-6305-4C0F-ABC3-F88C45CA2730}" type="presParOf" srcId="{FDC8B37A-E85B-4588-A4E1-77F25C4936DE}" destId="{D1B40687-596E-48FD-A2C2-D3CD5DAA5A0E}" srcOrd="8" destOrd="0" presId="urn:microsoft.com/office/officeart/2005/8/layout/cycle1"/>
    <dgm:cxn modelId="{2D5F4A87-AC96-462F-8C29-F1223D5BF65E}" type="presParOf" srcId="{FDC8B37A-E85B-4588-A4E1-77F25C4936DE}" destId="{48C5B2C7-5D3F-4D26-80D6-DF55E4C1D6EE}" srcOrd="9" destOrd="0" presId="urn:microsoft.com/office/officeart/2005/8/layout/cycle1"/>
    <dgm:cxn modelId="{F7181052-EB2A-40AA-8358-43038B317BB2}" type="presParOf" srcId="{FDC8B37A-E85B-4588-A4E1-77F25C4936DE}" destId="{5EEDC441-90FB-41D0-AEA5-C9C5051E6629}" srcOrd="10" destOrd="0" presId="urn:microsoft.com/office/officeart/2005/8/layout/cycle1"/>
    <dgm:cxn modelId="{0B28D2A5-4089-45D3-9501-166F9FC66C3D}" type="presParOf" srcId="{FDC8B37A-E85B-4588-A4E1-77F25C4936DE}" destId="{94D73B1D-D591-4013-9EA5-C4E940C3B2F8}" srcOrd="11" destOrd="0" presId="urn:microsoft.com/office/officeart/2005/8/layout/cycle1"/>
    <dgm:cxn modelId="{3521770A-235F-4544-A96C-34E65AC8ED47}" type="presParOf" srcId="{FDC8B37A-E85B-4588-A4E1-77F25C4936DE}" destId="{3C64B82D-ED09-4280-9981-310A004A8D7F}" srcOrd="12" destOrd="0" presId="urn:microsoft.com/office/officeart/2005/8/layout/cycle1"/>
    <dgm:cxn modelId="{5735D197-8113-4976-B28C-1A1A35379192}" type="presParOf" srcId="{FDC8B37A-E85B-4588-A4E1-77F25C4936DE}" destId="{7AF364D5-DFF4-4565-B48C-198B71C8F6EE}" srcOrd="13" destOrd="0" presId="urn:microsoft.com/office/officeart/2005/8/layout/cycle1"/>
    <dgm:cxn modelId="{CEDC5194-9AFD-4D9E-B04F-540E4874BE8A}" type="presParOf" srcId="{FDC8B37A-E85B-4588-A4E1-77F25C4936DE}" destId="{64C5B0ED-B645-4DBB-8351-620E719E99B4}"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F4C2AA-028E-4251-9D3C-5493B956423F}"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1C7963C4-5790-47BC-8977-884CD4143A86}">
      <dgm:prSet phldrT="[Text]"/>
      <dgm:spPr/>
      <dgm:t>
        <a:bodyPr/>
        <a:lstStyle/>
        <a:p>
          <a:r>
            <a:rPr lang="en-US" dirty="0" smtClean="0">
              <a:latin typeface="+mj-lt"/>
            </a:rPr>
            <a:t>Undeveloped Agriculture</a:t>
          </a:r>
          <a:endParaRPr lang="en-US" dirty="0">
            <a:latin typeface="+mj-lt"/>
          </a:endParaRPr>
        </a:p>
      </dgm:t>
    </dgm:pt>
    <dgm:pt modelId="{3EDD5947-5BE9-4F3A-B875-FE4B12421662}" type="parTrans" cxnId="{F01894CC-BBCA-4B75-B382-D4DBEF902294}">
      <dgm:prSet/>
      <dgm:spPr/>
      <dgm:t>
        <a:bodyPr/>
        <a:lstStyle/>
        <a:p>
          <a:endParaRPr lang="en-US"/>
        </a:p>
      </dgm:t>
    </dgm:pt>
    <dgm:pt modelId="{656876BC-CCE1-4AAD-828C-6E0EA5E51BBD}" type="sibTrans" cxnId="{F01894CC-BBCA-4B75-B382-D4DBEF902294}">
      <dgm:prSet/>
      <dgm:spPr/>
      <dgm:t>
        <a:bodyPr/>
        <a:lstStyle/>
        <a:p>
          <a:endParaRPr lang="en-US"/>
        </a:p>
      </dgm:t>
    </dgm:pt>
    <dgm:pt modelId="{CC6C2BE2-3FFD-4548-9CD9-CEC62C5410B2}">
      <dgm:prSet phldrT="[Text]" custT="1"/>
      <dgm:spPr/>
      <dgm:t>
        <a:bodyPr/>
        <a:lstStyle/>
        <a:p>
          <a:r>
            <a:rPr lang="en-US" sz="1600" dirty="0" smtClean="0">
              <a:latin typeface="+mj-lt"/>
            </a:rPr>
            <a:t>75% people of this country are dependent on agriculture</a:t>
          </a:r>
          <a:endParaRPr lang="en-US" sz="1600" dirty="0">
            <a:latin typeface="+mj-lt"/>
          </a:endParaRPr>
        </a:p>
      </dgm:t>
    </dgm:pt>
    <dgm:pt modelId="{B3E3010A-5D9E-4F13-A8EE-B8D27EBCA91B}" type="parTrans" cxnId="{F193EEEA-5E0B-42D9-BC35-59AE19385AD9}">
      <dgm:prSet/>
      <dgm:spPr/>
      <dgm:t>
        <a:bodyPr/>
        <a:lstStyle/>
        <a:p>
          <a:endParaRPr lang="en-US"/>
        </a:p>
      </dgm:t>
    </dgm:pt>
    <dgm:pt modelId="{0A8BD9F9-EA06-45E3-B4C6-53654B7901ED}" type="sibTrans" cxnId="{F193EEEA-5E0B-42D9-BC35-59AE19385AD9}">
      <dgm:prSet/>
      <dgm:spPr/>
      <dgm:t>
        <a:bodyPr/>
        <a:lstStyle/>
        <a:p>
          <a:endParaRPr lang="en-US"/>
        </a:p>
      </dgm:t>
    </dgm:pt>
    <dgm:pt modelId="{99BBA609-756A-4AA5-998E-15A6AEEE522A}">
      <dgm:prSet phldrT="[Text]" custT="1"/>
      <dgm:spPr/>
      <dgm:t>
        <a:bodyPr/>
        <a:lstStyle/>
        <a:p>
          <a:r>
            <a:rPr lang="en-US" sz="1600" dirty="0" smtClean="0">
              <a:latin typeface="+mj-lt"/>
            </a:rPr>
            <a:t>due to traditional system of cultivation, lack of facilities for irrigation, manures, seeds, agricultural loans and natural hazards etc. </a:t>
          </a:r>
          <a:endParaRPr lang="en-US" sz="1600" dirty="0">
            <a:latin typeface="+mj-lt"/>
          </a:endParaRPr>
        </a:p>
      </dgm:t>
    </dgm:pt>
    <dgm:pt modelId="{6B87C020-EF0C-4F2E-A33A-E621D2B7BAE8}" type="parTrans" cxnId="{D4E2D0DF-6E8F-49B7-9DEE-8B673CA87FF0}">
      <dgm:prSet/>
      <dgm:spPr/>
      <dgm:t>
        <a:bodyPr/>
        <a:lstStyle/>
        <a:p>
          <a:endParaRPr lang="en-US"/>
        </a:p>
      </dgm:t>
    </dgm:pt>
    <dgm:pt modelId="{4785708E-8A80-4839-9A9A-3BB571BCF598}" type="sibTrans" cxnId="{D4E2D0DF-6E8F-49B7-9DEE-8B673CA87FF0}">
      <dgm:prSet/>
      <dgm:spPr/>
      <dgm:t>
        <a:bodyPr/>
        <a:lstStyle/>
        <a:p>
          <a:endParaRPr lang="en-US"/>
        </a:p>
      </dgm:t>
    </dgm:pt>
    <dgm:pt modelId="{C6D09021-F929-45EF-999B-3E41ECB8BAB2}">
      <dgm:prSet phldrT="[Text]"/>
      <dgm:spPr/>
      <dgm:t>
        <a:bodyPr/>
        <a:lstStyle/>
        <a:p>
          <a:r>
            <a:rPr lang="en-US" dirty="0" smtClean="0">
              <a:latin typeface="+mj-lt"/>
            </a:rPr>
            <a:t>Undeveloped Industry</a:t>
          </a:r>
          <a:endParaRPr lang="en-US" dirty="0">
            <a:latin typeface="+mj-lt"/>
          </a:endParaRPr>
        </a:p>
      </dgm:t>
    </dgm:pt>
    <dgm:pt modelId="{3806D6DB-32EB-4672-BD48-C105BDC2D014}" type="parTrans" cxnId="{639EE892-4A20-4CAA-BF73-EFE9FBFA4172}">
      <dgm:prSet/>
      <dgm:spPr/>
      <dgm:t>
        <a:bodyPr/>
        <a:lstStyle/>
        <a:p>
          <a:endParaRPr lang="en-US"/>
        </a:p>
      </dgm:t>
    </dgm:pt>
    <dgm:pt modelId="{1D99F7AD-9B22-46F4-8520-0017FC47B591}" type="sibTrans" cxnId="{639EE892-4A20-4CAA-BF73-EFE9FBFA4172}">
      <dgm:prSet/>
      <dgm:spPr/>
      <dgm:t>
        <a:bodyPr/>
        <a:lstStyle/>
        <a:p>
          <a:endParaRPr lang="en-US"/>
        </a:p>
      </dgm:t>
    </dgm:pt>
    <dgm:pt modelId="{78C4349D-3AD4-4559-908A-18F45634D8E4}">
      <dgm:prSet phldrT="[Text]" custT="1"/>
      <dgm:spPr/>
      <dgm:t>
        <a:bodyPr/>
        <a:lstStyle/>
        <a:p>
          <a:r>
            <a:rPr lang="en-US" sz="1400" dirty="0" smtClean="0">
              <a:latin typeface="+mj-lt"/>
            </a:rPr>
            <a:t>The pace of industrial development of this country is very slow due to lack of capital, developed technical knowledge, skilled labor, improved infrastructure, proper planning etc</a:t>
          </a:r>
          <a:endParaRPr lang="en-US" sz="1400" dirty="0">
            <a:latin typeface="+mj-lt"/>
          </a:endParaRPr>
        </a:p>
      </dgm:t>
    </dgm:pt>
    <dgm:pt modelId="{8553A5A1-C478-475A-B244-121ACBCCDCDC}" type="parTrans" cxnId="{A7DD97A7-30A6-488E-A07D-7C5C22205D87}">
      <dgm:prSet/>
      <dgm:spPr/>
      <dgm:t>
        <a:bodyPr/>
        <a:lstStyle/>
        <a:p>
          <a:endParaRPr lang="en-US"/>
        </a:p>
      </dgm:t>
    </dgm:pt>
    <dgm:pt modelId="{DDBCB513-FD3A-4CC2-BA77-FD34D84A81B4}" type="sibTrans" cxnId="{A7DD97A7-30A6-488E-A07D-7C5C22205D87}">
      <dgm:prSet/>
      <dgm:spPr/>
      <dgm:t>
        <a:bodyPr/>
        <a:lstStyle/>
        <a:p>
          <a:endParaRPr lang="en-US"/>
        </a:p>
      </dgm:t>
    </dgm:pt>
    <dgm:pt modelId="{37684837-2F24-4F79-9EF2-6A158A4D900D}">
      <dgm:prSet phldrT="[Text]" custT="1"/>
      <dgm:spPr/>
      <dgm:t>
        <a:bodyPr/>
        <a:lstStyle/>
        <a:p>
          <a:r>
            <a:rPr lang="en-US" sz="1400" dirty="0" smtClean="0">
              <a:latin typeface="+mj-lt"/>
            </a:rPr>
            <a:t> The contribution of industry to the national income is only 29.93%.</a:t>
          </a:r>
          <a:endParaRPr lang="en-US" sz="1400" dirty="0">
            <a:latin typeface="+mj-lt"/>
          </a:endParaRPr>
        </a:p>
      </dgm:t>
    </dgm:pt>
    <dgm:pt modelId="{4F19F291-AB8F-45B1-9682-9C5561711CFB}" type="parTrans" cxnId="{CA3699E9-33EA-4019-89B1-3A7BC7025A9E}">
      <dgm:prSet/>
      <dgm:spPr/>
      <dgm:t>
        <a:bodyPr/>
        <a:lstStyle/>
        <a:p>
          <a:endParaRPr lang="en-US"/>
        </a:p>
      </dgm:t>
    </dgm:pt>
    <dgm:pt modelId="{2FA4A3B0-2286-40EF-AA59-9764BC167AD7}" type="sibTrans" cxnId="{CA3699E9-33EA-4019-89B1-3A7BC7025A9E}">
      <dgm:prSet/>
      <dgm:spPr/>
      <dgm:t>
        <a:bodyPr/>
        <a:lstStyle/>
        <a:p>
          <a:endParaRPr lang="en-US"/>
        </a:p>
      </dgm:t>
    </dgm:pt>
    <dgm:pt modelId="{BCE76827-32FE-49EC-8AF5-55BE6AD0B224}">
      <dgm:prSet phldrT="[Text]"/>
      <dgm:spPr/>
      <dgm:t>
        <a:bodyPr/>
        <a:lstStyle/>
        <a:p>
          <a:r>
            <a:rPr lang="en-US" dirty="0" smtClean="0">
              <a:latin typeface="+mj-lt"/>
            </a:rPr>
            <a:t>Less Per Capita Income</a:t>
          </a:r>
          <a:endParaRPr lang="en-US" dirty="0">
            <a:latin typeface="+mj-lt"/>
          </a:endParaRPr>
        </a:p>
      </dgm:t>
    </dgm:pt>
    <dgm:pt modelId="{77AABA20-18E6-4D2D-9A16-8D4AF4F602A1}" type="parTrans" cxnId="{91EE441F-592C-4093-B33B-EAEAE969DAC8}">
      <dgm:prSet/>
      <dgm:spPr/>
      <dgm:t>
        <a:bodyPr/>
        <a:lstStyle/>
        <a:p>
          <a:endParaRPr lang="en-US"/>
        </a:p>
      </dgm:t>
    </dgm:pt>
    <dgm:pt modelId="{07798CD7-5A57-44F9-8F71-5AD3C359621B}" type="sibTrans" cxnId="{91EE441F-592C-4093-B33B-EAEAE969DAC8}">
      <dgm:prSet/>
      <dgm:spPr/>
      <dgm:t>
        <a:bodyPr/>
        <a:lstStyle/>
        <a:p>
          <a:endParaRPr lang="en-US"/>
        </a:p>
      </dgm:t>
    </dgm:pt>
    <dgm:pt modelId="{92575304-BCED-4671-8DB1-1EA2FE8B7C8D}">
      <dgm:prSet phldrT="[Text]" custT="1"/>
      <dgm:spPr/>
      <dgm:t>
        <a:bodyPr/>
        <a:lstStyle/>
        <a:p>
          <a:r>
            <a:rPr lang="en-US" sz="1600" dirty="0" smtClean="0">
              <a:latin typeface="+mj-lt"/>
            </a:rPr>
            <a:t> In the United states are per capita income is 47094 dollar, in Japan 34692 dollar, in Germany 35308 dollar, </a:t>
          </a:r>
        </a:p>
        <a:p>
          <a:r>
            <a:rPr lang="en-US" sz="1600" dirty="0" smtClean="0">
              <a:latin typeface="+mj-lt"/>
            </a:rPr>
            <a:t>in Bangladesh it is only 1587 (UNDP-2011) dollar</a:t>
          </a:r>
        </a:p>
        <a:p>
          <a:endParaRPr lang="en-US" sz="1400" dirty="0">
            <a:latin typeface="+mj-lt"/>
          </a:endParaRPr>
        </a:p>
      </dgm:t>
    </dgm:pt>
    <dgm:pt modelId="{2EA642FB-A128-43F6-BED7-EAED89BF6202}" type="parTrans" cxnId="{491FC413-5F39-417D-B0E1-0745A334A10D}">
      <dgm:prSet/>
      <dgm:spPr/>
      <dgm:t>
        <a:bodyPr/>
        <a:lstStyle/>
        <a:p>
          <a:endParaRPr lang="en-US"/>
        </a:p>
      </dgm:t>
    </dgm:pt>
    <dgm:pt modelId="{58B48934-CE60-429F-A1A1-27740C31BE3B}" type="sibTrans" cxnId="{491FC413-5F39-417D-B0E1-0745A334A10D}">
      <dgm:prSet/>
      <dgm:spPr/>
      <dgm:t>
        <a:bodyPr/>
        <a:lstStyle/>
        <a:p>
          <a:endParaRPr lang="en-US"/>
        </a:p>
      </dgm:t>
    </dgm:pt>
    <dgm:pt modelId="{FE968CEA-D0B0-4486-B11D-0657D5C02A47}">
      <dgm:prSet phldrT="[Text]"/>
      <dgm:spPr/>
      <dgm:t>
        <a:bodyPr/>
        <a:lstStyle/>
        <a:p>
          <a:r>
            <a:rPr lang="en-US" dirty="0" smtClean="0">
              <a:latin typeface="+mj-lt"/>
            </a:rPr>
            <a:t>Low Standard of Living</a:t>
          </a:r>
          <a:endParaRPr lang="en-US" dirty="0">
            <a:latin typeface="+mj-lt"/>
          </a:endParaRPr>
        </a:p>
      </dgm:t>
    </dgm:pt>
    <dgm:pt modelId="{C39B04C8-1CF8-47CB-9FAE-AA9173FCC60F}" type="parTrans" cxnId="{8A119F19-B4B3-416B-913D-DF2EEBF95854}">
      <dgm:prSet/>
      <dgm:spPr/>
      <dgm:t>
        <a:bodyPr/>
        <a:lstStyle/>
        <a:p>
          <a:endParaRPr lang="en-US"/>
        </a:p>
      </dgm:t>
    </dgm:pt>
    <dgm:pt modelId="{FB74FC4D-4AC5-4031-83CA-4DCEC115AD8B}" type="sibTrans" cxnId="{8A119F19-B4B3-416B-913D-DF2EEBF95854}">
      <dgm:prSet/>
      <dgm:spPr/>
      <dgm:t>
        <a:bodyPr/>
        <a:lstStyle/>
        <a:p>
          <a:endParaRPr lang="en-US"/>
        </a:p>
      </dgm:t>
    </dgm:pt>
    <dgm:pt modelId="{031BD0E4-C200-47EB-BCA4-83AA757E4D58}">
      <dgm:prSet phldrT="[Text]" custT="1"/>
      <dgm:spPr/>
      <dgm:t>
        <a:bodyPr/>
        <a:lstStyle/>
        <a:p>
          <a:r>
            <a:rPr lang="en-US" sz="1600" dirty="0" smtClean="0">
              <a:latin typeface="+mj-lt"/>
            </a:rPr>
            <a:t>50% people of Bangladesh live below the poverty line due to low income. </a:t>
          </a:r>
          <a:endParaRPr lang="en-US" sz="1600" dirty="0">
            <a:latin typeface="+mj-lt"/>
          </a:endParaRPr>
        </a:p>
      </dgm:t>
    </dgm:pt>
    <dgm:pt modelId="{393C34FA-59C0-4EA8-88E2-CCFE2A407A38}" type="parTrans" cxnId="{ED7C2703-D68C-432C-910A-3CEB3FACD328}">
      <dgm:prSet/>
      <dgm:spPr/>
      <dgm:t>
        <a:bodyPr/>
        <a:lstStyle/>
        <a:p>
          <a:endParaRPr lang="en-US"/>
        </a:p>
      </dgm:t>
    </dgm:pt>
    <dgm:pt modelId="{C22448FA-DAF1-4E16-92EE-A73D50E46626}" type="sibTrans" cxnId="{ED7C2703-D68C-432C-910A-3CEB3FACD328}">
      <dgm:prSet/>
      <dgm:spPr/>
      <dgm:t>
        <a:bodyPr/>
        <a:lstStyle/>
        <a:p>
          <a:endParaRPr lang="en-US"/>
        </a:p>
      </dgm:t>
    </dgm:pt>
    <dgm:pt modelId="{9BA4DF74-FE50-4E36-A7A7-95BD2CD1283E}">
      <dgm:prSet phldrT="[Text]" custT="1"/>
      <dgm:spPr/>
      <dgm:t>
        <a:bodyPr/>
        <a:lstStyle/>
        <a:p>
          <a:r>
            <a:rPr lang="en-US" sz="1600" dirty="0" smtClean="0">
              <a:latin typeface="+mj-lt"/>
            </a:rPr>
            <a:t> More than half of people of this country at present suffering from hunger, malnutrition have become seek and have lost strength for work. </a:t>
          </a:r>
          <a:endParaRPr lang="en-US" sz="1600" dirty="0">
            <a:latin typeface="+mj-lt"/>
          </a:endParaRPr>
        </a:p>
      </dgm:t>
    </dgm:pt>
    <dgm:pt modelId="{86E4A13F-9CA8-44A6-BD54-45269ACEA07C}" type="parTrans" cxnId="{A5C912E9-A04A-4E78-80F8-FE3975B18E8F}">
      <dgm:prSet/>
      <dgm:spPr/>
      <dgm:t>
        <a:bodyPr/>
        <a:lstStyle/>
        <a:p>
          <a:endParaRPr lang="en-US"/>
        </a:p>
      </dgm:t>
    </dgm:pt>
    <dgm:pt modelId="{F0A9A83A-CCFE-4875-B656-78B5C73BCF86}" type="sibTrans" cxnId="{A5C912E9-A04A-4E78-80F8-FE3975B18E8F}">
      <dgm:prSet/>
      <dgm:spPr/>
      <dgm:t>
        <a:bodyPr/>
        <a:lstStyle/>
        <a:p>
          <a:endParaRPr lang="en-US"/>
        </a:p>
      </dgm:t>
    </dgm:pt>
    <dgm:pt modelId="{E6F1BD83-3BF1-43D3-BABE-4FC1D0755D40}">
      <dgm:prSet phldrT="[Text]"/>
      <dgm:spPr/>
      <dgm:t>
        <a:bodyPr/>
        <a:lstStyle/>
        <a:p>
          <a:r>
            <a:rPr lang="en-US" dirty="0" smtClean="0">
              <a:latin typeface="+mj-lt"/>
            </a:rPr>
            <a:t>Inadequacy of Capital</a:t>
          </a:r>
          <a:endParaRPr lang="en-US" dirty="0">
            <a:latin typeface="+mj-lt"/>
          </a:endParaRPr>
        </a:p>
      </dgm:t>
    </dgm:pt>
    <dgm:pt modelId="{06078875-A6AE-423B-97BB-630D56C60035}" type="parTrans" cxnId="{676470E3-45BD-4925-B432-F2EE167CC254}">
      <dgm:prSet/>
      <dgm:spPr/>
      <dgm:t>
        <a:bodyPr/>
        <a:lstStyle/>
        <a:p>
          <a:endParaRPr lang="en-US"/>
        </a:p>
      </dgm:t>
    </dgm:pt>
    <dgm:pt modelId="{DAAC768D-4956-4B72-B2CF-A221EE146116}" type="sibTrans" cxnId="{676470E3-45BD-4925-B432-F2EE167CC254}">
      <dgm:prSet/>
      <dgm:spPr/>
      <dgm:t>
        <a:bodyPr/>
        <a:lstStyle/>
        <a:p>
          <a:endParaRPr lang="en-US"/>
        </a:p>
      </dgm:t>
    </dgm:pt>
    <dgm:pt modelId="{0F690D5F-3034-46CD-B6A2-0B2DAD3098A4}">
      <dgm:prSet phldrT="[Text]"/>
      <dgm:spPr/>
      <dgm:t>
        <a:bodyPr/>
        <a:lstStyle/>
        <a:p>
          <a:r>
            <a:rPr lang="en-US" dirty="0" smtClean="0">
              <a:latin typeface="+mj-lt"/>
            </a:rPr>
            <a:t>Savings in Bangladesh are less because of low income. As a result, the rate of capital formation is low. </a:t>
          </a:r>
          <a:endParaRPr lang="en-US" dirty="0">
            <a:latin typeface="+mj-lt"/>
          </a:endParaRPr>
        </a:p>
      </dgm:t>
    </dgm:pt>
    <dgm:pt modelId="{25942394-682D-4695-A371-5B717EA6581A}" type="parTrans" cxnId="{7A976973-CDFC-4BE1-A1F9-CFCB055F8FFB}">
      <dgm:prSet/>
      <dgm:spPr/>
      <dgm:t>
        <a:bodyPr/>
        <a:lstStyle/>
        <a:p>
          <a:endParaRPr lang="en-US"/>
        </a:p>
      </dgm:t>
    </dgm:pt>
    <dgm:pt modelId="{493ED3D1-996C-4FC2-800C-0A1ABA17F275}" type="sibTrans" cxnId="{7A976973-CDFC-4BE1-A1F9-CFCB055F8FFB}">
      <dgm:prSet/>
      <dgm:spPr/>
      <dgm:t>
        <a:bodyPr/>
        <a:lstStyle/>
        <a:p>
          <a:endParaRPr lang="en-US"/>
        </a:p>
      </dgm:t>
    </dgm:pt>
    <dgm:pt modelId="{C5EFEEF3-63BE-4589-86F9-B0688EE3819F}">
      <dgm:prSet phldrT="[Text]"/>
      <dgm:spPr/>
      <dgm:t>
        <a:bodyPr/>
        <a:lstStyle/>
        <a:p>
          <a:r>
            <a:rPr lang="en-US" dirty="0" smtClean="0">
              <a:latin typeface="+mj-lt"/>
            </a:rPr>
            <a:t>Due to lack of adequate capital investment and production in agriculture and industry are very low. </a:t>
          </a:r>
          <a:endParaRPr lang="en-US" dirty="0">
            <a:latin typeface="+mj-lt"/>
          </a:endParaRPr>
        </a:p>
      </dgm:t>
    </dgm:pt>
    <dgm:pt modelId="{978AB505-CA60-4245-9EE8-7E6ED4F680B4}" type="parTrans" cxnId="{DF1F9ECF-7E2E-43B9-A8A4-4FD44B18FA98}">
      <dgm:prSet/>
      <dgm:spPr/>
      <dgm:t>
        <a:bodyPr/>
        <a:lstStyle/>
        <a:p>
          <a:endParaRPr lang="en-US"/>
        </a:p>
      </dgm:t>
    </dgm:pt>
    <dgm:pt modelId="{B6B2DFF4-89D0-43F1-97FD-0BBF5AED6AAE}" type="sibTrans" cxnId="{DF1F9ECF-7E2E-43B9-A8A4-4FD44B18FA98}">
      <dgm:prSet/>
      <dgm:spPr/>
      <dgm:t>
        <a:bodyPr/>
        <a:lstStyle/>
        <a:p>
          <a:endParaRPr lang="en-US"/>
        </a:p>
      </dgm:t>
    </dgm:pt>
    <dgm:pt modelId="{0D902A52-F661-4D7B-8D9F-BF7058097871}" type="pres">
      <dgm:prSet presAssocID="{45F4C2AA-028E-4251-9D3C-5493B956423F}" presName="Name0" presStyleCnt="0">
        <dgm:presLayoutVars>
          <dgm:dir/>
          <dgm:animLvl val="lvl"/>
          <dgm:resizeHandles/>
        </dgm:presLayoutVars>
      </dgm:prSet>
      <dgm:spPr/>
      <dgm:t>
        <a:bodyPr/>
        <a:lstStyle/>
        <a:p>
          <a:endParaRPr lang="en-US"/>
        </a:p>
      </dgm:t>
    </dgm:pt>
    <dgm:pt modelId="{35763AAE-42B8-4DB2-87FF-49349853DD77}" type="pres">
      <dgm:prSet presAssocID="{1C7963C4-5790-47BC-8977-884CD4143A86}" presName="linNode" presStyleCnt="0"/>
      <dgm:spPr/>
    </dgm:pt>
    <dgm:pt modelId="{4DF4F0C5-F942-409C-82BC-F42C9A765564}" type="pres">
      <dgm:prSet presAssocID="{1C7963C4-5790-47BC-8977-884CD4143A86}" presName="parentShp" presStyleLbl="node1" presStyleIdx="0" presStyleCnt="5" custScaleX="68653" custLinFactNeighborX="-10926" custLinFactNeighborY="-1589">
        <dgm:presLayoutVars>
          <dgm:bulletEnabled val="1"/>
        </dgm:presLayoutVars>
      </dgm:prSet>
      <dgm:spPr/>
      <dgm:t>
        <a:bodyPr/>
        <a:lstStyle/>
        <a:p>
          <a:endParaRPr lang="en-US"/>
        </a:p>
      </dgm:t>
    </dgm:pt>
    <dgm:pt modelId="{4A74C903-64C9-405D-9663-14A34C55435C}" type="pres">
      <dgm:prSet presAssocID="{1C7963C4-5790-47BC-8977-884CD4143A86}" presName="childShp" presStyleLbl="bgAccFollowNode1" presStyleIdx="0" presStyleCnt="5" custScaleX="119865">
        <dgm:presLayoutVars>
          <dgm:bulletEnabled val="1"/>
        </dgm:presLayoutVars>
      </dgm:prSet>
      <dgm:spPr/>
      <dgm:t>
        <a:bodyPr/>
        <a:lstStyle/>
        <a:p>
          <a:endParaRPr lang="en-US"/>
        </a:p>
      </dgm:t>
    </dgm:pt>
    <dgm:pt modelId="{853B3A4E-EB25-48EA-B76F-33FC5359F868}" type="pres">
      <dgm:prSet presAssocID="{656876BC-CCE1-4AAD-828C-6E0EA5E51BBD}" presName="spacing" presStyleCnt="0"/>
      <dgm:spPr/>
    </dgm:pt>
    <dgm:pt modelId="{C749B7EF-C17E-4C41-8801-A0562B52D873}" type="pres">
      <dgm:prSet presAssocID="{C6D09021-F929-45EF-999B-3E41ECB8BAB2}" presName="linNode" presStyleCnt="0"/>
      <dgm:spPr/>
    </dgm:pt>
    <dgm:pt modelId="{DF4D6B02-4E24-47C0-A66D-762B4D825813}" type="pres">
      <dgm:prSet presAssocID="{C6D09021-F929-45EF-999B-3E41ECB8BAB2}" presName="parentShp" presStyleLbl="node1" presStyleIdx="1" presStyleCnt="5" custScaleX="72005">
        <dgm:presLayoutVars>
          <dgm:bulletEnabled val="1"/>
        </dgm:presLayoutVars>
      </dgm:prSet>
      <dgm:spPr/>
      <dgm:t>
        <a:bodyPr/>
        <a:lstStyle/>
        <a:p>
          <a:endParaRPr lang="en-US"/>
        </a:p>
      </dgm:t>
    </dgm:pt>
    <dgm:pt modelId="{0FC11536-43D4-4304-970C-8638488BAA97}" type="pres">
      <dgm:prSet presAssocID="{C6D09021-F929-45EF-999B-3E41ECB8BAB2}" presName="childShp" presStyleLbl="bgAccFollowNode1" presStyleIdx="1" presStyleCnt="5" custScaleX="129241">
        <dgm:presLayoutVars>
          <dgm:bulletEnabled val="1"/>
        </dgm:presLayoutVars>
      </dgm:prSet>
      <dgm:spPr/>
      <dgm:t>
        <a:bodyPr/>
        <a:lstStyle/>
        <a:p>
          <a:endParaRPr lang="en-US"/>
        </a:p>
      </dgm:t>
    </dgm:pt>
    <dgm:pt modelId="{EC839EDD-EA1F-4705-8BE2-FF04A111752E}" type="pres">
      <dgm:prSet presAssocID="{1D99F7AD-9B22-46F4-8520-0017FC47B591}" presName="spacing" presStyleCnt="0"/>
      <dgm:spPr/>
    </dgm:pt>
    <dgm:pt modelId="{3D6ABC27-0692-4105-B2F9-DF81924333DF}" type="pres">
      <dgm:prSet presAssocID="{BCE76827-32FE-49EC-8AF5-55BE6AD0B224}" presName="linNode" presStyleCnt="0"/>
      <dgm:spPr/>
    </dgm:pt>
    <dgm:pt modelId="{42CE919D-B3D0-4A42-A59A-CBC32EF43669}" type="pres">
      <dgm:prSet presAssocID="{BCE76827-32FE-49EC-8AF5-55BE6AD0B224}" presName="parentShp" presStyleLbl="node1" presStyleIdx="2" presStyleCnt="5" custScaleX="66866" custLinFactNeighborX="-13310" custLinFactNeighborY="3179">
        <dgm:presLayoutVars>
          <dgm:bulletEnabled val="1"/>
        </dgm:presLayoutVars>
      </dgm:prSet>
      <dgm:spPr/>
      <dgm:t>
        <a:bodyPr/>
        <a:lstStyle/>
        <a:p>
          <a:endParaRPr lang="en-US"/>
        </a:p>
      </dgm:t>
    </dgm:pt>
    <dgm:pt modelId="{D3B194A7-9285-4D41-8E55-31384C80E952}" type="pres">
      <dgm:prSet presAssocID="{BCE76827-32FE-49EC-8AF5-55BE6AD0B224}" presName="childShp" presStyleLbl="bgAccFollowNode1" presStyleIdx="2" presStyleCnt="5" custScaleX="122646">
        <dgm:presLayoutVars>
          <dgm:bulletEnabled val="1"/>
        </dgm:presLayoutVars>
      </dgm:prSet>
      <dgm:spPr/>
      <dgm:t>
        <a:bodyPr/>
        <a:lstStyle/>
        <a:p>
          <a:endParaRPr lang="en-US"/>
        </a:p>
      </dgm:t>
    </dgm:pt>
    <dgm:pt modelId="{BF3F33C1-6594-4E1F-A3BF-35771D7CFBA7}" type="pres">
      <dgm:prSet presAssocID="{07798CD7-5A57-44F9-8F71-5AD3C359621B}" presName="spacing" presStyleCnt="0"/>
      <dgm:spPr/>
    </dgm:pt>
    <dgm:pt modelId="{BA124711-9308-4975-BEDB-A83BF918A372}" type="pres">
      <dgm:prSet presAssocID="{FE968CEA-D0B0-4486-B11D-0657D5C02A47}" presName="linNode" presStyleCnt="0"/>
      <dgm:spPr/>
    </dgm:pt>
    <dgm:pt modelId="{A1471A2D-F3DC-409F-B6B0-656CAE0349B3}" type="pres">
      <dgm:prSet presAssocID="{FE968CEA-D0B0-4486-B11D-0657D5C02A47}" presName="parentShp" presStyleLbl="node1" presStyleIdx="3" presStyleCnt="5" custScaleX="62098" custLinFactNeighborX="-12714" custLinFactNeighborY="3179">
        <dgm:presLayoutVars>
          <dgm:bulletEnabled val="1"/>
        </dgm:presLayoutVars>
      </dgm:prSet>
      <dgm:spPr/>
      <dgm:t>
        <a:bodyPr/>
        <a:lstStyle/>
        <a:p>
          <a:endParaRPr lang="en-US"/>
        </a:p>
      </dgm:t>
    </dgm:pt>
    <dgm:pt modelId="{EA3BEF75-F8B1-44EF-BAD8-4AB0ADBFEA37}" type="pres">
      <dgm:prSet presAssocID="{FE968CEA-D0B0-4486-B11D-0657D5C02A47}" presName="childShp" presStyleLbl="bgAccFollowNode1" presStyleIdx="3" presStyleCnt="5" custScaleX="126619">
        <dgm:presLayoutVars>
          <dgm:bulletEnabled val="1"/>
        </dgm:presLayoutVars>
      </dgm:prSet>
      <dgm:spPr/>
      <dgm:t>
        <a:bodyPr/>
        <a:lstStyle/>
        <a:p>
          <a:endParaRPr lang="en-US"/>
        </a:p>
      </dgm:t>
    </dgm:pt>
    <dgm:pt modelId="{9BDC37AC-CFEE-4B04-92D8-D30CE50DA7BE}" type="pres">
      <dgm:prSet presAssocID="{FB74FC4D-4AC5-4031-83CA-4DCEC115AD8B}" presName="spacing" presStyleCnt="0"/>
      <dgm:spPr/>
    </dgm:pt>
    <dgm:pt modelId="{573F87E5-37B0-40F5-9AE7-59EBB34DCAFC}" type="pres">
      <dgm:prSet presAssocID="{E6F1BD83-3BF1-43D3-BABE-4FC1D0755D40}" presName="linNode" presStyleCnt="0"/>
      <dgm:spPr/>
    </dgm:pt>
    <dgm:pt modelId="{22D13432-7B46-4D94-ADC7-88ABCC9EE471}" type="pres">
      <dgm:prSet presAssocID="{E6F1BD83-3BF1-43D3-BABE-4FC1D0755D40}" presName="parentShp" presStyleLbl="node1" presStyleIdx="4" presStyleCnt="5" custScaleX="63984" custLinFactNeighborX="-3774">
        <dgm:presLayoutVars>
          <dgm:bulletEnabled val="1"/>
        </dgm:presLayoutVars>
      </dgm:prSet>
      <dgm:spPr/>
      <dgm:t>
        <a:bodyPr/>
        <a:lstStyle/>
        <a:p>
          <a:endParaRPr lang="en-US"/>
        </a:p>
      </dgm:t>
    </dgm:pt>
    <dgm:pt modelId="{0E142783-ACA9-4B29-933C-4CD5FBF9B279}" type="pres">
      <dgm:prSet presAssocID="{E6F1BD83-3BF1-43D3-BABE-4FC1D0755D40}" presName="childShp" presStyleLbl="bgAccFollowNode1" presStyleIdx="4" presStyleCnt="5" custScaleX="123506">
        <dgm:presLayoutVars>
          <dgm:bulletEnabled val="1"/>
        </dgm:presLayoutVars>
      </dgm:prSet>
      <dgm:spPr/>
      <dgm:t>
        <a:bodyPr/>
        <a:lstStyle/>
        <a:p>
          <a:endParaRPr lang="en-US"/>
        </a:p>
      </dgm:t>
    </dgm:pt>
  </dgm:ptLst>
  <dgm:cxnLst>
    <dgm:cxn modelId="{28C48025-54CE-4A06-861F-A8D1CF71140F}" type="presOf" srcId="{99BBA609-756A-4AA5-998E-15A6AEEE522A}" destId="{4A74C903-64C9-405D-9663-14A34C55435C}" srcOrd="0" destOrd="1" presId="urn:microsoft.com/office/officeart/2005/8/layout/vList6"/>
    <dgm:cxn modelId="{DC8DF544-59FC-4940-82DF-E419284FC006}" type="presOf" srcId="{CC6C2BE2-3FFD-4548-9CD9-CEC62C5410B2}" destId="{4A74C903-64C9-405D-9663-14A34C55435C}" srcOrd="0" destOrd="0" presId="urn:microsoft.com/office/officeart/2005/8/layout/vList6"/>
    <dgm:cxn modelId="{4534EC6C-8D6F-4117-9FA6-D880082980E7}" type="presOf" srcId="{BCE76827-32FE-49EC-8AF5-55BE6AD0B224}" destId="{42CE919D-B3D0-4A42-A59A-CBC32EF43669}" srcOrd="0" destOrd="0" presId="urn:microsoft.com/office/officeart/2005/8/layout/vList6"/>
    <dgm:cxn modelId="{EE9FF25E-EF1D-4057-B9B2-017D6E892BB4}" type="presOf" srcId="{E6F1BD83-3BF1-43D3-BABE-4FC1D0755D40}" destId="{22D13432-7B46-4D94-ADC7-88ABCC9EE471}" srcOrd="0" destOrd="0" presId="urn:microsoft.com/office/officeart/2005/8/layout/vList6"/>
    <dgm:cxn modelId="{DF1F9ECF-7E2E-43B9-A8A4-4FD44B18FA98}" srcId="{E6F1BD83-3BF1-43D3-BABE-4FC1D0755D40}" destId="{C5EFEEF3-63BE-4589-86F9-B0688EE3819F}" srcOrd="1" destOrd="0" parTransId="{978AB505-CA60-4245-9EE8-7E6ED4F680B4}" sibTransId="{B6B2DFF4-89D0-43F1-97FD-0BBF5AED6AAE}"/>
    <dgm:cxn modelId="{8A119F19-B4B3-416B-913D-DF2EEBF95854}" srcId="{45F4C2AA-028E-4251-9D3C-5493B956423F}" destId="{FE968CEA-D0B0-4486-B11D-0657D5C02A47}" srcOrd="3" destOrd="0" parTransId="{C39B04C8-1CF8-47CB-9FAE-AA9173FCC60F}" sibTransId="{FB74FC4D-4AC5-4031-83CA-4DCEC115AD8B}"/>
    <dgm:cxn modelId="{639EE892-4A20-4CAA-BF73-EFE9FBFA4172}" srcId="{45F4C2AA-028E-4251-9D3C-5493B956423F}" destId="{C6D09021-F929-45EF-999B-3E41ECB8BAB2}" srcOrd="1" destOrd="0" parTransId="{3806D6DB-32EB-4672-BD48-C105BDC2D014}" sibTransId="{1D99F7AD-9B22-46F4-8520-0017FC47B591}"/>
    <dgm:cxn modelId="{91EE441F-592C-4093-B33B-EAEAE969DAC8}" srcId="{45F4C2AA-028E-4251-9D3C-5493B956423F}" destId="{BCE76827-32FE-49EC-8AF5-55BE6AD0B224}" srcOrd="2" destOrd="0" parTransId="{77AABA20-18E6-4D2D-9A16-8D4AF4F602A1}" sibTransId="{07798CD7-5A57-44F9-8F71-5AD3C359621B}"/>
    <dgm:cxn modelId="{271814E4-05B3-4595-A5F2-640B89180B41}" type="presOf" srcId="{C5EFEEF3-63BE-4589-86F9-B0688EE3819F}" destId="{0E142783-ACA9-4B29-933C-4CD5FBF9B279}" srcOrd="0" destOrd="1" presId="urn:microsoft.com/office/officeart/2005/8/layout/vList6"/>
    <dgm:cxn modelId="{6AC56817-5B41-4E11-B290-3333F2485E4A}" type="presOf" srcId="{FE968CEA-D0B0-4486-B11D-0657D5C02A47}" destId="{A1471A2D-F3DC-409F-B6B0-656CAE0349B3}" srcOrd="0" destOrd="0" presId="urn:microsoft.com/office/officeart/2005/8/layout/vList6"/>
    <dgm:cxn modelId="{CA3699E9-33EA-4019-89B1-3A7BC7025A9E}" srcId="{C6D09021-F929-45EF-999B-3E41ECB8BAB2}" destId="{37684837-2F24-4F79-9EF2-6A158A4D900D}" srcOrd="1" destOrd="0" parTransId="{4F19F291-AB8F-45B1-9682-9C5561711CFB}" sibTransId="{2FA4A3B0-2286-40EF-AA59-9764BC167AD7}"/>
    <dgm:cxn modelId="{C27D6F12-6AF3-498D-96DC-A3E7C517A8C1}" type="presOf" srcId="{78C4349D-3AD4-4559-908A-18F45634D8E4}" destId="{0FC11536-43D4-4304-970C-8638488BAA97}" srcOrd="0" destOrd="0" presId="urn:microsoft.com/office/officeart/2005/8/layout/vList6"/>
    <dgm:cxn modelId="{7A976973-CDFC-4BE1-A1F9-CFCB055F8FFB}" srcId="{E6F1BD83-3BF1-43D3-BABE-4FC1D0755D40}" destId="{0F690D5F-3034-46CD-B6A2-0B2DAD3098A4}" srcOrd="0" destOrd="0" parTransId="{25942394-682D-4695-A371-5B717EA6581A}" sibTransId="{493ED3D1-996C-4FC2-800C-0A1ABA17F275}"/>
    <dgm:cxn modelId="{DA17B7F3-C339-43A1-A663-6E66C16E421B}" type="presOf" srcId="{0F690D5F-3034-46CD-B6A2-0B2DAD3098A4}" destId="{0E142783-ACA9-4B29-933C-4CD5FBF9B279}" srcOrd="0" destOrd="0" presId="urn:microsoft.com/office/officeart/2005/8/layout/vList6"/>
    <dgm:cxn modelId="{676470E3-45BD-4925-B432-F2EE167CC254}" srcId="{45F4C2AA-028E-4251-9D3C-5493B956423F}" destId="{E6F1BD83-3BF1-43D3-BABE-4FC1D0755D40}" srcOrd="4" destOrd="0" parTransId="{06078875-A6AE-423B-97BB-630D56C60035}" sibTransId="{DAAC768D-4956-4B72-B2CF-A221EE146116}"/>
    <dgm:cxn modelId="{3448D041-268E-4254-8189-7B5A55CA8816}" type="presOf" srcId="{92575304-BCED-4671-8DB1-1EA2FE8B7C8D}" destId="{D3B194A7-9285-4D41-8E55-31384C80E952}" srcOrd="0" destOrd="0" presId="urn:microsoft.com/office/officeart/2005/8/layout/vList6"/>
    <dgm:cxn modelId="{F2879771-E96D-4B10-A8ED-15094AD905D9}" type="presOf" srcId="{9BA4DF74-FE50-4E36-A7A7-95BD2CD1283E}" destId="{EA3BEF75-F8B1-44EF-BAD8-4AB0ADBFEA37}" srcOrd="0" destOrd="1" presId="urn:microsoft.com/office/officeart/2005/8/layout/vList6"/>
    <dgm:cxn modelId="{A5C912E9-A04A-4E78-80F8-FE3975B18E8F}" srcId="{FE968CEA-D0B0-4486-B11D-0657D5C02A47}" destId="{9BA4DF74-FE50-4E36-A7A7-95BD2CD1283E}" srcOrd="1" destOrd="0" parTransId="{86E4A13F-9CA8-44A6-BD54-45269ACEA07C}" sibTransId="{F0A9A83A-CCFE-4875-B656-78B5C73BCF86}"/>
    <dgm:cxn modelId="{C6D47B16-0CDE-4E96-AF91-2065FB6F0B79}" type="presOf" srcId="{C6D09021-F929-45EF-999B-3E41ECB8BAB2}" destId="{DF4D6B02-4E24-47C0-A66D-762B4D825813}" srcOrd="0" destOrd="0" presId="urn:microsoft.com/office/officeart/2005/8/layout/vList6"/>
    <dgm:cxn modelId="{ED7C2703-D68C-432C-910A-3CEB3FACD328}" srcId="{FE968CEA-D0B0-4486-B11D-0657D5C02A47}" destId="{031BD0E4-C200-47EB-BCA4-83AA757E4D58}" srcOrd="0" destOrd="0" parTransId="{393C34FA-59C0-4EA8-88E2-CCFE2A407A38}" sibTransId="{C22448FA-DAF1-4E16-92EE-A73D50E46626}"/>
    <dgm:cxn modelId="{F193EEEA-5E0B-42D9-BC35-59AE19385AD9}" srcId="{1C7963C4-5790-47BC-8977-884CD4143A86}" destId="{CC6C2BE2-3FFD-4548-9CD9-CEC62C5410B2}" srcOrd="0" destOrd="0" parTransId="{B3E3010A-5D9E-4F13-A8EE-B8D27EBCA91B}" sibTransId="{0A8BD9F9-EA06-45E3-B4C6-53654B7901ED}"/>
    <dgm:cxn modelId="{A7DD97A7-30A6-488E-A07D-7C5C22205D87}" srcId="{C6D09021-F929-45EF-999B-3E41ECB8BAB2}" destId="{78C4349D-3AD4-4559-908A-18F45634D8E4}" srcOrd="0" destOrd="0" parTransId="{8553A5A1-C478-475A-B244-121ACBCCDCDC}" sibTransId="{DDBCB513-FD3A-4CC2-BA77-FD34D84A81B4}"/>
    <dgm:cxn modelId="{52E9772F-56C4-48F8-AFF6-399504BE7F41}" type="presOf" srcId="{031BD0E4-C200-47EB-BCA4-83AA757E4D58}" destId="{EA3BEF75-F8B1-44EF-BAD8-4AB0ADBFEA37}" srcOrd="0" destOrd="0" presId="urn:microsoft.com/office/officeart/2005/8/layout/vList6"/>
    <dgm:cxn modelId="{F01894CC-BBCA-4B75-B382-D4DBEF902294}" srcId="{45F4C2AA-028E-4251-9D3C-5493B956423F}" destId="{1C7963C4-5790-47BC-8977-884CD4143A86}" srcOrd="0" destOrd="0" parTransId="{3EDD5947-5BE9-4F3A-B875-FE4B12421662}" sibTransId="{656876BC-CCE1-4AAD-828C-6E0EA5E51BBD}"/>
    <dgm:cxn modelId="{04DBD788-C33E-4846-AF51-A1BA9E569E64}" type="presOf" srcId="{45F4C2AA-028E-4251-9D3C-5493B956423F}" destId="{0D902A52-F661-4D7B-8D9F-BF7058097871}" srcOrd="0" destOrd="0" presId="urn:microsoft.com/office/officeart/2005/8/layout/vList6"/>
    <dgm:cxn modelId="{2BBE3755-0F61-4B1C-99AE-352F2CB6ED04}" type="presOf" srcId="{1C7963C4-5790-47BC-8977-884CD4143A86}" destId="{4DF4F0C5-F942-409C-82BC-F42C9A765564}" srcOrd="0" destOrd="0" presId="urn:microsoft.com/office/officeart/2005/8/layout/vList6"/>
    <dgm:cxn modelId="{D4E2D0DF-6E8F-49B7-9DEE-8B673CA87FF0}" srcId="{1C7963C4-5790-47BC-8977-884CD4143A86}" destId="{99BBA609-756A-4AA5-998E-15A6AEEE522A}" srcOrd="1" destOrd="0" parTransId="{6B87C020-EF0C-4F2E-A33A-E621D2B7BAE8}" sibTransId="{4785708E-8A80-4839-9A9A-3BB571BCF598}"/>
    <dgm:cxn modelId="{491FC413-5F39-417D-B0E1-0745A334A10D}" srcId="{BCE76827-32FE-49EC-8AF5-55BE6AD0B224}" destId="{92575304-BCED-4671-8DB1-1EA2FE8B7C8D}" srcOrd="0" destOrd="0" parTransId="{2EA642FB-A128-43F6-BED7-EAED89BF6202}" sibTransId="{58B48934-CE60-429F-A1A1-27740C31BE3B}"/>
    <dgm:cxn modelId="{22E1694D-7836-4240-AD91-D4EACC05DFE6}" type="presOf" srcId="{37684837-2F24-4F79-9EF2-6A158A4D900D}" destId="{0FC11536-43D4-4304-970C-8638488BAA97}" srcOrd="0" destOrd="1" presId="urn:microsoft.com/office/officeart/2005/8/layout/vList6"/>
    <dgm:cxn modelId="{13EDC5D7-A4C4-41C6-9E28-ED937B7A310B}" type="presParOf" srcId="{0D902A52-F661-4D7B-8D9F-BF7058097871}" destId="{35763AAE-42B8-4DB2-87FF-49349853DD77}" srcOrd="0" destOrd="0" presId="urn:microsoft.com/office/officeart/2005/8/layout/vList6"/>
    <dgm:cxn modelId="{63E14E24-A113-45E1-BB10-99EF829F23B2}" type="presParOf" srcId="{35763AAE-42B8-4DB2-87FF-49349853DD77}" destId="{4DF4F0C5-F942-409C-82BC-F42C9A765564}" srcOrd="0" destOrd="0" presId="urn:microsoft.com/office/officeart/2005/8/layout/vList6"/>
    <dgm:cxn modelId="{58594C1D-5D00-433C-AE90-81D9A9DFA156}" type="presParOf" srcId="{35763AAE-42B8-4DB2-87FF-49349853DD77}" destId="{4A74C903-64C9-405D-9663-14A34C55435C}" srcOrd="1" destOrd="0" presId="urn:microsoft.com/office/officeart/2005/8/layout/vList6"/>
    <dgm:cxn modelId="{37764386-68B9-474B-8236-7CA4F5CD2E3F}" type="presParOf" srcId="{0D902A52-F661-4D7B-8D9F-BF7058097871}" destId="{853B3A4E-EB25-48EA-B76F-33FC5359F868}" srcOrd="1" destOrd="0" presId="urn:microsoft.com/office/officeart/2005/8/layout/vList6"/>
    <dgm:cxn modelId="{316D0368-4066-4DBA-AF2A-0FBC25B54C09}" type="presParOf" srcId="{0D902A52-F661-4D7B-8D9F-BF7058097871}" destId="{C749B7EF-C17E-4C41-8801-A0562B52D873}" srcOrd="2" destOrd="0" presId="urn:microsoft.com/office/officeart/2005/8/layout/vList6"/>
    <dgm:cxn modelId="{9EF130BA-D7D4-4777-8EF3-B9729DC844D7}" type="presParOf" srcId="{C749B7EF-C17E-4C41-8801-A0562B52D873}" destId="{DF4D6B02-4E24-47C0-A66D-762B4D825813}" srcOrd="0" destOrd="0" presId="urn:microsoft.com/office/officeart/2005/8/layout/vList6"/>
    <dgm:cxn modelId="{53359609-1BC9-4BA3-95CA-FFE851965F80}" type="presParOf" srcId="{C749B7EF-C17E-4C41-8801-A0562B52D873}" destId="{0FC11536-43D4-4304-970C-8638488BAA97}" srcOrd="1" destOrd="0" presId="urn:microsoft.com/office/officeart/2005/8/layout/vList6"/>
    <dgm:cxn modelId="{EFF51E0F-78D2-4CE3-8581-337B83AC6473}" type="presParOf" srcId="{0D902A52-F661-4D7B-8D9F-BF7058097871}" destId="{EC839EDD-EA1F-4705-8BE2-FF04A111752E}" srcOrd="3" destOrd="0" presId="urn:microsoft.com/office/officeart/2005/8/layout/vList6"/>
    <dgm:cxn modelId="{C2135FF7-DDA5-45EB-BB65-F668267852BF}" type="presParOf" srcId="{0D902A52-F661-4D7B-8D9F-BF7058097871}" destId="{3D6ABC27-0692-4105-B2F9-DF81924333DF}" srcOrd="4" destOrd="0" presId="urn:microsoft.com/office/officeart/2005/8/layout/vList6"/>
    <dgm:cxn modelId="{DD6F71EF-F457-440F-AB0D-E8364EB6AEFA}" type="presParOf" srcId="{3D6ABC27-0692-4105-B2F9-DF81924333DF}" destId="{42CE919D-B3D0-4A42-A59A-CBC32EF43669}" srcOrd="0" destOrd="0" presId="urn:microsoft.com/office/officeart/2005/8/layout/vList6"/>
    <dgm:cxn modelId="{02C9B434-560B-4975-AE66-BD464E613F44}" type="presParOf" srcId="{3D6ABC27-0692-4105-B2F9-DF81924333DF}" destId="{D3B194A7-9285-4D41-8E55-31384C80E952}" srcOrd="1" destOrd="0" presId="urn:microsoft.com/office/officeart/2005/8/layout/vList6"/>
    <dgm:cxn modelId="{44DBD7DF-BBD0-4EA4-8204-CD1EE6043B1D}" type="presParOf" srcId="{0D902A52-F661-4D7B-8D9F-BF7058097871}" destId="{BF3F33C1-6594-4E1F-A3BF-35771D7CFBA7}" srcOrd="5" destOrd="0" presId="urn:microsoft.com/office/officeart/2005/8/layout/vList6"/>
    <dgm:cxn modelId="{FF877A1B-1DC8-4FED-B362-01F8E536EDD3}" type="presParOf" srcId="{0D902A52-F661-4D7B-8D9F-BF7058097871}" destId="{BA124711-9308-4975-BEDB-A83BF918A372}" srcOrd="6" destOrd="0" presId="urn:microsoft.com/office/officeart/2005/8/layout/vList6"/>
    <dgm:cxn modelId="{76911530-93EA-4DB9-A698-3444326A408E}" type="presParOf" srcId="{BA124711-9308-4975-BEDB-A83BF918A372}" destId="{A1471A2D-F3DC-409F-B6B0-656CAE0349B3}" srcOrd="0" destOrd="0" presId="urn:microsoft.com/office/officeart/2005/8/layout/vList6"/>
    <dgm:cxn modelId="{27ACD75B-0708-47B0-A2C2-0B94D9C2C3C0}" type="presParOf" srcId="{BA124711-9308-4975-BEDB-A83BF918A372}" destId="{EA3BEF75-F8B1-44EF-BAD8-4AB0ADBFEA37}" srcOrd="1" destOrd="0" presId="urn:microsoft.com/office/officeart/2005/8/layout/vList6"/>
    <dgm:cxn modelId="{1E01B913-1956-4CE0-BAFB-E44DEAD12306}" type="presParOf" srcId="{0D902A52-F661-4D7B-8D9F-BF7058097871}" destId="{9BDC37AC-CFEE-4B04-92D8-D30CE50DA7BE}" srcOrd="7" destOrd="0" presId="urn:microsoft.com/office/officeart/2005/8/layout/vList6"/>
    <dgm:cxn modelId="{C5491915-0808-4715-B524-50CDB21BAA78}" type="presParOf" srcId="{0D902A52-F661-4D7B-8D9F-BF7058097871}" destId="{573F87E5-37B0-40F5-9AE7-59EBB34DCAFC}" srcOrd="8" destOrd="0" presId="urn:microsoft.com/office/officeart/2005/8/layout/vList6"/>
    <dgm:cxn modelId="{65AC5374-9AB9-40EF-9FF5-D54E2E84CE87}" type="presParOf" srcId="{573F87E5-37B0-40F5-9AE7-59EBB34DCAFC}" destId="{22D13432-7B46-4D94-ADC7-88ABCC9EE471}" srcOrd="0" destOrd="0" presId="urn:microsoft.com/office/officeart/2005/8/layout/vList6"/>
    <dgm:cxn modelId="{6B024F84-0CE8-4EDC-9715-C8BE77128626}" type="presParOf" srcId="{573F87E5-37B0-40F5-9AE7-59EBB34DCAFC}" destId="{0E142783-ACA9-4B29-933C-4CD5FBF9B279}" srcOrd="1" destOrd="0" presId="urn:microsoft.com/office/officeart/2005/8/layout/vList6"/>
  </dgm:cxnLst>
  <dgm:bg>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64B4DEE0-35AA-4EB4-9588-0BB38174793F}" type="doc">
      <dgm:prSet loTypeId="urn:microsoft.com/office/officeart/2005/8/layout/vList5" loCatId="list" qsTypeId="urn:microsoft.com/office/officeart/2005/8/quickstyle/simple3" qsCatId="simple" csTypeId="urn:microsoft.com/office/officeart/2005/8/colors/accent5_2" csCatId="accent5" phldr="1"/>
      <dgm:spPr/>
      <dgm:t>
        <a:bodyPr/>
        <a:lstStyle/>
        <a:p>
          <a:endParaRPr lang="en-US"/>
        </a:p>
      </dgm:t>
    </dgm:pt>
    <dgm:pt modelId="{4675350F-CA3F-49E9-B6D4-93E61F3B6208}">
      <dgm:prSet phldrT="[Text]"/>
      <dgm:spPr/>
      <dgm:t>
        <a:bodyPr/>
        <a:lstStyle/>
        <a:p>
          <a:r>
            <a:rPr lang="en-US" dirty="0" smtClean="0">
              <a:latin typeface="+mj-lt"/>
            </a:rPr>
            <a:t>Rapid Population Growth</a:t>
          </a:r>
          <a:endParaRPr lang="en-US" dirty="0">
            <a:latin typeface="+mj-lt"/>
          </a:endParaRPr>
        </a:p>
      </dgm:t>
    </dgm:pt>
    <dgm:pt modelId="{99AEE768-6574-4626-9580-988151B5C252}" type="parTrans" cxnId="{9EE4D352-D0CC-4C1A-94DC-92E126899B5C}">
      <dgm:prSet/>
      <dgm:spPr/>
      <dgm:t>
        <a:bodyPr/>
        <a:lstStyle/>
        <a:p>
          <a:endParaRPr lang="en-US"/>
        </a:p>
      </dgm:t>
    </dgm:pt>
    <dgm:pt modelId="{CF09291A-5F99-42B9-936E-096571542492}" type="sibTrans" cxnId="{9EE4D352-D0CC-4C1A-94DC-92E126899B5C}">
      <dgm:prSet/>
      <dgm:spPr/>
      <dgm:t>
        <a:bodyPr/>
        <a:lstStyle/>
        <a:p>
          <a:endParaRPr lang="en-US"/>
        </a:p>
      </dgm:t>
    </dgm:pt>
    <dgm:pt modelId="{68F5EEE9-B5E1-4A28-A907-8210C5C59214}">
      <dgm:prSet phldrT="[Text]"/>
      <dgm:spPr/>
      <dgm:t>
        <a:bodyPr/>
        <a:lstStyle/>
        <a:p>
          <a:r>
            <a:rPr lang="en-US" dirty="0" smtClean="0">
              <a:latin typeface="+mj-lt"/>
            </a:rPr>
            <a:t>The present rate of population growth in Bangladesh is 1.40%. </a:t>
          </a:r>
          <a:endParaRPr lang="en-US" dirty="0">
            <a:latin typeface="+mj-lt"/>
          </a:endParaRPr>
        </a:p>
      </dgm:t>
    </dgm:pt>
    <dgm:pt modelId="{9CE5AC89-46D1-442E-ADB9-691D7CAA1104}" type="parTrans" cxnId="{015929D5-BE20-4009-AC0F-C35612C400DF}">
      <dgm:prSet/>
      <dgm:spPr/>
      <dgm:t>
        <a:bodyPr/>
        <a:lstStyle/>
        <a:p>
          <a:endParaRPr lang="en-US"/>
        </a:p>
      </dgm:t>
    </dgm:pt>
    <dgm:pt modelId="{33326A6D-3AE9-4444-89B9-C1551F944D81}" type="sibTrans" cxnId="{015929D5-BE20-4009-AC0F-C35612C400DF}">
      <dgm:prSet/>
      <dgm:spPr/>
      <dgm:t>
        <a:bodyPr/>
        <a:lstStyle/>
        <a:p>
          <a:endParaRPr lang="en-US"/>
        </a:p>
      </dgm:t>
    </dgm:pt>
    <dgm:pt modelId="{D79D618D-19CE-4F32-B503-687C13AF950F}">
      <dgm:prSet phldrT="[Text]"/>
      <dgm:spPr/>
      <dgm:t>
        <a:bodyPr/>
        <a:lstStyle/>
        <a:p>
          <a:r>
            <a:rPr lang="en-US" dirty="0" smtClean="0">
              <a:latin typeface="+mj-lt"/>
            </a:rPr>
            <a:t>This rate of population increase is much higher compared to many other countries of the world.</a:t>
          </a:r>
          <a:endParaRPr lang="en-US" dirty="0">
            <a:latin typeface="+mj-lt"/>
          </a:endParaRPr>
        </a:p>
      </dgm:t>
    </dgm:pt>
    <dgm:pt modelId="{B5417E8D-09F4-4DD5-9295-05530329F566}" type="parTrans" cxnId="{38E12DCF-5485-4D11-8F50-2FA588FDDA71}">
      <dgm:prSet/>
      <dgm:spPr/>
      <dgm:t>
        <a:bodyPr/>
        <a:lstStyle/>
        <a:p>
          <a:endParaRPr lang="en-US"/>
        </a:p>
      </dgm:t>
    </dgm:pt>
    <dgm:pt modelId="{53F9CF1C-217A-4F7B-B024-69D09DF41E02}" type="sibTrans" cxnId="{38E12DCF-5485-4D11-8F50-2FA588FDDA71}">
      <dgm:prSet/>
      <dgm:spPr/>
      <dgm:t>
        <a:bodyPr/>
        <a:lstStyle/>
        <a:p>
          <a:endParaRPr lang="en-US"/>
        </a:p>
      </dgm:t>
    </dgm:pt>
    <dgm:pt modelId="{47CE5865-4A7D-49B0-894F-5DD5637D16C2}">
      <dgm:prSet phldrT="[Text]"/>
      <dgm:spPr/>
      <dgm:t>
        <a:bodyPr/>
        <a:lstStyle/>
        <a:p>
          <a:r>
            <a:rPr lang="en-US" dirty="0" smtClean="0">
              <a:latin typeface="+mj-lt"/>
            </a:rPr>
            <a:t>Unemployment Problem</a:t>
          </a:r>
          <a:endParaRPr lang="en-US" dirty="0">
            <a:latin typeface="+mj-lt"/>
          </a:endParaRPr>
        </a:p>
      </dgm:t>
    </dgm:pt>
    <dgm:pt modelId="{C40CB913-0530-47B7-B9A1-98EB761593DB}" type="parTrans" cxnId="{2A9E2EC7-3DF1-452A-810D-FE80059D5384}">
      <dgm:prSet/>
      <dgm:spPr/>
      <dgm:t>
        <a:bodyPr/>
        <a:lstStyle/>
        <a:p>
          <a:endParaRPr lang="en-US"/>
        </a:p>
      </dgm:t>
    </dgm:pt>
    <dgm:pt modelId="{E6F96B4E-7897-448E-9DCC-0702B934A821}" type="sibTrans" cxnId="{2A9E2EC7-3DF1-452A-810D-FE80059D5384}">
      <dgm:prSet/>
      <dgm:spPr/>
      <dgm:t>
        <a:bodyPr/>
        <a:lstStyle/>
        <a:p>
          <a:endParaRPr lang="en-US"/>
        </a:p>
      </dgm:t>
    </dgm:pt>
    <dgm:pt modelId="{863F45D4-B1B8-45A9-B195-822E3C0437E3}">
      <dgm:prSet phldrT="[Text]"/>
      <dgm:spPr/>
      <dgm:t>
        <a:bodyPr/>
        <a:lstStyle/>
        <a:p>
          <a:r>
            <a:rPr lang="en-US" dirty="0" smtClean="0">
              <a:latin typeface="+mj-lt"/>
            </a:rPr>
            <a:t>Unemployment problem exists in Bangladesh due to rapid population growth and lack of employment opportunities.</a:t>
          </a:r>
          <a:endParaRPr lang="en-US" dirty="0">
            <a:latin typeface="+mj-lt"/>
          </a:endParaRPr>
        </a:p>
      </dgm:t>
    </dgm:pt>
    <dgm:pt modelId="{15E88625-E2CA-4CCB-AC6B-1EE061E7EF21}" type="parTrans" cxnId="{88F418D1-62F4-4AFE-ADC4-20CD1CA2891C}">
      <dgm:prSet/>
      <dgm:spPr/>
      <dgm:t>
        <a:bodyPr/>
        <a:lstStyle/>
        <a:p>
          <a:endParaRPr lang="en-US"/>
        </a:p>
      </dgm:t>
    </dgm:pt>
    <dgm:pt modelId="{19248B97-B0C6-4FCB-8685-450F269BEAE9}" type="sibTrans" cxnId="{88F418D1-62F4-4AFE-ADC4-20CD1CA2891C}">
      <dgm:prSet/>
      <dgm:spPr/>
      <dgm:t>
        <a:bodyPr/>
        <a:lstStyle/>
        <a:p>
          <a:endParaRPr lang="en-US"/>
        </a:p>
      </dgm:t>
    </dgm:pt>
    <dgm:pt modelId="{E81B568D-41A8-4031-848C-EDC34DD04835}">
      <dgm:prSet phldrT="[Text]"/>
      <dgm:spPr/>
      <dgm:t>
        <a:bodyPr/>
        <a:lstStyle/>
        <a:p>
          <a:r>
            <a:rPr lang="en-US" dirty="0" smtClean="0">
              <a:latin typeface="+mj-lt"/>
            </a:rPr>
            <a:t>About 30 percent of productive labors of the country are unemployed. </a:t>
          </a:r>
          <a:endParaRPr lang="en-US" dirty="0">
            <a:latin typeface="+mj-lt"/>
          </a:endParaRPr>
        </a:p>
      </dgm:t>
    </dgm:pt>
    <dgm:pt modelId="{CFAFC149-AA2B-4C6D-8DB2-CE8A8A234E35}" type="parTrans" cxnId="{7DD48F92-5A94-45E5-AFFC-3BE927D864D8}">
      <dgm:prSet/>
      <dgm:spPr/>
      <dgm:t>
        <a:bodyPr/>
        <a:lstStyle/>
        <a:p>
          <a:endParaRPr lang="en-US"/>
        </a:p>
      </dgm:t>
    </dgm:pt>
    <dgm:pt modelId="{C5482F5F-A4A6-46F7-94F5-436EC008E3D0}" type="sibTrans" cxnId="{7DD48F92-5A94-45E5-AFFC-3BE927D864D8}">
      <dgm:prSet/>
      <dgm:spPr/>
      <dgm:t>
        <a:bodyPr/>
        <a:lstStyle/>
        <a:p>
          <a:endParaRPr lang="en-US"/>
        </a:p>
      </dgm:t>
    </dgm:pt>
    <dgm:pt modelId="{84C29B29-A95A-4A4C-98D2-92EA344D6747}">
      <dgm:prSet phldrT="[Text]"/>
      <dgm:spPr/>
      <dgm:t>
        <a:bodyPr/>
        <a:lstStyle/>
        <a:p>
          <a:r>
            <a:rPr lang="en-US" dirty="0" smtClean="0">
              <a:latin typeface="+mj-lt"/>
            </a:rPr>
            <a:t>Food Deficit</a:t>
          </a:r>
          <a:endParaRPr lang="en-US" dirty="0">
            <a:latin typeface="+mj-lt"/>
          </a:endParaRPr>
        </a:p>
      </dgm:t>
    </dgm:pt>
    <dgm:pt modelId="{713BB5A7-E296-4BDD-B089-BC1FA8DD6816}" type="parTrans" cxnId="{E368D463-6782-4F4D-83D0-535AED288B56}">
      <dgm:prSet/>
      <dgm:spPr/>
      <dgm:t>
        <a:bodyPr/>
        <a:lstStyle/>
        <a:p>
          <a:endParaRPr lang="en-US"/>
        </a:p>
      </dgm:t>
    </dgm:pt>
    <dgm:pt modelId="{C3AF74AD-D11F-4DDF-980D-63AD0699B879}" type="sibTrans" cxnId="{E368D463-6782-4F4D-83D0-535AED288B56}">
      <dgm:prSet/>
      <dgm:spPr/>
      <dgm:t>
        <a:bodyPr/>
        <a:lstStyle/>
        <a:p>
          <a:endParaRPr lang="en-US"/>
        </a:p>
      </dgm:t>
    </dgm:pt>
    <dgm:pt modelId="{E7BE0A13-F36C-48A5-80DD-616F541469ED}">
      <dgm:prSet phldrT="[Text]"/>
      <dgm:spPr/>
      <dgm:t>
        <a:bodyPr/>
        <a:lstStyle/>
        <a:p>
          <a:r>
            <a:rPr lang="en-US" dirty="0" smtClean="0">
              <a:latin typeface="+mj-lt"/>
            </a:rPr>
            <a:t> At present our annual food deficit is about 40 lacks of tons. </a:t>
          </a:r>
          <a:endParaRPr lang="en-US" dirty="0">
            <a:latin typeface="+mj-lt"/>
          </a:endParaRPr>
        </a:p>
      </dgm:t>
    </dgm:pt>
    <dgm:pt modelId="{DEC368DD-5CC9-4239-B061-7DBC6B52EB35}" type="parTrans" cxnId="{EF866F80-C7A9-48C9-818E-602CDCA1542C}">
      <dgm:prSet/>
      <dgm:spPr/>
      <dgm:t>
        <a:bodyPr/>
        <a:lstStyle/>
        <a:p>
          <a:endParaRPr lang="en-US"/>
        </a:p>
      </dgm:t>
    </dgm:pt>
    <dgm:pt modelId="{7CD8BD21-9A52-4D81-85E7-3BB66C90FC46}" type="sibTrans" cxnId="{EF866F80-C7A9-48C9-818E-602CDCA1542C}">
      <dgm:prSet/>
      <dgm:spPr/>
      <dgm:t>
        <a:bodyPr/>
        <a:lstStyle/>
        <a:p>
          <a:endParaRPr lang="en-US"/>
        </a:p>
      </dgm:t>
    </dgm:pt>
    <dgm:pt modelId="{5BB905D3-0592-4263-B4CB-6AF9C7E69B47}">
      <dgm:prSet phldrT="[Text]"/>
      <dgm:spPr/>
      <dgm:t>
        <a:bodyPr/>
        <a:lstStyle/>
        <a:p>
          <a:r>
            <a:rPr lang="en-US" dirty="0" smtClean="0">
              <a:latin typeface="+mj-lt"/>
            </a:rPr>
            <a:t>Because of undeveloped method of cultivation, lack of improved seed, fertilizer and pesticides, absence of sufficient irrigation facilities, natural calamities, and rapid population of is less than the requirement. </a:t>
          </a:r>
          <a:endParaRPr lang="en-US" dirty="0">
            <a:latin typeface="+mj-lt"/>
          </a:endParaRPr>
        </a:p>
      </dgm:t>
    </dgm:pt>
    <dgm:pt modelId="{9B397CB7-0D5E-426E-B370-CE49E73E7B69}" type="parTrans" cxnId="{982C0282-977B-43C6-8BE9-B734EDFB05F7}">
      <dgm:prSet/>
      <dgm:spPr/>
      <dgm:t>
        <a:bodyPr/>
        <a:lstStyle/>
        <a:p>
          <a:endParaRPr lang="en-US"/>
        </a:p>
      </dgm:t>
    </dgm:pt>
    <dgm:pt modelId="{41C3B06C-2847-479D-BC4A-809327CCFA9A}" type="sibTrans" cxnId="{982C0282-977B-43C6-8BE9-B734EDFB05F7}">
      <dgm:prSet/>
      <dgm:spPr/>
      <dgm:t>
        <a:bodyPr/>
        <a:lstStyle/>
        <a:p>
          <a:endParaRPr lang="en-US"/>
        </a:p>
      </dgm:t>
    </dgm:pt>
    <dgm:pt modelId="{86B94624-3CD6-42FB-BE7D-DEAB369305E6}">
      <dgm:prSet phldrT="[Text]"/>
      <dgm:spPr/>
      <dgm:t>
        <a:bodyPr/>
        <a:lstStyle/>
        <a:p>
          <a:r>
            <a:rPr lang="en-US" dirty="0" smtClean="0">
              <a:latin typeface="+mj-lt"/>
            </a:rPr>
            <a:t>Lack of Education</a:t>
          </a:r>
          <a:endParaRPr lang="en-US" dirty="0">
            <a:latin typeface="+mj-lt"/>
          </a:endParaRPr>
        </a:p>
      </dgm:t>
    </dgm:pt>
    <dgm:pt modelId="{C5ED5F0B-E296-41CD-921C-9AD6786B83FE}" type="parTrans" cxnId="{8B4546FC-2A46-4B8D-B0A2-0851FAD89ED6}">
      <dgm:prSet/>
      <dgm:spPr/>
      <dgm:t>
        <a:bodyPr/>
        <a:lstStyle/>
        <a:p>
          <a:endParaRPr lang="en-US"/>
        </a:p>
      </dgm:t>
    </dgm:pt>
    <dgm:pt modelId="{BBE14FCA-DCAE-40E1-8828-5095CD999917}" type="sibTrans" cxnId="{8B4546FC-2A46-4B8D-B0A2-0851FAD89ED6}">
      <dgm:prSet/>
      <dgm:spPr/>
      <dgm:t>
        <a:bodyPr/>
        <a:lstStyle/>
        <a:p>
          <a:endParaRPr lang="en-US"/>
        </a:p>
      </dgm:t>
    </dgm:pt>
    <dgm:pt modelId="{BF51996D-99A1-4495-9F6B-C3B693014E85}">
      <dgm:prSet phldrT="[Text]"/>
      <dgm:spPr/>
      <dgm:t>
        <a:bodyPr/>
        <a:lstStyle/>
        <a:p>
          <a:r>
            <a:rPr lang="en-US" dirty="0" smtClean="0">
              <a:latin typeface="+mj-lt"/>
            </a:rPr>
            <a:t> At present in Bangladesh about 55% of population is illiterate.</a:t>
          </a:r>
          <a:endParaRPr lang="en-US" dirty="0">
            <a:latin typeface="+mj-lt"/>
          </a:endParaRPr>
        </a:p>
      </dgm:t>
    </dgm:pt>
    <dgm:pt modelId="{2BB0A1E3-219D-4FF7-82C0-27D9EC6E7371}" type="parTrans" cxnId="{FE79D175-A6A2-4EC9-A816-F180869328F6}">
      <dgm:prSet/>
      <dgm:spPr/>
      <dgm:t>
        <a:bodyPr/>
        <a:lstStyle/>
        <a:p>
          <a:endParaRPr lang="en-US"/>
        </a:p>
      </dgm:t>
    </dgm:pt>
    <dgm:pt modelId="{DA0E4D03-4018-402C-9AC9-D67F46E1130B}" type="sibTrans" cxnId="{FE79D175-A6A2-4EC9-A816-F180869328F6}">
      <dgm:prSet/>
      <dgm:spPr/>
      <dgm:t>
        <a:bodyPr/>
        <a:lstStyle/>
        <a:p>
          <a:endParaRPr lang="en-US"/>
        </a:p>
      </dgm:t>
    </dgm:pt>
    <dgm:pt modelId="{65AB8D7A-5A75-417E-8EBF-6AB3198992D4}">
      <dgm:prSet phldrT="[Text]"/>
      <dgm:spPr/>
      <dgm:t>
        <a:bodyPr/>
        <a:lstStyle/>
        <a:p>
          <a:r>
            <a:rPr lang="en-US" dirty="0" smtClean="0">
              <a:latin typeface="+mj-lt"/>
            </a:rPr>
            <a:t>Because of this wide spread illiteracy, social environment of our country is not favorable for economic development. </a:t>
          </a:r>
          <a:endParaRPr lang="en-US" dirty="0">
            <a:latin typeface="+mj-lt"/>
          </a:endParaRPr>
        </a:p>
      </dgm:t>
    </dgm:pt>
    <dgm:pt modelId="{B92A3F5D-8EEF-44BA-A321-1148A60B2A83}" type="parTrans" cxnId="{35A0945C-389D-45A1-B40E-DAD6B8A6741A}">
      <dgm:prSet/>
      <dgm:spPr/>
      <dgm:t>
        <a:bodyPr/>
        <a:lstStyle/>
        <a:p>
          <a:endParaRPr lang="en-US"/>
        </a:p>
      </dgm:t>
    </dgm:pt>
    <dgm:pt modelId="{A7C2AE27-64C8-43BB-A858-CA8A5AA91E44}" type="sibTrans" cxnId="{35A0945C-389D-45A1-B40E-DAD6B8A6741A}">
      <dgm:prSet/>
      <dgm:spPr/>
      <dgm:t>
        <a:bodyPr/>
        <a:lstStyle/>
        <a:p>
          <a:endParaRPr lang="en-US"/>
        </a:p>
      </dgm:t>
    </dgm:pt>
    <dgm:pt modelId="{E5F26309-7A6E-4906-8432-8F970B54E1EE}">
      <dgm:prSet phldrT="[Text]"/>
      <dgm:spPr/>
      <dgm:t>
        <a:bodyPr/>
        <a:lstStyle/>
        <a:p>
          <a:r>
            <a:rPr lang="en-US" dirty="0" smtClean="0">
              <a:latin typeface="+mj-lt"/>
            </a:rPr>
            <a:t>Deficit in Foreign Trade</a:t>
          </a:r>
          <a:endParaRPr lang="en-US" dirty="0">
            <a:latin typeface="+mj-lt"/>
          </a:endParaRPr>
        </a:p>
      </dgm:t>
    </dgm:pt>
    <dgm:pt modelId="{F48A19C1-C0AA-423F-A695-AF79224C4846}" type="parTrans" cxnId="{A98FF07C-3951-4D28-B252-7002E1814EBD}">
      <dgm:prSet/>
      <dgm:spPr/>
      <dgm:t>
        <a:bodyPr/>
        <a:lstStyle/>
        <a:p>
          <a:endParaRPr lang="en-US"/>
        </a:p>
      </dgm:t>
    </dgm:pt>
    <dgm:pt modelId="{44F8AE68-EBB7-4009-AF67-085DF2EB1F86}" type="sibTrans" cxnId="{A98FF07C-3951-4D28-B252-7002E1814EBD}">
      <dgm:prSet/>
      <dgm:spPr/>
      <dgm:t>
        <a:bodyPr/>
        <a:lstStyle/>
        <a:p>
          <a:endParaRPr lang="en-US"/>
        </a:p>
      </dgm:t>
    </dgm:pt>
    <dgm:pt modelId="{F7CF8C98-5020-4D68-A788-A346BF79F221}">
      <dgm:prSet phldrT="[Text]"/>
      <dgm:spPr/>
      <dgm:t>
        <a:bodyPr/>
        <a:lstStyle/>
        <a:p>
          <a:r>
            <a:rPr lang="en-US" dirty="0" smtClean="0">
              <a:latin typeface="+mj-lt"/>
            </a:rPr>
            <a:t>Since production in agriculture an industrial sector in Bangladesh is low, the volume of export is also less</a:t>
          </a:r>
          <a:endParaRPr lang="en-US" dirty="0">
            <a:latin typeface="+mj-lt"/>
          </a:endParaRPr>
        </a:p>
      </dgm:t>
    </dgm:pt>
    <dgm:pt modelId="{EC4B8DD2-D6AB-4859-9D1A-AA55FD7FBB61}" type="parTrans" cxnId="{B74CBEB7-5905-4FDB-8336-60903F6A5EA1}">
      <dgm:prSet/>
      <dgm:spPr/>
      <dgm:t>
        <a:bodyPr/>
        <a:lstStyle/>
        <a:p>
          <a:endParaRPr lang="en-US"/>
        </a:p>
      </dgm:t>
    </dgm:pt>
    <dgm:pt modelId="{4EBD9B33-65E8-451E-9D87-52046E6AB982}" type="sibTrans" cxnId="{B74CBEB7-5905-4FDB-8336-60903F6A5EA1}">
      <dgm:prSet/>
      <dgm:spPr/>
      <dgm:t>
        <a:bodyPr/>
        <a:lstStyle/>
        <a:p>
          <a:endParaRPr lang="en-US"/>
        </a:p>
      </dgm:t>
    </dgm:pt>
    <dgm:pt modelId="{D25E2E9B-7B08-4F89-9E73-E9034DDBC389}">
      <dgm:prSet phldrT="[Text]"/>
      <dgm:spPr/>
      <dgm:t>
        <a:bodyPr/>
        <a:lstStyle/>
        <a:p>
          <a:r>
            <a:rPr lang="en-US" dirty="0" smtClean="0">
              <a:latin typeface="+mj-lt"/>
            </a:rPr>
            <a:t>To meet the diversity of demand of our ever increasing population and also for developmental needs imports are far greater than export. </a:t>
          </a:r>
          <a:endParaRPr lang="en-US" dirty="0">
            <a:latin typeface="+mj-lt"/>
          </a:endParaRPr>
        </a:p>
      </dgm:t>
    </dgm:pt>
    <dgm:pt modelId="{32F507D7-78D9-4384-A5F6-9D14BF8EDB5E}" type="parTrans" cxnId="{1C04C341-9C00-4E7B-A66A-0A6AA045C626}">
      <dgm:prSet/>
      <dgm:spPr/>
      <dgm:t>
        <a:bodyPr/>
        <a:lstStyle/>
        <a:p>
          <a:endParaRPr lang="en-US"/>
        </a:p>
      </dgm:t>
    </dgm:pt>
    <dgm:pt modelId="{E1A161F1-3262-4E7F-BE61-9ACD0FD1CA75}" type="sibTrans" cxnId="{1C04C341-9C00-4E7B-A66A-0A6AA045C626}">
      <dgm:prSet/>
      <dgm:spPr/>
      <dgm:t>
        <a:bodyPr/>
        <a:lstStyle/>
        <a:p>
          <a:endParaRPr lang="en-US"/>
        </a:p>
      </dgm:t>
    </dgm:pt>
    <dgm:pt modelId="{83B5E4FA-21BF-4288-B0D7-277CADBEAA8D}" type="pres">
      <dgm:prSet presAssocID="{64B4DEE0-35AA-4EB4-9588-0BB38174793F}" presName="Name0" presStyleCnt="0">
        <dgm:presLayoutVars>
          <dgm:dir/>
          <dgm:animLvl val="lvl"/>
          <dgm:resizeHandles val="exact"/>
        </dgm:presLayoutVars>
      </dgm:prSet>
      <dgm:spPr/>
      <dgm:t>
        <a:bodyPr/>
        <a:lstStyle/>
        <a:p>
          <a:endParaRPr lang="en-US"/>
        </a:p>
      </dgm:t>
    </dgm:pt>
    <dgm:pt modelId="{DF9A443A-BAB6-4709-8F78-68857ED510FA}" type="pres">
      <dgm:prSet presAssocID="{4675350F-CA3F-49E9-B6D4-93E61F3B6208}" presName="linNode" presStyleCnt="0"/>
      <dgm:spPr/>
      <dgm:t>
        <a:bodyPr/>
        <a:lstStyle/>
        <a:p>
          <a:endParaRPr lang="en-US"/>
        </a:p>
      </dgm:t>
    </dgm:pt>
    <dgm:pt modelId="{C14EF81C-FF17-48EB-AFA4-1E4B5875BDF1}" type="pres">
      <dgm:prSet presAssocID="{4675350F-CA3F-49E9-B6D4-93E61F3B6208}" presName="parentText" presStyleLbl="node1" presStyleIdx="0" presStyleCnt="5" custScaleX="72157">
        <dgm:presLayoutVars>
          <dgm:chMax val="1"/>
          <dgm:bulletEnabled val="1"/>
        </dgm:presLayoutVars>
      </dgm:prSet>
      <dgm:spPr/>
      <dgm:t>
        <a:bodyPr/>
        <a:lstStyle/>
        <a:p>
          <a:endParaRPr lang="en-US"/>
        </a:p>
      </dgm:t>
    </dgm:pt>
    <dgm:pt modelId="{B203649A-8174-4501-AB9B-4169AF0098C7}" type="pres">
      <dgm:prSet presAssocID="{4675350F-CA3F-49E9-B6D4-93E61F3B6208}" presName="descendantText" presStyleLbl="alignAccFollowNode1" presStyleIdx="0" presStyleCnt="5" custScaleX="102549">
        <dgm:presLayoutVars>
          <dgm:bulletEnabled val="1"/>
        </dgm:presLayoutVars>
      </dgm:prSet>
      <dgm:spPr/>
      <dgm:t>
        <a:bodyPr/>
        <a:lstStyle/>
        <a:p>
          <a:endParaRPr lang="en-US"/>
        </a:p>
      </dgm:t>
    </dgm:pt>
    <dgm:pt modelId="{F572C7D6-430D-4781-8D79-81D829E3B157}" type="pres">
      <dgm:prSet presAssocID="{CF09291A-5F99-42B9-936E-096571542492}" presName="sp" presStyleCnt="0"/>
      <dgm:spPr/>
      <dgm:t>
        <a:bodyPr/>
        <a:lstStyle/>
        <a:p>
          <a:endParaRPr lang="en-US"/>
        </a:p>
      </dgm:t>
    </dgm:pt>
    <dgm:pt modelId="{5533CC32-F98B-441E-92F4-22C295BA5A93}" type="pres">
      <dgm:prSet presAssocID="{47CE5865-4A7D-49B0-894F-5DD5637D16C2}" presName="linNode" presStyleCnt="0"/>
      <dgm:spPr/>
      <dgm:t>
        <a:bodyPr/>
        <a:lstStyle/>
        <a:p>
          <a:endParaRPr lang="en-US"/>
        </a:p>
      </dgm:t>
    </dgm:pt>
    <dgm:pt modelId="{D3D297FE-08BC-4CC9-B0AF-EAD16753B4D3}" type="pres">
      <dgm:prSet presAssocID="{47CE5865-4A7D-49B0-894F-5DD5637D16C2}" presName="parentText" presStyleLbl="node1" presStyleIdx="1" presStyleCnt="5" custScaleX="70862">
        <dgm:presLayoutVars>
          <dgm:chMax val="1"/>
          <dgm:bulletEnabled val="1"/>
        </dgm:presLayoutVars>
      </dgm:prSet>
      <dgm:spPr/>
      <dgm:t>
        <a:bodyPr/>
        <a:lstStyle/>
        <a:p>
          <a:endParaRPr lang="en-US"/>
        </a:p>
      </dgm:t>
    </dgm:pt>
    <dgm:pt modelId="{544E5584-2347-4D03-B5E2-002E5DE4267E}" type="pres">
      <dgm:prSet presAssocID="{47CE5865-4A7D-49B0-894F-5DD5637D16C2}" presName="descendantText" presStyleLbl="alignAccFollowNode1" presStyleIdx="1" presStyleCnt="5" custScaleX="104006">
        <dgm:presLayoutVars>
          <dgm:bulletEnabled val="1"/>
        </dgm:presLayoutVars>
      </dgm:prSet>
      <dgm:spPr/>
      <dgm:t>
        <a:bodyPr/>
        <a:lstStyle/>
        <a:p>
          <a:endParaRPr lang="en-US"/>
        </a:p>
      </dgm:t>
    </dgm:pt>
    <dgm:pt modelId="{9725085A-9604-4FEF-A6CD-EAEA5E249D60}" type="pres">
      <dgm:prSet presAssocID="{E6F96B4E-7897-448E-9DCC-0702B934A821}" presName="sp" presStyleCnt="0"/>
      <dgm:spPr/>
      <dgm:t>
        <a:bodyPr/>
        <a:lstStyle/>
        <a:p>
          <a:endParaRPr lang="en-US"/>
        </a:p>
      </dgm:t>
    </dgm:pt>
    <dgm:pt modelId="{09CA9527-317D-4EFE-B5D4-D9C768E1E820}" type="pres">
      <dgm:prSet presAssocID="{84C29B29-A95A-4A4C-98D2-92EA344D6747}" presName="linNode" presStyleCnt="0"/>
      <dgm:spPr/>
      <dgm:t>
        <a:bodyPr/>
        <a:lstStyle/>
        <a:p>
          <a:endParaRPr lang="en-US"/>
        </a:p>
      </dgm:t>
    </dgm:pt>
    <dgm:pt modelId="{C9328EF4-29A4-427C-991D-921FA18D098B}" type="pres">
      <dgm:prSet presAssocID="{84C29B29-A95A-4A4C-98D2-92EA344D6747}" presName="parentText" presStyleLbl="node1" presStyleIdx="2" presStyleCnt="5" custScaleX="69650">
        <dgm:presLayoutVars>
          <dgm:chMax val="1"/>
          <dgm:bulletEnabled val="1"/>
        </dgm:presLayoutVars>
      </dgm:prSet>
      <dgm:spPr/>
      <dgm:t>
        <a:bodyPr/>
        <a:lstStyle/>
        <a:p>
          <a:endParaRPr lang="en-US"/>
        </a:p>
      </dgm:t>
    </dgm:pt>
    <dgm:pt modelId="{10544E00-A48A-463D-AC38-1CB54FD1F5C9}" type="pres">
      <dgm:prSet presAssocID="{84C29B29-A95A-4A4C-98D2-92EA344D6747}" presName="descendantText" presStyleLbl="alignAccFollowNode1" presStyleIdx="2" presStyleCnt="5" custScaleX="106101" custLinFactNeighborX="328" custLinFactNeighborY="3818">
        <dgm:presLayoutVars>
          <dgm:bulletEnabled val="1"/>
        </dgm:presLayoutVars>
      </dgm:prSet>
      <dgm:spPr/>
      <dgm:t>
        <a:bodyPr/>
        <a:lstStyle/>
        <a:p>
          <a:endParaRPr lang="en-US"/>
        </a:p>
      </dgm:t>
    </dgm:pt>
    <dgm:pt modelId="{31CC2F5E-4D9F-496F-9A8E-1249AF6D5B65}" type="pres">
      <dgm:prSet presAssocID="{C3AF74AD-D11F-4DDF-980D-63AD0699B879}" presName="sp" presStyleCnt="0"/>
      <dgm:spPr/>
      <dgm:t>
        <a:bodyPr/>
        <a:lstStyle/>
        <a:p>
          <a:endParaRPr lang="en-US"/>
        </a:p>
      </dgm:t>
    </dgm:pt>
    <dgm:pt modelId="{17F9883C-87EF-4953-9BF9-A6635BFD6A1A}" type="pres">
      <dgm:prSet presAssocID="{86B94624-3CD6-42FB-BE7D-DEAB369305E6}" presName="linNode" presStyleCnt="0"/>
      <dgm:spPr/>
      <dgm:t>
        <a:bodyPr/>
        <a:lstStyle/>
        <a:p>
          <a:endParaRPr lang="en-US"/>
        </a:p>
      </dgm:t>
    </dgm:pt>
    <dgm:pt modelId="{21242595-E4F7-4A71-87A1-89D7FB688ED7}" type="pres">
      <dgm:prSet presAssocID="{86B94624-3CD6-42FB-BE7D-DEAB369305E6}" presName="parentText" presStyleLbl="node1" presStyleIdx="3" presStyleCnt="5" custScaleX="70945">
        <dgm:presLayoutVars>
          <dgm:chMax val="1"/>
          <dgm:bulletEnabled val="1"/>
        </dgm:presLayoutVars>
      </dgm:prSet>
      <dgm:spPr/>
      <dgm:t>
        <a:bodyPr/>
        <a:lstStyle/>
        <a:p>
          <a:endParaRPr lang="en-US"/>
        </a:p>
      </dgm:t>
    </dgm:pt>
    <dgm:pt modelId="{C8C14A47-84B3-441B-ADC1-612BC8005EAD}" type="pres">
      <dgm:prSet presAssocID="{86B94624-3CD6-42FB-BE7D-DEAB369305E6}" presName="descendantText" presStyleLbl="alignAccFollowNode1" presStyleIdx="3" presStyleCnt="5" custScaleX="105367">
        <dgm:presLayoutVars>
          <dgm:bulletEnabled val="1"/>
        </dgm:presLayoutVars>
      </dgm:prSet>
      <dgm:spPr/>
      <dgm:t>
        <a:bodyPr/>
        <a:lstStyle/>
        <a:p>
          <a:endParaRPr lang="en-US"/>
        </a:p>
      </dgm:t>
    </dgm:pt>
    <dgm:pt modelId="{070B1EB7-B972-41D0-9356-49C5C01FFEB9}" type="pres">
      <dgm:prSet presAssocID="{BBE14FCA-DCAE-40E1-8828-5095CD999917}" presName="sp" presStyleCnt="0"/>
      <dgm:spPr/>
      <dgm:t>
        <a:bodyPr/>
        <a:lstStyle/>
        <a:p>
          <a:endParaRPr lang="en-US"/>
        </a:p>
      </dgm:t>
    </dgm:pt>
    <dgm:pt modelId="{E552CBC0-D4ED-4C85-AA55-3E45A3DDA458}" type="pres">
      <dgm:prSet presAssocID="{E5F26309-7A6E-4906-8432-8F970B54E1EE}" presName="linNode" presStyleCnt="0"/>
      <dgm:spPr/>
      <dgm:t>
        <a:bodyPr/>
        <a:lstStyle/>
        <a:p>
          <a:endParaRPr lang="en-US"/>
        </a:p>
      </dgm:t>
    </dgm:pt>
    <dgm:pt modelId="{84BE3737-869C-429C-85CE-9A7AA5A9C4E0}" type="pres">
      <dgm:prSet presAssocID="{E5F26309-7A6E-4906-8432-8F970B54E1EE}" presName="parentText" presStyleLbl="node1" presStyleIdx="4" presStyleCnt="5" custScaleX="69650">
        <dgm:presLayoutVars>
          <dgm:chMax val="1"/>
          <dgm:bulletEnabled val="1"/>
        </dgm:presLayoutVars>
      </dgm:prSet>
      <dgm:spPr/>
      <dgm:t>
        <a:bodyPr/>
        <a:lstStyle/>
        <a:p>
          <a:endParaRPr lang="en-US"/>
        </a:p>
      </dgm:t>
    </dgm:pt>
    <dgm:pt modelId="{C1741267-9D58-44D5-8C21-AEDC894FC059}" type="pres">
      <dgm:prSet presAssocID="{E5F26309-7A6E-4906-8432-8F970B54E1EE}" presName="descendantText" presStyleLbl="alignAccFollowNode1" presStyleIdx="4" presStyleCnt="5" custScaleX="106835">
        <dgm:presLayoutVars>
          <dgm:bulletEnabled val="1"/>
        </dgm:presLayoutVars>
      </dgm:prSet>
      <dgm:spPr/>
      <dgm:t>
        <a:bodyPr/>
        <a:lstStyle/>
        <a:p>
          <a:endParaRPr lang="en-US"/>
        </a:p>
      </dgm:t>
    </dgm:pt>
  </dgm:ptLst>
  <dgm:cxnLst>
    <dgm:cxn modelId="{1A828C69-9199-4FA2-B80C-7C2F81844D3C}" type="presOf" srcId="{E7BE0A13-F36C-48A5-80DD-616F541469ED}" destId="{10544E00-A48A-463D-AC38-1CB54FD1F5C9}" srcOrd="0" destOrd="0" presId="urn:microsoft.com/office/officeart/2005/8/layout/vList5"/>
    <dgm:cxn modelId="{1C04C341-9C00-4E7B-A66A-0A6AA045C626}" srcId="{E5F26309-7A6E-4906-8432-8F970B54E1EE}" destId="{D25E2E9B-7B08-4F89-9E73-E9034DDBC389}" srcOrd="1" destOrd="0" parTransId="{32F507D7-78D9-4384-A5F6-9D14BF8EDB5E}" sibTransId="{E1A161F1-3262-4E7F-BE61-9ACD0FD1CA75}"/>
    <dgm:cxn modelId="{982C0282-977B-43C6-8BE9-B734EDFB05F7}" srcId="{84C29B29-A95A-4A4C-98D2-92EA344D6747}" destId="{5BB905D3-0592-4263-B4CB-6AF9C7E69B47}" srcOrd="1" destOrd="0" parTransId="{9B397CB7-0D5E-426E-B370-CE49E73E7B69}" sibTransId="{41C3B06C-2847-479D-BC4A-809327CCFA9A}"/>
    <dgm:cxn modelId="{AA37EEC9-C0B8-45CA-B5F2-FF14022645BA}" type="presOf" srcId="{47CE5865-4A7D-49B0-894F-5DD5637D16C2}" destId="{D3D297FE-08BC-4CC9-B0AF-EAD16753B4D3}" srcOrd="0" destOrd="0" presId="urn:microsoft.com/office/officeart/2005/8/layout/vList5"/>
    <dgm:cxn modelId="{A98FF07C-3951-4D28-B252-7002E1814EBD}" srcId="{64B4DEE0-35AA-4EB4-9588-0BB38174793F}" destId="{E5F26309-7A6E-4906-8432-8F970B54E1EE}" srcOrd="4" destOrd="0" parTransId="{F48A19C1-C0AA-423F-A695-AF79224C4846}" sibTransId="{44F8AE68-EBB7-4009-AF67-085DF2EB1F86}"/>
    <dgm:cxn modelId="{B74CBEB7-5905-4FDB-8336-60903F6A5EA1}" srcId="{E5F26309-7A6E-4906-8432-8F970B54E1EE}" destId="{F7CF8C98-5020-4D68-A788-A346BF79F221}" srcOrd="0" destOrd="0" parTransId="{EC4B8DD2-D6AB-4859-9D1A-AA55FD7FBB61}" sibTransId="{4EBD9B33-65E8-451E-9D87-52046E6AB982}"/>
    <dgm:cxn modelId="{015929D5-BE20-4009-AC0F-C35612C400DF}" srcId="{4675350F-CA3F-49E9-B6D4-93E61F3B6208}" destId="{68F5EEE9-B5E1-4A28-A907-8210C5C59214}" srcOrd="0" destOrd="0" parTransId="{9CE5AC89-46D1-442E-ADB9-691D7CAA1104}" sibTransId="{33326A6D-3AE9-4444-89B9-C1551F944D81}"/>
    <dgm:cxn modelId="{D4A482FD-611C-495D-900E-AB11FE3524A1}" type="presOf" srcId="{E5F26309-7A6E-4906-8432-8F970B54E1EE}" destId="{84BE3737-869C-429C-85CE-9A7AA5A9C4E0}" srcOrd="0" destOrd="0" presId="urn:microsoft.com/office/officeart/2005/8/layout/vList5"/>
    <dgm:cxn modelId="{8B4546FC-2A46-4B8D-B0A2-0851FAD89ED6}" srcId="{64B4DEE0-35AA-4EB4-9588-0BB38174793F}" destId="{86B94624-3CD6-42FB-BE7D-DEAB369305E6}" srcOrd="3" destOrd="0" parTransId="{C5ED5F0B-E296-41CD-921C-9AD6786B83FE}" sibTransId="{BBE14FCA-DCAE-40E1-8828-5095CD999917}"/>
    <dgm:cxn modelId="{38E12DCF-5485-4D11-8F50-2FA588FDDA71}" srcId="{4675350F-CA3F-49E9-B6D4-93E61F3B6208}" destId="{D79D618D-19CE-4F32-B503-687C13AF950F}" srcOrd="1" destOrd="0" parTransId="{B5417E8D-09F4-4DD5-9295-05530329F566}" sibTransId="{53F9CF1C-217A-4F7B-B024-69D09DF41E02}"/>
    <dgm:cxn modelId="{B7535352-008C-43C8-856A-266127C8C0C0}" type="presOf" srcId="{84C29B29-A95A-4A4C-98D2-92EA344D6747}" destId="{C9328EF4-29A4-427C-991D-921FA18D098B}" srcOrd="0" destOrd="0" presId="urn:microsoft.com/office/officeart/2005/8/layout/vList5"/>
    <dgm:cxn modelId="{7D45FC37-B2DB-47A5-B614-F16562D3D605}" type="presOf" srcId="{D25E2E9B-7B08-4F89-9E73-E9034DDBC389}" destId="{C1741267-9D58-44D5-8C21-AEDC894FC059}" srcOrd="0" destOrd="1" presId="urn:microsoft.com/office/officeart/2005/8/layout/vList5"/>
    <dgm:cxn modelId="{49A07EC6-ACA8-4D87-A108-4E97D44C0F5E}" type="presOf" srcId="{5BB905D3-0592-4263-B4CB-6AF9C7E69B47}" destId="{10544E00-A48A-463D-AC38-1CB54FD1F5C9}" srcOrd="0" destOrd="1" presId="urn:microsoft.com/office/officeart/2005/8/layout/vList5"/>
    <dgm:cxn modelId="{38BFEA8C-8CFD-465C-B227-509EAE871BF1}" type="presOf" srcId="{65AB8D7A-5A75-417E-8EBF-6AB3198992D4}" destId="{C8C14A47-84B3-441B-ADC1-612BC8005EAD}" srcOrd="0" destOrd="1" presId="urn:microsoft.com/office/officeart/2005/8/layout/vList5"/>
    <dgm:cxn modelId="{AFBEDA24-9D2E-4DB7-8AFE-EE41946729DD}" type="presOf" srcId="{E81B568D-41A8-4031-848C-EDC34DD04835}" destId="{544E5584-2347-4D03-B5E2-002E5DE4267E}" srcOrd="0" destOrd="1" presId="urn:microsoft.com/office/officeart/2005/8/layout/vList5"/>
    <dgm:cxn modelId="{598DA9FB-735A-464C-BAE9-2E8D19594461}" type="presOf" srcId="{68F5EEE9-B5E1-4A28-A907-8210C5C59214}" destId="{B203649A-8174-4501-AB9B-4169AF0098C7}" srcOrd="0" destOrd="0" presId="urn:microsoft.com/office/officeart/2005/8/layout/vList5"/>
    <dgm:cxn modelId="{E368D463-6782-4F4D-83D0-535AED288B56}" srcId="{64B4DEE0-35AA-4EB4-9588-0BB38174793F}" destId="{84C29B29-A95A-4A4C-98D2-92EA344D6747}" srcOrd="2" destOrd="0" parTransId="{713BB5A7-E296-4BDD-B089-BC1FA8DD6816}" sibTransId="{C3AF74AD-D11F-4DDF-980D-63AD0699B879}"/>
    <dgm:cxn modelId="{DCE9299F-425E-4AA7-9014-892F2FC2E9E5}" type="presOf" srcId="{86B94624-3CD6-42FB-BE7D-DEAB369305E6}" destId="{21242595-E4F7-4A71-87A1-89D7FB688ED7}" srcOrd="0" destOrd="0" presId="urn:microsoft.com/office/officeart/2005/8/layout/vList5"/>
    <dgm:cxn modelId="{2A9E2EC7-3DF1-452A-810D-FE80059D5384}" srcId="{64B4DEE0-35AA-4EB4-9588-0BB38174793F}" destId="{47CE5865-4A7D-49B0-894F-5DD5637D16C2}" srcOrd="1" destOrd="0" parTransId="{C40CB913-0530-47B7-B9A1-98EB761593DB}" sibTransId="{E6F96B4E-7897-448E-9DCC-0702B934A821}"/>
    <dgm:cxn modelId="{9EE4D352-D0CC-4C1A-94DC-92E126899B5C}" srcId="{64B4DEE0-35AA-4EB4-9588-0BB38174793F}" destId="{4675350F-CA3F-49E9-B6D4-93E61F3B6208}" srcOrd="0" destOrd="0" parTransId="{99AEE768-6574-4626-9580-988151B5C252}" sibTransId="{CF09291A-5F99-42B9-936E-096571542492}"/>
    <dgm:cxn modelId="{7DD48F92-5A94-45E5-AFFC-3BE927D864D8}" srcId="{47CE5865-4A7D-49B0-894F-5DD5637D16C2}" destId="{E81B568D-41A8-4031-848C-EDC34DD04835}" srcOrd="1" destOrd="0" parTransId="{CFAFC149-AA2B-4C6D-8DB2-CE8A8A234E35}" sibTransId="{C5482F5F-A4A6-46F7-94F5-436EC008E3D0}"/>
    <dgm:cxn modelId="{5C59B174-4D7E-4CF7-AF57-21B684B501A1}" type="presOf" srcId="{863F45D4-B1B8-45A9-B195-822E3C0437E3}" destId="{544E5584-2347-4D03-B5E2-002E5DE4267E}" srcOrd="0" destOrd="0" presId="urn:microsoft.com/office/officeart/2005/8/layout/vList5"/>
    <dgm:cxn modelId="{830398B6-C64B-4556-BE1F-A17C10820E68}" type="presOf" srcId="{4675350F-CA3F-49E9-B6D4-93E61F3B6208}" destId="{C14EF81C-FF17-48EB-AFA4-1E4B5875BDF1}" srcOrd="0" destOrd="0" presId="urn:microsoft.com/office/officeart/2005/8/layout/vList5"/>
    <dgm:cxn modelId="{D9990855-B977-4F57-B4ED-F2CCC0A1BC36}" type="presOf" srcId="{64B4DEE0-35AA-4EB4-9588-0BB38174793F}" destId="{83B5E4FA-21BF-4288-B0D7-277CADBEAA8D}" srcOrd="0" destOrd="0" presId="urn:microsoft.com/office/officeart/2005/8/layout/vList5"/>
    <dgm:cxn modelId="{E0771E2B-C279-4419-B3AC-B2B4AC3F9020}" type="presOf" srcId="{BF51996D-99A1-4495-9F6B-C3B693014E85}" destId="{C8C14A47-84B3-441B-ADC1-612BC8005EAD}" srcOrd="0" destOrd="0" presId="urn:microsoft.com/office/officeart/2005/8/layout/vList5"/>
    <dgm:cxn modelId="{86E683E8-1B53-4C8D-B414-2099FA34E450}" type="presOf" srcId="{F7CF8C98-5020-4D68-A788-A346BF79F221}" destId="{C1741267-9D58-44D5-8C21-AEDC894FC059}" srcOrd="0" destOrd="0" presId="urn:microsoft.com/office/officeart/2005/8/layout/vList5"/>
    <dgm:cxn modelId="{FE79D175-A6A2-4EC9-A816-F180869328F6}" srcId="{86B94624-3CD6-42FB-BE7D-DEAB369305E6}" destId="{BF51996D-99A1-4495-9F6B-C3B693014E85}" srcOrd="0" destOrd="0" parTransId="{2BB0A1E3-219D-4FF7-82C0-27D9EC6E7371}" sibTransId="{DA0E4D03-4018-402C-9AC9-D67F46E1130B}"/>
    <dgm:cxn modelId="{88F418D1-62F4-4AFE-ADC4-20CD1CA2891C}" srcId="{47CE5865-4A7D-49B0-894F-5DD5637D16C2}" destId="{863F45D4-B1B8-45A9-B195-822E3C0437E3}" srcOrd="0" destOrd="0" parTransId="{15E88625-E2CA-4CCB-AC6B-1EE061E7EF21}" sibTransId="{19248B97-B0C6-4FCB-8685-450F269BEAE9}"/>
    <dgm:cxn modelId="{E3F0628D-C8C9-472E-99E2-12CF410EFD4A}" type="presOf" srcId="{D79D618D-19CE-4F32-B503-687C13AF950F}" destId="{B203649A-8174-4501-AB9B-4169AF0098C7}" srcOrd="0" destOrd="1" presId="urn:microsoft.com/office/officeart/2005/8/layout/vList5"/>
    <dgm:cxn modelId="{EF866F80-C7A9-48C9-818E-602CDCA1542C}" srcId="{84C29B29-A95A-4A4C-98D2-92EA344D6747}" destId="{E7BE0A13-F36C-48A5-80DD-616F541469ED}" srcOrd="0" destOrd="0" parTransId="{DEC368DD-5CC9-4239-B061-7DBC6B52EB35}" sibTransId="{7CD8BD21-9A52-4D81-85E7-3BB66C90FC46}"/>
    <dgm:cxn modelId="{35A0945C-389D-45A1-B40E-DAD6B8A6741A}" srcId="{86B94624-3CD6-42FB-BE7D-DEAB369305E6}" destId="{65AB8D7A-5A75-417E-8EBF-6AB3198992D4}" srcOrd="1" destOrd="0" parTransId="{B92A3F5D-8EEF-44BA-A321-1148A60B2A83}" sibTransId="{A7C2AE27-64C8-43BB-A858-CA8A5AA91E44}"/>
    <dgm:cxn modelId="{7F83DC9A-DD4B-4B99-BAE7-5AD8E7F8381E}" type="presParOf" srcId="{83B5E4FA-21BF-4288-B0D7-277CADBEAA8D}" destId="{DF9A443A-BAB6-4709-8F78-68857ED510FA}" srcOrd="0" destOrd="0" presId="urn:microsoft.com/office/officeart/2005/8/layout/vList5"/>
    <dgm:cxn modelId="{48A747C2-2B21-4748-B4AD-6CF39764F2FB}" type="presParOf" srcId="{DF9A443A-BAB6-4709-8F78-68857ED510FA}" destId="{C14EF81C-FF17-48EB-AFA4-1E4B5875BDF1}" srcOrd="0" destOrd="0" presId="urn:microsoft.com/office/officeart/2005/8/layout/vList5"/>
    <dgm:cxn modelId="{F7988B54-9C25-4E8D-BEAF-6A4113E491E6}" type="presParOf" srcId="{DF9A443A-BAB6-4709-8F78-68857ED510FA}" destId="{B203649A-8174-4501-AB9B-4169AF0098C7}" srcOrd="1" destOrd="0" presId="urn:microsoft.com/office/officeart/2005/8/layout/vList5"/>
    <dgm:cxn modelId="{31FD048E-251E-4A11-8392-A91DA76DE2E4}" type="presParOf" srcId="{83B5E4FA-21BF-4288-B0D7-277CADBEAA8D}" destId="{F572C7D6-430D-4781-8D79-81D829E3B157}" srcOrd="1" destOrd="0" presId="urn:microsoft.com/office/officeart/2005/8/layout/vList5"/>
    <dgm:cxn modelId="{84A5E3E0-4D5D-4A0E-97F2-C89C18982A55}" type="presParOf" srcId="{83B5E4FA-21BF-4288-B0D7-277CADBEAA8D}" destId="{5533CC32-F98B-441E-92F4-22C295BA5A93}" srcOrd="2" destOrd="0" presId="urn:microsoft.com/office/officeart/2005/8/layout/vList5"/>
    <dgm:cxn modelId="{A5532E4B-9B1F-4872-B5B5-7A2FAC2951B9}" type="presParOf" srcId="{5533CC32-F98B-441E-92F4-22C295BA5A93}" destId="{D3D297FE-08BC-4CC9-B0AF-EAD16753B4D3}" srcOrd="0" destOrd="0" presId="urn:microsoft.com/office/officeart/2005/8/layout/vList5"/>
    <dgm:cxn modelId="{8D110229-473E-4DF5-B319-5A6BCD20C269}" type="presParOf" srcId="{5533CC32-F98B-441E-92F4-22C295BA5A93}" destId="{544E5584-2347-4D03-B5E2-002E5DE4267E}" srcOrd="1" destOrd="0" presId="urn:microsoft.com/office/officeart/2005/8/layout/vList5"/>
    <dgm:cxn modelId="{8DE9BC4A-D0EB-48F6-A1D6-E6C9B71AAB5F}" type="presParOf" srcId="{83B5E4FA-21BF-4288-B0D7-277CADBEAA8D}" destId="{9725085A-9604-4FEF-A6CD-EAEA5E249D60}" srcOrd="3" destOrd="0" presId="urn:microsoft.com/office/officeart/2005/8/layout/vList5"/>
    <dgm:cxn modelId="{E6A2990B-CD9A-47E9-AFD0-A3C33D774B61}" type="presParOf" srcId="{83B5E4FA-21BF-4288-B0D7-277CADBEAA8D}" destId="{09CA9527-317D-4EFE-B5D4-D9C768E1E820}" srcOrd="4" destOrd="0" presId="urn:microsoft.com/office/officeart/2005/8/layout/vList5"/>
    <dgm:cxn modelId="{41DE9686-A27E-43FD-AE09-9B134F260237}" type="presParOf" srcId="{09CA9527-317D-4EFE-B5D4-D9C768E1E820}" destId="{C9328EF4-29A4-427C-991D-921FA18D098B}" srcOrd="0" destOrd="0" presId="urn:microsoft.com/office/officeart/2005/8/layout/vList5"/>
    <dgm:cxn modelId="{6254B75F-B541-4F72-BD33-E038F3DD91C0}" type="presParOf" srcId="{09CA9527-317D-4EFE-B5D4-D9C768E1E820}" destId="{10544E00-A48A-463D-AC38-1CB54FD1F5C9}" srcOrd="1" destOrd="0" presId="urn:microsoft.com/office/officeart/2005/8/layout/vList5"/>
    <dgm:cxn modelId="{75112AAF-0CBA-493A-B259-5B798E0BDF6D}" type="presParOf" srcId="{83B5E4FA-21BF-4288-B0D7-277CADBEAA8D}" destId="{31CC2F5E-4D9F-496F-9A8E-1249AF6D5B65}" srcOrd="5" destOrd="0" presId="urn:microsoft.com/office/officeart/2005/8/layout/vList5"/>
    <dgm:cxn modelId="{A8FE7D09-BBB4-4F0A-B661-4961A29E94E2}" type="presParOf" srcId="{83B5E4FA-21BF-4288-B0D7-277CADBEAA8D}" destId="{17F9883C-87EF-4953-9BF9-A6635BFD6A1A}" srcOrd="6" destOrd="0" presId="urn:microsoft.com/office/officeart/2005/8/layout/vList5"/>
    <dgm:cxn modelId="{B1EB235E-17F6-4DDE-AA0C-DBC181D0EC28}" type="presParOf" srcId="{17F9883C-87EF-4953-9BF9-A6635BFD6A1A}" destId="{21242595-E4F7-4A71-87A1-89D7FB688ED7}" srcOrd="0" destOrd="0" presId="urn:microsoft.com/office/officeart/2005/8/layout/vList5"/>
    <dgm:cxn modelId="{F6D1A2B6-96F8-487B-9532-C462AC8E4840}" type="presParOf" srcId="{17F9883C-87EF-4953-9BF9-A6635BFD6A1A}" destId="{C8C14A47-84B3-441B-ADC1-612BC8005EAD}" srcOrd="1" destOrd="0" presId="urn:microsoft.com/office/officeart/2005/8/layout/vList5"/>
    <dgm:cxn modelId="{9F8F8222-ACE0-461E-820A-6B3656BBF3E9}" type="presParOf" srcId="{83B5E4FA-21BF-4288-B0D7-277CADBEAA8D}" destId="{070B1EB7-B972-41D0-9356-49C5C01FFEB9}" srcOrd="7" destOrd="0" presId="urn:microsoft.com/office/officeart/2005/8/layout/vList5"/>
    <dgm:cxn modelId="{C26C0466-1846-4963-8A5E-FA368737A430}" type="presParOf" srcId="{83B5E4FA-21BF-4288-B0D7-277CADBEAA8D}" destId="{E552CBC0-D4ED-4C85-AA55-3E45A3DDA458}" srcOrd="8" destOrd="0" presId="urn:microsoft.com/office/officeart/2005/8/layout/vList5"/>
    <dgm:cxn modelId="{72464B1F-9265-4645-B89A-31C4185D298A}" type="presParOf" srcId="{E552CBC0-D4ED-4C85-AA55-3E45A3DDA458}" destId="{84BE3737-869C-429C-85CE-9A7AA5A9C4E0}" srcOrd="0" destOrd="0" presId="urn:microsoft.com/office/officeart/2005/8/layout/vList5"/>
    <dgm:cxn modelId="{30D6B6D9-DBEA-4AAF-A2FB-8B5657E877B5}" type="presParOf" srcId="{E552CBC0-D4ED-4C85-AA55-3E45A3DDA458}" destId="{C1741267-9D58-44D5-8C21-AEDC894FC059}" srcOrd="1" destOrd="0" presId="urn:microsoft.com/office/officeart/2005/8/layout/vList5"/>
  </dgm:cxnLst>
  <dgm:bg>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417E92-26BD-483A-9F1F-11DE3C837A6A}"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694A67CC-2448-45D4-92EC-BD6FEA10A28A}">
      <dgm:prSet phldrT="[Text]"/>
      <dgm:spPr/>
      <dgm:t>
        <a:bodyPr/>
        <a:lstStyle/>
        <a:p>
          <a:r>
            <a:rPr lang="en-US" dirty="0" smtClean="0">
              <a:latin typeface="+mj-lt"/>
            </a:rPr>
            <a:t>Over Dependence on Foreign Aid</a:t>
          </a:r>
          <a:endParaRPr lang="en-US" dirty="0">
            <a:latin typeface="+mj-lt"/>
          </a:endParaRPr>
        </a:p>
      </dgm:t>
    </dgm:pt>
    <dgm:pt modelId="{6B3ED430-9042-43C5-8F46-4415B8E20ADE}" type="parTrans" cxnId="{D02B8709-1349-4564-869B-2B742F3E9A2C}">
      <dgm:prSet/>
      <dgm:spPr/>
      <dgm:t>
        <a:bodyPr/>
        <a:lstStyle/>
        <a:p>
          <a:endParaRPr lang="en-US"/>
        </a:p>
      </dgm:t>
    </dgm:pt>
    <dgm:pt modelId="{FA7EE67A-A23A-4A69-9779-9C63B3FF106A}" type="sibTrans" cxnId="{D02B8709-1349-4564-869B-2B742F3E9A2C}">
      <dgm:prSet/>
      <dgm:spPr/>
      <dgm:t>
        <a:bodyPr/>
        <a:lstStyle/>
        <a:p>
          <a:endParaRPr lang="en-US"/>
        </a:p>
      </dgm:t>
    </dgm:pt>
    <dgm:pt modelId="{F75B9919-0D0E-4264-B490-8FC64AE7F5E5}">
      <dgm:prSet phldrT="[Text]"/>
      <dgm:spPr/>
      <dgm:t>
        <a:bodyPr/>
        <a:lstStyle/>
        <a:p>
          <a:r>
            <a:rPr lang="en-US" dirty="0" smtClean="0">
              <a:latin typeface="+mj-lt"/>
            </a:rPr>
            <a:t> As the per capita income of the people of Bangladesh is low their savings are also low. </a:t>
          </a:r>
          <a:endParaRPr lang="en-US" dirty="0">
            <a:latin typeface="+mj-lt"/>
          </a:endParaRPr>
        </a:p>
      </dgm:t>
    </dgm:pt>
    <dgm:pt modelId="{7127369D-A872-4EEF-8678-2CEB2FBFE9A1}" type="parTrans" cxnId="{38EBCD1E-44AD-4C28-9547-DE92123F3BF5}">
      <dgm:prSet/>
      <dgm:spPr/>
      <dgm:t>
        <a:bodyPr/>
        <a:lstStyle/>
        <a:p>
          <a:endParaRPr lang="en-US"/>
        </a:p>
      </dgm:t>
    </dgm:pt>
    <dgm:pt modelId="{2ACB67A8-6479-4FF9-9ADE-D87406C71F8B}" type="sibTrans" cxnId="{38EBCD1E-44AD-4C28-9547-DE92123F3BF5}">
      <dgm:prSet/>
      <dgm:spPr/>
      <dgm:t>
        <a:bodyPr/>
        <a:lstStyle/>
        <a:p>
          <a:endParaRPr lang="en-US"/>
        </a:p>
      </dgm:t>
    </dgm:pt>
    <dgm:pt modelId="{0A19C102-84A7-4A8E-B6BF-62AFDF53C3C3}">
      <dgm:prSet phldrT="[Text]"/>
      <dgm:spPr/>
      <dgm:t>
        <a:bodyPr/>
        <a:lstStyle/>
        <a:p>
          <a:r>
            <a:rPr lang="en-US" dirty="0" smtClean="0">
              <a:latin typeface="+mj-lt"/>
            </a:rPr>
            <a:t>As a result sufficient fund that is required for economic development cannot be met from international resources. </a:t>
          </a:r>
          <a:endParaRPr lang="en-US" dirty="0">
            <a:latin typeface="+mj-lt"/>
          </a:endParaRPr>
        </a:p>
      </dgm:t>
    </dgm:pt>
    <dgm:pt modelId="{54FCB853-EEBB-4D24-99E8-00D8ED059071}" type="parTrans" cxnId="{94E78D4E-42FE-4D32-B42F-4D64604407FD}">
      <dgm:prSet/>
      <dgm:spPr/>
      <dgm:t>
        <a:bodyPr/>
        <a:lstStyle/>
        <a:p>
          <a:endParaRPr lang="en-US"/>
        </a:p>
      </dgm:t>
    </dgm:pt>
    <dgm:pt modelId="{48F586F9-D7DA-47FA-B15E-A5DF9529301F}" type="sibTrans" cxnId="{94E78D4E-42FE-4D32-B42F-4D64604407FD}">
      <dgm:prSet/>
      <dgm:spPr/>
      <dgm:t>
        <a:bodyPr/>
        <a:lstStyle/>
        <a:p>
          <a:endParaRPr lang="en-US"/>
        </a:p>
      </dgm:t>
    </dgm:pt>
    <dgm:pt modelId="{15602159-04F5-4E7B-B0EB-A1210AAEB660}">
      <dgm:prSet phldrT="[Text]"/>
      <dgm:spPr/>
      <dgm:t>
        <a:bodyPr/>
        <a:lstStyle/>
        <a:p>
          <a:r>
            <a:rPr lang="en-US" dirty="0" smtClean="0">
              <a:latin typeface="+mj-lt"/>
            </a:rPr>
            <a:t>Underdeveloped Socio-economic Infrastructure</a:t>
          </a:r>
          <a:endParaRPr lang="en-US" dirty="0">
            <a:latin typeface="+mj-lt"/>
          </a:endParaRPr>
        </a:p>
      </dgm:t>
    </dgm:pt>
    <dgm:pt modelId="{2812A1D1-4B9D-4335-AEAC-4659D07C934E}" type="parTrans" cxnId="{1CC0AFCC-3884-437E-8BC0-5633C0E9BD19}">
      <dgm:prSet/>
      <dgm:spPr/>
      <dgm:t>
        <a:bodyPr/>
        <a:lstStyle/>
        <a:p>
          <a:endParaRPr lang="en-US"/>
        </a:p>
      </dgm:t>
    </dgm:pt>
    <dgm:pt modelId="{5224D45A-9E1B-4AB1-BDFA-E4572BC062AF}" type="sibTrans" cxnId="{1CC0AFCC-3884-437E-8BC0-5633C0E9BD19}">
      <dgm:prSet/>
      <dgm:spPr/>
      <dgm:t>
        <a:bodyPr/>
        <a:lstStyle/>
        <a:p>
          <a:endParaRPr lang="en-US"/>
        </a:p>
      </dgm:t>
    </dgm:pt>
    <dgm:pt modelId="{57B7FC25-EA6F-4D01-86E5-80469ADEF79B}">
      <dgm:prSet phldrT="[Text]"/>
      <dgm:spPr/>
      <dgm:t>
        <a:bodyPr/>
        <a:lstStyle/>
        <a:p>
          <a:r>
            <a:rPr lang="en-US" dirty="0" smtClean="0">
              <a:latin typeface="+mj-lt"/>
            </a:rPr>
            <a:t>Our economic Infrastructure is not developed so as the social infrastructures </a:t>
          </a:r>
          <a:endParaRPr lang="en-US" dirty="0">
            <a:latin typeface="+mj-lt"/>
          </a:endParaRPr>
        </a:p>
      </dgm:t>
    </dgm:pt>
    <dgm:pt modelId="{E8579B5C-58A2-40A1-B54A-D0FED8E6C156}" type="parTrans" cxnId="{16A88A47-017D-47A7-A44F-323BE8D6D007}">
      <dgm:prSet/>
      <dgm:spPr/>
      <dgm:t>
        <a:bodyPr/>
        <a:lstStyle/>
        <a:p>
          <a:endParaRPr lang="en-US"/>
        </a:p>
      </dgm:t>
    </dgm:pt>
    <dgm:pt modelId="{DCD560E9-1D7E-442F-9903-2FF0757EC344}" type="sibTrans" cxnId="{16A88A47-017D-47A7-A44F-323BE8D6D007}">
      <dgm:prSet/>
      <dgm:spPr/>
      <dgm:t>
        <a:bodyPr/>
        <a:lstStyle/>
        <a:p>
          <a:endParaRPr lang="en-US"/>
        </a:p>
      </dgm:t>
    </dgm:pt>
    <dgm:pt modelId="{7694B15A-4C78-49BB-B6C4-1CAD65F72C6C}">
      <dgm:prSet phldrT="[Text]"/>
      <dgm:spPr/>
      <dgm:t>
        <a:bodyPr/>
        <a:lstStyle/>
        <a:p>
          <a:r>
            <a:rPr lang="en-US" dirty="0" smtClean="0">
              <a:latin typeface="+mj-lt"/>
            </a:rPr>
            <a:t>For poor infrastructure the economic and social development of this country hampered. </a:t>
          </a:r>
          <a:endParaRPr lang="en-US" dirty="0">
            <a:latin typeface="+mj-lt"/>
          </a:endParaRPr>
        </a:p>
      </dgm:t>
    </dgm:pt>
    <dgm:pt modelId="{A29538FE-69E3-45BE-AF16-82D070468618}" type="parTrans" cxnId="{25A28BAD-ED45-45B2-8C29-946DAE31E4E5}">
      <dgm:prSet/>
      <dgm:spPr/>
      <dgm:t>
        <a:bodyPr/>
        <a:lstStyle/>
        <a:p>
          <a:endParaRPr lang="en-US"/>
        </a:p>
      </dgm:t>
    </dgm:pt>
    <dgm:pt modelId="{CA12F3B6-A32E-47DC-98A6-55146DB16180}" type="sibTrans" cxnId="{25A28BAD-ED45-45B2-8C29-946DAE31E4E5}">
      <dgm:prSet/>
      <dgm:spPr/>
      <dgm:t>
        <a:bodyPr/>
        <a:lstStyle/>
        <a:p>
          <a:endParaRPr lang="en-US"/>
        </a:p>
      </dgm:t>
    </dgm:pt>
    <dgm:pt modelId="{4A568970-605F-4409-98A5-D1782AB23D8E}">
      <dgm:prSet phldrT="[Text]"/>
      <dgm:spPr/>
      <dgm:t>
        <a:bodyPr/>
        <a:lstStyle/>
        <a:p>
          <a:r>
            <a:rPr lang="en-US" dirty="0" smtClean="0">
              <a:latin typeface="+mj-lt"/>
            </a:rPr>
            <a:t> But in Bangladesh, production in mills and factories and other development oriented programmes are hampered due to prevailing political instability.</a:t>
          </a:r>
          <a:endParaRPr lang="en-US" dirty="0">
            <a:latin typeface="+mj-lt"/>
          </a:endParaRPr>
        </a:p>
      </dgm:t>
    </dgm:pt>
    <dgm:pt modelId="{7F38A049-720F-44AF-AE48-C8B3DEFB11DD}" type="parTrans" cxnId="{657BEA95-A55F-408F-834A-E97FC1FE305F}">
      <dgm:prSet/>
      <dgm:spPr/>
      <dgm:t>
        <a:bodyPr/>
        <a:lstStyle/>
        <a:p>
          <a:endParaRPr lang="en-US"/>
        </a:p>
      </dgm:t>
    </dgm:pt>
    <dgm:pt modelId="{A8E287EA-B9D1-46E7-967B-EB0C589D6154}" type="sibTrans" cxnId="{657BEA95-A55F-408F-834A-E97FC1FE305F}">
      <dgm:prSet/>
      <dgm:spPr/>
      <dgm:t>
        <a:bodyPr/>
        <a:lstStyle/>
        <a:p>
          <a:endParaRPr lang="en-US"/>
        </a:p>
      </dgm:t>
    </dgm:pt>
    <dgm:pt modelId="{90B72907-B15D-4A54-888D-4BD5602FC450}">
      <dgm:prSet phldrT="[Text]"/>
      <dgm:spPr/>
      <dgm:t>
        <a:bodyPr/>
        <a:lstStyle/>
        <a:p>
          <a:r>
            <a:rPr lang="en-US" dirty="0" smtClean="0">
              <a:latin typeface="+mj-lt"/>
            </a:rPr>
            <a:t>Lack of Proper Planning</a:t>
          </a:r>
          <a:endParaRPr lang="en-US" dirty="0">
            <a:latin typeface="+mj-lt"/>
          </a:endParaRPr>
        </a:p>
      </dgm:t>
    </dgm:pt>
    <dgm:pt modelId="{12FDC9F6-3D3C-44EE-ABB1-C9F1D4AEAA39}" type="parTrans" cxnId="{6DA840DD-02EA-4024-835A-EE0AB702D96A}">
      <dgm:prSet/>
      <dgm:spPr/>
      <dgm:t>
        <a:bodyPr/>
        <a:lstStyle/>
        <a:p>
          <a:endParaRPr lang="en-US"/>
        </a:p>
      </dgm:t>
    </dgm:pt>
    <dgm:pt modelId="{B70054C7-FA0A-4F5B-B5C5-67488FFF6BA3}" type="sibTrans" cxnId="{6DA840DD-02EA-4024-835A-EE0AB702D96A}">
      <dgm:prSet/>
      <dgm:spPr/>
      <dgm:t>
        <a:bodyPr/>
        <a:lstStyle/>
        <a:p>
          <a:endParaRPr lang="en-US"/>
        </a:p>
      </dgm:t>
    </dgm:pt>
    <dgm:pt modelId="{A0087A2E-2D8F-42B1-80BA-5E18B81B1F9C}">
      <dgm:prSet phldrT="[Text]"/>
      <dgm:spPr/>
      <dgm:t>
        <a:bodyPr/>
        <a:lstStyle/>
        <a:p>
          <a:r>
            <a:rPr lang="en-US" dirty="0" smtClean="0">
              <a:latin typeface="+mj-lt"/>
            </a:rPr>
            <a:t>In Bangladesh there is absence of proper pragmatic planning for economic development.</a:t>
          </a:r>
          <a:endParaRPr lang="en-US" dirty="0">
            <a:latin typeface="+mj-lt"/>
          </a:endParaRPr>
        </a:p>
      </dgm:t>
    </dgm:pt>
    <dgm:pt modelId="{4AA9E0E5-A762-455E-8EE8-DEC356B27E03}" type="parTrans" cxnId="{29FEA56F-4A0E-4193-A547-DA27BFF7C3AF}">
      <dgm:prSet/>
      <dgm:spPr/>
      <dgm:t>
        <a:bodyPr/>
        <a:lstStyle/>
        <a:p>
          <a:endParaRPr lang="en-US"/>
        </a:p>
      </dgm:t>
    </dgm:pt>
    <dgm:pt modelId="{070E4EE3-8FD0-4FBD-A7F9-867B4C6C0244}" type="sibTrans" cxnId="{29FEA56F-4A0E-4193-A547-DA27BFF7C3AF}">
      <dgm:prSet/>
      <dgm:spPr/>
      <dgm:t>
        <a:bodyPr/>
        <a:lstStyle/>
        <a:p>
          <a:endParaRPr lang="en-US"/>
        </a:p>
      </dgm:t>
    </dgm:pt>
    <dgm:pt modelId="{B57CCFBA-A4C6-4FC0-83BD-01C92327B76C}">
      <dgm:prSet phldrT="[Text]"/>
      <dgm:spPr/>
      <dgm:t>
        <a:bodyPr/>
        <a:lstStyle/>
        <a:p>
          <a:r>
            <a:rPr lang="en-US" dirty="0" smtClean="0">
              <a:latin typeface="+mj-lt"/>
            </a:rPr>
            <a:t>As a result, desired development cannot be achieved in agriculture, industry, education, health etc. sectors. </a:t>
          </a:r>
          <a:endParaRPr lang="en-US" dirty="0">
            <a:latin typeface="+mj-lt"/>
          </a:endParaRPr>
        </a:p>
      </dgm:t>
    </dgm:pt>
    <dgm:pt modelId="{E7439DD7-FA7F-4B9A-9CF1-27A1CA8618E9}" type="parTrans" cxnId="{5E513BAA-ADAA-4DDB-8F08-B9982BE186BC}">
      <dgm:prSet/>
      <dgm:spPr/>
      <dgm:t>
        <a:bodyPr/>
        <a:lstStyle/>
        <a:p>
          <a:endParaRPr lang="en-US"/>
        </a:p>
      </dgm:t>
    </dgm:pt>
    <dgm:pt modelId="{EB3E6C1B-A097-4F29-AC60-62623FFDBC96}" type="sibTrans" cxnId="{5E513BAA-ADAA-4DDB-8F08-B9982BE186BC}">
      <dgm:prSet/>
      <dgm:spPr/>
      <dgm:t>
        <a:bodyPr/>
        <a:lstStyle/>
        <a:p>
          <a:endParaRPr lang="en-US"/>
        </a:p>
      </dgm:t>
    </dgm:pt>
    <dgm:pt modelId="{5C8E879E-D615-47E3-BBC5-DA4686F7933E}">
      <dgm:prSet phldrT="[Text]"/>
      <dgm:spPr/>
      <dgm:t>
        <a:bodyPr/>
        <a:lstStyle/>
        <a:p>
          <a:r>
            <a:rPr lang="en-US" dirty="0" smtClean="0">
              <a:latin typeface="+mj-lt"/>
            </a:rPr>
            <a:t>Undeveloped Social Environment</a:t>
          </a:r>
          <a:endParaRPr lang="en-US" dirty="0">
            <a:latin typeface="+mj-lt"/>
          </a:endParaRPr>
        </a:p>
      </dgm:t>
    </dgm:pt>
    <dgm:pt modelId="{9B040A4A-6E35-4A97-9C50-E4D99068E942}" type="parTrans" cxnId="{A8A5A409-BC26-4802-83A1-9E9989B96FC9}">
      <dgm:prSet/>
      <dgm:spPr/>
      <dgm:t>
        <a:bodyPr/>
        <a:lstStyle/>
        <a:p>
          <a:endParaRPr lang="en-US"/>
        </a:p>
      </dgm:t>
    </dgm:pt>
    <dgm:pt modelId="{3A6F1461-F1DC-42C6-AB37-6A17609AE957}" type="sibTrans" cxnId="{A8A5A409-BC26-4802-83A1-9E9989B96FC9}">
      <dgm:prSet/>
      <dgm:spPr/>
      <dgm:t>
        <a:bodyPr/>
        <a:lstStyle/>
        <a:p>
          <a:endParaRPr lang="en-US"/>
        </a:p>
      </dgm:t>
    </dgm:pt>
    <dgm:pt modelId="{1ADF3CBC-0DB4-466F-8A44-076606A129B5}">
      <dgm:prSet phldrT="[Text]"/>
      <dgm:spPr/>
      <dgm:t>
        <a:bodyPr/>
        <a:lstStyle/>
        <a:p>
          <a:r>
            <a:rPr lang="en-US" dirty="0" smtClean="0">
              <a:latin typeface="+mj-lt"/>
            </a:rPr>
            <a:t>The influence of social environment in Bangladesh is not developed due to lack of education, bad education, superstitions, religious fanaticism, unreasonable religious decrees etc. </a:t>
          </a:r>
          <a:endParaRPr lang="en-US" dirty="0">
            <a:latin typeface="+mj-lt"/>
          </a:endParaRPr>
        </a:p>
      </dgm:t>
    </dgm:pt>
    <dgm:pt modelId="{6B8F70F3-9B4C-4EEF-B58D-1E083BFA109E}" type="parTrans" cxnId="{245DA8AA-6553-41EA-98E4-B8E4390FFEC0}">
      <dgm:prSet/>
      <dgm:spPr/>
      <dgm:t>
        <a:bodyPr/>
        <a:lstStyle/>
        <a:p>
          <a:endParaRPr lang="en-US"/>
        </a:p>
      </dgm:t>
    </dgm:pt>
    <dgm:pt modelId="{094CA997-642F-424C-8AE9-B53F0FA6E7F9}" type="sibTrans" cxnId="{245DA8AA-6553-41EA-98E4-B8E4390FFEC0}">
      <dgm:prSet/>
      <dgm:spPr/>
      <dgm:t>
        <a:bodyPr/>
        <a:lstStyle/>
        <a:p>
          <a:endParaRPr lang="en-US"/>
        </a:p>
      </dgm:t>
    </dgm:pt>
    <dgm:pt modelId="{38D39579-126B-4FBE-8DB4-113E4DC3EBAC}">
      <dgm:prSet phldrT="[Text]"/>
      <dgm:spPr/>
      <dgm:t>
        <a:bodyPr/>
        <a:lstStyle/>
        <a:p>
          <a:r>
            <a:rPr lang="en-US" dirty="0" smtClean="0">
              <a:latin typeface="+mj-lt"/>
            </a:rPr>
            <a:t>Political Instability</a:t>
          </a:r>
          <a:endParaRPr lang="en-US" dirty="0">
            <a:latin typeface="+mj-lt"/>
          </a:endParaRPr>
        </a:p>
      </dgm:t>
    </dgm:pt>
    <dgm:pt modelId="{F3BBDCF1-1706-4B26-9FE8-579B831C6ECB}" type="parTrans" cxnId="{BDDEEBD6-2F5A-462E-B7D0-42862D2FE6F5}">
      <dgm:prSet/>
      <dgm:spPr/>
      <dgm:t>
        <a:bodyPr/>
        <a:lstStyle/>
        <a:p>
          <a:endParaRPr lang="en-US"/>
        </a:p>
      </dgm:t>
    </dgm:pt>
    <dgm:pt modelId="{0A872D24-D550-4226-9D15-BA0A025D7201}" type="sibTrans" cxnId="{BDDEEBD6-2F5A-462E-B7D0-42862D2FE6F5}">
      <dgm:prSet/>
      <dgm:spPr/>
      <dgm:t>
        <a:bodyPr/>
        <a:lstStyle/>
        <a:p>
          <a:endParaRPr lang="en-US"/>
        </a:p>
      </dgm:t>
    </dgm:pt>
    <dgm:pt modelId="{F1158EFF-DF1B-4843-B33F-D17E0C09B37A}">
      <dgm:prSet phldrT="[Text]"/>
      <dgm:spPr/>
      <dgm:t>
        <a:bodyPr/>
        <a:lstStyle/>
        <a:p>
          <a:r>
            <a:rPr lang="en-US" dirty="0" smtClean="0">
              <a:latin typeface="+mj-lt"/>
            </a:rPr>
            <a:t>Political stability and discipline and peace are the preconditions of development.</a:t>
          </a:r>
          <a:endParaRPr lang="en-US" dirty="0">
            <a:latin typeface="+mj-lt"/>
          </a:endParaRPr>
        </a:p>
      </dgm:t>
    </dgm:pt>
    <dgm:pt modelId="{AD1453EC-9D49-48C3-A9B4-CC4715FFDC65}" type="parTrans" cxnId="{22110DA7-EFF6-405C-9AB5-9E99C8AE15D7}">
      <dgm:prSet/>
      <dgm:spPr/>
      <dgm:t>
        <a:bodyPr/>
        <a:lstStyle/>
        <a:p>
          <a:endParaRPr lang="en-US"/>
        </a:p>
      </dgm:t>
    </dgm:pt>
    <dgm:pt modelId="{27939333-7A4C-4076-9634-A8D6E4205D03}" type="sibTrans" cxnId="{22110DA7-EFF6-405C-9AB5-9E99C8AE15D7}">
      <dgm:prSet/>
      <dgm:spPr/>
      <dgm:t>
        <a:bodyPr/>
        <a:lstStyle/>
        <a:p>
          <a:endParaRPr lang="en-US"/>
        </a:p>
      </dgm:t>
    </dgm:pt>
    <dgm:pt modelId="{B0632789-EAC7-490F-8572-C7773852B1DA}">
      <dgm:prSet/>
      <dgm:spPr/>
      <dgm:t>
        <a:bodyPr/>
        <a:lstStyle/>
        <a:p>
          <a:endParaRPr lang="en-US" dirty="0">
            <a:latin typeface="+mj-lt"/>
          </a:endParaRPr>
        </a:p>
      </dgm:t>
    </dgm:pt>
    <dgm:pt modelId="{AF0E3B6E-E262-4FAC-A44F-18540ED35EC1}" type="parTrans" cxnId="{496C7268-419E-4127-89ED-52CE8A250FBF}">
      <dgm:prSet/>
      <dgm:spPr/>
      <dgm:t>
        <a:bodyPr/>
        <a:lstStyle/>
        <a:p>
          <a:endParaRPr lang="en-US"/>
        </a:p>
      </dgm:t>
    </dgm:pt>
    <dgm:pt modelId="{25B2E540-F41C-4E12-ABBE-94FCE76651F7}" type="sibTrans" cxnId="{496C7268-419E-4127-89ED-52CE8A250FBF}">
      <dgm:prSet/>
      <dgm:spPr/>
      <dgm:t>
        <a:bodyPr/>
        <a:lstStyle/>
        <a:p>
          <a:endParaRPr lang="en-US"/>
        </a:p>
      </dgm:t>
    </dgm:pt>
    <dgm:pt modelId="{0AA7D2B8-5C9E-47CB-AB29-765E9E00699F}" type="pres">
      <dgm:prSet presAssocID="{C5417E92-26BD-483A-9F1F-11DE3C837A6A}" presName="Name0" presStyleCnt="0">
        <dgm:presLayoutVars>
          <dgm:dir/>
          <dgm:animLvl val="lvl"/>
          <dgm:resizeHandles/>
        </dgm:presLayoutVars>
      </dgm:prSet>
      <dgm:spPr/>
      <dgm:t>
        <a:bodyPr/>
        <a:lstStyle/>
        <a:p>
          <a:endParaRPr lang="en-US"/>
        </a:p>
      </dgm:t>
    </dgm:pt>
    <dgm:pt modelId="{15E099C4-4576-4CEA-887B-C6A8D07C9AC3}" type="pres">
      <dgm:prSet presAssocID="{694A67CC-2448-45D4-92EC-BD6FEA10A28A}" presName="linNode" presStyleCnt="0"/>
      <dgm:spPr/>
    </dgm:pt>
    <dgm:pt modelId="{5171DF58-5A67-490D-B18A-E37FD354015E}" type="pres">
      <dgm:prSet presAssocID="{694A67CC-2448-45D4-92EC-BD6FEA10A28A}" presName="parentShp" presStyleLbl="node1" presStyleIdx="0" presStyleCnt="5">
        <dgm:presLayoutVars>
          <dgm:bulletEnabled val="1"/>
        </dgm:presLayoutVars>
      </dgm:prSet>
      <dgm:spPr/>
      <dgm:t>
        <a:bodyPr/>
        <a:lstStyle/>
        <a:p>
          <a:endParaRPr lang="en-US"/>
        </a:p>
      </dgm:t>
    </dgm:pt>
    <dgm:pt modelId="{C6197881-A4E7-4FB0-AB0F-EAAACCA132B4}" type="pres">
      <dgm:prSet presAssocID="{694A67CC-2448-45D4-92EC-BD6FEA10A28A}" presName="childShp" presStyleLbl="bgAccFollowNode1" presStyleIdx="0" presStyleCnt="5" custScaleX="116667">
        <dgm:presLayoutVars>
          <dgm:bulletEnabled val="1"/>
        </dgm:presLayoutVars>
      </dgm:prSet>
      <dgm:spPr/>
      <dgm:t>
        <a:bodyPr/>
        <a:lstStyle/>
        <a:p>
          <a:endParaRPr lang="en-US"/>
        </a:p>
      </dgm:t>
    </dgm:pt>
    <dgm:pt modelId="{9C328EC8-D059-41BE-9F32-5EA2DF2280E3}" type="pres">
      <dgm:prSet presAssocID="{FA7EE67A-A23A-4A69-9779-9C63B3FF106A}" presName="spacing" presStyleCnt="0"/>
      <dgm:spPr/>
    </dgm:pt>
    <dgm:pt modelId="{1D4ECD61-40B4-412A-8A70-02BB060B801C}" type="pres">
      <dgm:prSet presAssocID="{15602159-04F5-4E7B-B0EB-A1210AAEB660}" presName="linNode" presStyleCnt="0"/>
      <dgm:spPr/>
    </dgm:pt>
    <dgm:pt modelId="{781224B9-75F2-4D24-8053-5EA516222EF6}" type="pres">
      <dgm:prSet presAssocID="{15602159-04F5-4E7B-B0EB-A1210AAEB660}" presName="parentShp" presStyleLbl="node1" presStyleIdx="1" presStyleCnt="5">
        <dgm:presLayoutVars>
          <dgm:bulletEnabled val="1"/>
        </dgm:presLayoutVars>
      </dgm:prSet>
      <dgm:spPr/>
      <dgm:t>
        <a:bodyPr/>
        <a:lstStyle/>
        <a:p>
          <a:endParaRPr lang="en-US"/>
        </a:p>
      </dgm:t>
    </dgm:pt>
    <dgm:pt modelId="{223645EF-3703-4934-91F2-D26A67840D03}" type="pres">
      <dgm:prSet presAssocID="{15602159-04F5-4E7B-B0EB-A1210AAEB660}" presName="childShp" presStyleLbl="bgAccFollowNode1" presStyleIdx="1" presStyleCnt="5" custScaleX="117096">
        <dgm:presLayoutVars>
          <dgm:bulletEnabled val="1"/>
        </dgm:presLayoutVars>
      </dgm:prSet>
      <dgm:spPr/>
      <dgm:t>
        <a:bodyPr/>
        <a:lstStyle/>
        <a:p>
          <a:endParaRPr lang="en-US"/>
        </a:p>
      </dgm:t>
    </dgm:pt>
    <dgm:pt modelId="{F4ADB7CD-2C3F-4F50-8D0F-6160EF90AEF2}" type="pres">
      <dgm:prSet presAssocID="{5224D45A-9E1B-4AB1-BDFA-E4572BC062AF}" presName="spacing" presStyleCnt="0"/>
      <dgm:spPr/>
    </dgm:pt>
    <dgm:pt modelId="{FFC8A8AF-4282-4FCC-83C7-46045C183C4D}" type="pres">
      <dgm:prSet presAssocID="{90B72907-B15D-4A54-888D-4BD5602FC450}" presName="linNode" presStyleCnt="0"/>
      <dgm:spPr/>
    </dgm:pt>
    <dgm:pt modelId="{44FE49D4-6D72-4897-9717-D950B7DB37EC}" type="pres">
      <dgm:prSet presAssocID="{90B72907-B15D-4A54-888D-4BD5602FC450}" presName="parentShp" presStyleLbl="node1" presStyleIdx="2" presStyleCnt="5">
        <dgm:presLayoutVars>
          <dgm:bulletEnabled val="1"/>
        </dgm:presLayoutVars>
      </dgm:prSet>
      <dgm:spPr/>
      <dgm:t>
        <a:bodyPr/>
        <a:lstStyle/>
        <a:p>
          <a:endParaRPr lang="en-US"/>
        </a:p>
      </dgm:t>
    </dgm:pt>
    <dgm:pt modelId="{390FE7D5-0A21-4D88-B0F5-6AA6DC655C0B}" type="pres">
      <dgm:prSet presAssocID="{90B72907-B15D-4A54-888D-4BD5602FC450}" presName="childShp" presStyleLbl="bgAccFollowNode1" presStyleIdx="2" presStyleCnt="5" custScaleX="114683">
        <dgm:presLayoutVars>
          <dgm:bulletEnabled val="1"/>
        </dgm:presLayoutVars>
      </dgm:prSet>
      <dgm:spPr/>
      <dgm:t>
        <a:bodyPr/>
        <a:lstStyle/>
        <a:p>
          <a:endParaRPr lang="en-US"/>
        </a:p>
      </dgm:t>
    </dgm:pt>
    <dgm:pt modelId="{F8186C58-3DC3-4217-975A-49902BD6B925}" type="pres">
      <dgm:prSet presAssocID="{B70054C7-FA0A-4F5B-B5C5-67488FFF6BA3}" presName="spacing" presStyleCnt="0"/>
      <dgm:spPr/>
    </dgm:pt>
    <dgm:pt modelId="{59DBC64C-CC46-430E-8920-C9DC0ACAF713}" type="pres">
      <dgm:prSet presAssocID="{5C8E879E-D615-47E3-BBC5-DA4686F7933E}" presName="linNode" presStyleCnt="0"/>
      <dgm:spPr/>
    </dgm:pt>
    <dgm:pt modelId="{C9703289-8BD6-4808-B431-CFF8296071C3}" type="pres">
      <dgm:prSet presAssocID="{5C8E879E-D615-47E3-BBC5-DA4686F7933E}" presName="parentShp" presStyleLbl="node1" presStyleIdx="3" presStyleCnt="5">
        <dgm:presLayoutVars>
          <dgm:bulletEnabled val="1"/>
        </dgm:presLayoutVars>
      </dgm:prSet>
      <dgm:spPr/>
      <dgm:t>
        <a:bodyPr/>
        <a:lstStyle/>
        <a:p>
          <a:endParaRPr lang="en-US"/>
        </a:p>
      </dgm:t>
    </dgm:pt>
    <dgm:pt modelId="{E699D673-8127-485D-B42B-F2E7FF036413}" type="pres">
      <dgm:prSet presAssocID="{5C8E879E-D615-47E3-BBC5-DA4686F7933E}" presName="childShp" presStyleLbl="bgAccFollowNode1" presStyleIdx="3" presStyleCnt="5" custScaleX="112698">
        <dgm:presLayoutVars>
          <dgm:bulletEnabled val="1"/>
        </dgm:presLayoutVars>
      </dgm:prSet>
      <dgm:spPr/>
      <dgm:t>
        <a:bodyPr/>
        <a:lstStyle/>
        <a:p>
          <a:endParaRPr lang="en-US"/>
        </a:p>
      </dgm:t>
    </dgm:pt>
    <dgm:pt modelId="{A7861AF3-78CC-4CF8-92CC-EDFFD3FE2608}" type="pres">
      <dgm:prSet presAssocID="{3A6F1461-F1DC-42C6-AB37-6A17609AE957}" presName="spacing" presStyleCnt="0"/>
      <dgm:spPr/>
    </dgm:pt>
    <dgm:pt modelId="{3EA1F71B-4EEF-45AD-B9C3-73480AD40E38}" type="pres">
      <dgm:prSet presAssocID="{38D39579-126B-4FBE-8DB4-113E4DC3EBAC}" presName="linNode" presStyleCnt="0"/>
      <dgm:spPr/>
    </dgm:pt>
    <dgm:pt modelId="{03CAD0E9-C12D-4201-9190-37BA36FECB09}" type="pres">
      <dgm:prSet presAssocID="{38D39579-126B-4FBE-8DB4-113E4DC3EBAC}" presName="parentShp" presStyleLbl="node1" presStyleIdx="4" presStyleCnt="5">
        <dgm:presLayoutVars>
          <dgm:bulletEnabled val="1"/>
        </dgm:presLayoutVars>
      </dgm:prSet>
      <dgm:spPr/>
      <dgm:t>
        <a:bodyPr/>
        <a:lstStyle/>
        <a:p>
          <a:endParaRPr lang="en-US"/>
        </a:p>
      </dgm:t>
    </dgm:pt>
    <dgm:pt modelId="{ECF6F081-D117-4BBC-87A3-470E4D3D6937}" type="pres">
      <dgm:prSet presAssocID="{38D39579-126B-4FBE-8DB4-113E4DC3EBAC}" presName="childShp" presStyleLbl="bgAccFollowNode1" presStyleIdx="4" presStyleCnt="5" custScaleX="112302">
        <dgm:presLayoutVars>
          <dgm:bulletEnabled val="1"/>
        </dgm:presLayoutVars>
      </dgm:prSet>
      <dgm:spPr/>
      <dgm:t>
        <a:bodyPr/>
        <a:lstStyle/>
        <a:p>
          <a:endParaRPr lang="en-US"/>
        </a:p>
      </dgm:t>
    </dgm:pt>
  </dgm:ptLst>
  <dgm:cxnLst>
    <dgm:cxn modelId="{6DA840DD-02EA-4024-835A-EE0AB702D96A}" srcId="{C5417E92-26BD-483A-9F1F-11DE3C837A6A}" destId="{90B72907-B15D-4A54-888D-4BD5602FC450}" srcOrd="2" destOrd="0" parTransId="{12FDC9F6-3D3C-44EE-ABB1-C9F1D4AEAA39}" sibTransId="{B70054C7-FA0A-4F5B-B5C5-67488FFF6BA3}"/>
    <dgm:cxn modelId="{4FBF7B48-499B-46C1-A75D-0FAB3E433ABD}" type="presOf" srcId="{38D39579-126B-4FBE-8DB4-113E4DC3EBAC}" destId="{03CAD0E9-C12D-4201-9190-37BA36FECB09}" srcOrd="0" destOrd="0" presId="urn:microsoft.com/office/officeart/2005/8/layout/vList6"/>
    <dgm:cxn modelId="{510C7836-A0C2-4DC5-BA64-A93CF0436D10}" type="presOf" srcId="{5C8E879E-D615-47E3-BBC5-DA4686F7933E}" destId="{C9703289-8BD6-4808-B431-CFF8296071C3}" srcOrd="0" destOrd="0" presId="urn:microsoft.com/office/officeart/2005/8/layout/vList6"/>
    <dgm:cxn modelId="{BDDEEBD6-2F5A-462E-B7D0-42862D2FE6F5}" srcId="{C5417E92-26BD-483A-9F1F-11DE3C837A6A}" destId="{38D39579-126B-4FBE-8DB4-113E4DC3EBAC}" srcOrd="4" destOrd="0" parTransId="{F3BBDCF1-1706-4B26-9FE8-579B831C6ECB}" sibTransId="{0A872D24-D550-4226-9D15-BA0A025D7201}"/>
    <dgm:cxn modelId="{94E78D4E-42FE-4D32-B42F-4D64604407FD}" srcId="{694A67CC-2448-45D4-92EC-BD6FEA10A28A}" destId="{0A19C102-84A7-4A8E-B6BF-62AFDF53C3C3}" srcOrd="1" destOrd="0" parTransId="{54FCB853-EEBB-4D24-99E8-00D8ED059071}" sibTransId="{48F586F9-D7DA-47FA-B15E-A5DF9529301F}"/>
    <dgm:cxn modelId="{9AA8DB73-390F-4570-A739-C01BC3BA1C9B}" type="presOf" srcId="{A0087A2E-2D8F-42B1-80BA-5E18B81B1F9C}" destId="{390FE7D5-0A21-4D88-B0F5-6AA6DC655C0B}" srcOrd="0" destOrd="0" presId="urn:microsoft.com/office/officeart/2005/8/layout/vList6"/>
    <dgm:cxn modelId="{743FC1CC-01B5-40A1-B71A-02B13D3FE166}" type="presOf" srcId="{B0632789-EAC7-490F-8572-C7773852B1DA}" destId="{223645EF-3703-4934-91F2-D26A67840D03}" srcOrd="0" destOrd="2" presId="urn:microsoft.com/office/officeart/2005/8/layout/vList6"/>
    <dgm:cxn modelId="{38EBCD1E-44AD-4C28-9547-DE92123F3BF5}" srcId="{694A67CC-2448-45D4-92EC-BD6FEA10A28A}" destId="{F75B9919-0D0E-4264-B490-8FC64AE7F5E5}" srcOrd="0" destOrd="0" parTransId="{7127369D-A872-4EEF-8678-2CEB2FBFE9A1}" sibTransId="{2ACB67A8-6479-4FF9-9ADE-D87406C71F8B}"/>
    <dgm:cxn modelId="{3346177A-C708-449B-B501-5316123D4743}" type="presOf" srcId="{B57CCFBA-A4C6-4FC0-83BD-01C92327B76C}" destId="{390FE7D5-0A21-4D88-B0F5-6AA6DC655C0B}" srcOrd="0" destOrd="1" presId="urn:microsoft.com/office/officeart/2005/8/layout/vList6"/>
    <dgm:cxn modelId="{5E513BAA-ADAA-4DDB-8F08-B9982BE186BC}" srcId="{90B72907-B15D-4A54-888D-4BD5602FC450}" destId="{B57CCFBA-A4C6-4FC0-83BD-01C92327B76C}" srcOrd="1" destOrd="0" parTransId="{E7439DD7-FA7F-4B9A-9CF1-27A1CA8618E9}" sibTransId="{EB3E6C1B-A097-4F29-AC60-62623FFDBC96}"/>
    <dgm:cxn modelId="{6C7B0587-17CD-49C2-8FCD-6CEEFA5DC835}" type="presOf" srcId="{4A568970-605F-4409-98A5-D1782AB23D8E}" destId="{ECF6F081-D117-4BBC-87A3-470E4D3D6937}" srcOrd="0" destOrd="1" presId="urn:microsoft.com/office/officeart/2005/8/layout/vList6"/>
    <dgm:cxn modelId="{3532A549-A2E9-418D-A1E2-745244D3D50C}" type="presOf" srcId="{694A67CC-2448-45D4-92EC-BD6FEA10A28A}" destId="{5171DF58-5A67-490D-B18A-E37FD354015E}" srcOrd="0" destOrd="0" presId="urn:microsoft.com/office/officeart/2005/8/layout/vList6"/>
    <dgm:cxn modelId="{5FCCFF34-91EA-49AE-9C5D-76760C57264B}" type="presOf" srcId="{7694B15A-4C78-49BB-B6C4-1CAD65F72C6C}" destId="{223645EF-3703-4934-91F2-D26A67840D03}" srcOrd="0" destOrd="1" presId="urn:microsoft.com/office/officeart/2005/8/layout/vList6"/>
    <dgm:cxn modelId="{6578EC43-80D5-4F9B-9A67-611FF093827F}" type="presOf" srcId="{57B7FC25-EA6F-4D01-86E5-80469ADEF79B}" destId="{223645EF-3703-4934-91F2-D26A67840D03}" srcOrd="0" destOrd="0" presId="urn:microsoft.com/office/officeart/2005/8/layout/vList6"/>
    <dgm:cxn modelId="{4F0C42F6-7D0B-4A27-AB68-F10DECC3C48B}" type="presOf" srcId="{F75B9919-0D0E-4264-B490-8FC64AE7F5E5}" destId="{C6197881-A4E7-4FB0-AB0F-EAAACCA132B4}" srcOrd="0" destOrd="0" presId="urn:microsoft.com/office/officeart/2005/8/layout/vList6"/>
    <dgm:cxn modelId="{245DA8AA-6553-41EA-98E4-B8E4390FFEC0}" srcId="{5C8E879E-D615-47E3-BBC5-DA4686F7933E}" destId="{1ADF3CBC-0DB4-466F-8A44-076606A129B5}" srcOrd="0" destOrd="0" parTransId="{6B8F70F3-9B4C-4EEF-B58D-1E083BFA109E}" sibTransId="{094CA997-642F-424C-8AE9-B53F0FA6E7F9}"/>
    <dgm:cxn modelId="{46CC0078-DAC9-41D2-A052-F5BA99B5E7C9}" type="presOf" srcId="{C5417E92-26BD-483A-9F1F-11DE3C837A6A}" destId="{0AA7D2B8-5C9E-47CB-AB29-765E9E00699F}" srcOrd="0" destOrd="0" presId="urn:microsoft.com/office/officeart/2005/8/layout/vList6"/>
    <dgm:cxn modelId="{BE613EBD-AA80-4BC4-AABA-CFD077694E19}" type="presOf" srcId="{1ADF3CBC-0DB4-466F-8A44-076606A129B5}" destId="{E699D673-8127-485D-B42B-F2E7FF036413}" srcOrd="0" destOrd="0" presId="urn:microsoft.com/office/officeart/2005/8/layout/vList6"/>
    <dgm:cxn modelId="{657BEA95-A55F-408F-834A-E97FC1FE305F}" srcId="{38D39579-126B-4FBE-8DB4-113E4DC3EBAC}" destId="{4A568970-605F-4409-98A5-D1782AB23D8E}" srcOrd="1" destOrd="0" parTransId="{7F38A049-720F-44AF-AE48-C8B3DEFB11DD}" sibTransId="{A8E287EA-B9D1-46E7-967B-EB0C589D6154}"/>
    <dgm:cxn modelId="{C02566AB-9A8B-40C4-AB35-12906963F479}" type="presOf" srcId="{15602159-04F5-4E7B-B0EB-A1210AAEB660}" destId="{781224B9-75F2-4D24-8053-5EA516222EF6}" srcOrd="0" destOrd="0" presId="urn:microsoft.com/office/officeart/2005/8/layout/vList6"/>
    <dgm:cxn modelId="{D02B8709-1349-4564-869B-2B742F3E9A2C}" srcId="{C5417E92-26BD-483A-9F1F-11DE3C837A6A}" destId="{694A67CC-2448-45D4-92EC-BD6FEA10A28A}" srcOrd="0" destOrd="0" parTransId="{6B3ED430-9042-43C5-8F46-4415B8E20ADE}" sibTransId="{FA7EE67A-A23A-4A69-9779-9C63B3FF106A}"/>
    <dgm:cxn modelId="{16A88A47-017D-47A7-A44F-323BE8D6D007}" srcId="{15602159-04F5-4E7B-B0EB-A1210AAEB660}" destId="{57B7FC25-EA6F-4D01-86E5-80469ADEF79B}" srcOrd="0" destOrd="0" parTransId="{E8579B5C-58A2-40A1-B54A-D0FED8E6C156}" sibTransId="{DCD560E9-1D7E-442F-9903-2FF0757EC344}"/>
    <dgm:cxn modelId="{A8A5A409-BC26-4802-83A1-9E9989B96FC9}" srcId="{C5417E92-26BD-483A-9F1F-11DE3C837A6A}" destId="{5C8E879E-D615-47E3-BBC5-DA4686F7933E}" srcOrd="3" destOrd="0" parTransId="{9B040A4A-6E35-4A97-9C50-E4D99068E942}" sibTransId="{3A6F1461-F1DC-42C6-AB37-6A17609AE957}"/>
    <dgm:cxn modelId="{41123A31-338A-40CD-8084-4FB663BF7DA2}" type="presOf" srcId="{F1158EFF-DF1B-4843-B33F-D17E0C09B37A}" destId="{ECF6F081-D117-4BBC-87A3-470E4D3D6937}" srcOrd="0" destOrd="0" presId="urn:microsoft.com/office/officeart/2005/8/layout/vList6"/>
    <dgm:cxn modelId="{25A28BAD-ED45-45B2-8C29-946DAE31E4E5}" srcId="{15602159-04F5-4E7B-B0EB-A1210AAEB660}" destId="{7694B15A-4C78-49BB-B6C4-1CAD65F72C6C}" srcOrd="1" destOrd="0" parTransId="{A29538FE-69E3-45BE-AF16-82D070468618}" sibTransId="{CA12F3B6-A32E-47DC-98A6-55146DB16180}"/>
    <dgm:cxn modelId="{496C7268-419E-4127-89ED-52CE8A250FBF}" srcId="{15602159-04F5-4E7B-B0EB-A1210AAEB660}" destId="{B0632789-EAC7-490F-8572-C7773852B1DA}" srcOrd="2" destOrd="0" parTransId="{AF0E3B6E-E262-4FAC-A44F-18540ED35EC1}" sibTransId="{25B2E540-F41C-4E12-ABBE-94FCE76651F7}"/>
    <dgm:cxn modelId="{22110DA7-EFF6-405C-9AB5-9E99C8AE15D7}" srcId="{38D39579-126B-4FBE-8DB4-113E4DC3EBAC}" destId="{F1158EFF-DF1B-4843-B33F-D17E0C09B37A}" srcOrd="0" destOrd="0" parTransId="{AD1453EC-9D49-48C3-A9B4-CC4715FFDC65}" sibTransId="{27939333-7A4C-4076-9634-A8D6E4205D03}"/>
    <dgm:cxn modelId="{29FEA56F-4A0E-4193-A547-DA27BFF7C3AF}" srcId="{90B72907-B15D-4A54-888D-4BD5602FC450}" destId="{A0087A2E-2D8F-42B1-80BA-5E18B81B1F9C}" srcOrd="0" destOrd="0" parTransId="{4AA9E0E5-A762-455E-8EE8-DEC356B27E03}" sibTransId="{070E4EE3-8FD0-4FBD-A7F9-867B4C6C0244}"/>
    <dgm:cxn modelId="{1CC0AFCC-3884-437E-8BC0-5633C0E9BD19}" srcId="{C5417E92-26BD-483A-9F1F-11DE3C837A6A}" destId="{15602159-04F5-4E7B-B0EB-A1210AAEB660}" srcOrd="1" destOrd="0" parTransId="{2812A1D1-4B9D-4335-AEAC-4659D07C934E}" sibTransId="{5224D45A-9E1B-4AB1-BDFA-E4572BC062AF}"/>
    <dgm:cxn modelId="{18E013E8-2C89-4546-A1F2-99BB8A51B4C6}" type="presOf" srcId="{90B72907-B15D-4A54-888D-4BD5602FC450}" destId="{44FE49D4-6D72-4897-9717-D950B7DB37EC}" srcOrd="0" destOrd="0" presId="urn:microsoft.com/office/officeart/2005/8/layout/vList6"/>
    <dgm:cxn modelId="{A25C6D31-9C53-4F51-A5B3-60AECF71688A}" type="presOf" srcId="{0A19C102-84A7-4A8E-B6BF-62AFDF53C3C3}" destId="{C6197881-A4E7-4FB0-AB0F-EAAACCA132B4}" srcOrd="0" destOrd="1" presId="urn:microsoft.com/office/officeart/2005/8/layout/vList6"/>
    <dgm:cxn modelId="{DF4A551D-D8BA-4432-A49F-E90D9008E3C7}" type="presParOf" srcId="{0AA7D2B8-5C9E-47CB-AB29-765E9E00699F}" destId="{15E099C4-4576-4CEA-887B-C6A8D07C9AC3}" srcOrd="0" destOrd="0" presId="urn:microsoft.com/office/officeart/2005/8/layout/vList6"/>
    <dgm:cxn modelId="{0C7FA84E-50B4-46C6-AB64-C3381FC322BC}" type="presParOf" srcId="{15E099C4-4576-4CEA-887B-C6A8D07C9AC3}" destId="{5171DF58-5A67-490D-B18A-E37FD354015E}" srcOrd="0" destOrd="0" presId="urn:microsoft.com/office/officeart/2005/8/layout/vList6"/>
    <dgm:cxn modelId="{244A4778-9A95-4AC5-8C31-C0F07148765B}" type="presParOf" srcId="{15E099C4-4576-4CEA-887B-C6A8D07C9AC3}" destId="{C6197881-A4E7-4FB0-AB0F-EAAACCA132B4}" srcOrd="1" destOrd="0" presId="urn:microsoft.com/office/officeart/2005/8/layout/vList6"/>
    <dgm:cxn modelId="{2B5E26EB-EA5C-4A47-A8D0-64042C0B4670}" type="presParOf" srcId="{0AA7D2B8-5C9E-47CB-AB29-765E9E00699F}" destId="{9C328EC8-D059-41BE-9F32-5EA2DF2280E3}" srcOrd="1" destOrd="0" presId="urn:microsoft.com/office/officeart/2005/8/layout/vList6"/>
    <dgm:cxn modelId="{4C7B95B1-1721-4130-9924-0A111DD8B8E3}" type="presParOf" srcId="{0AA7D2B8-5C9E-47CB-AB29-765E9E00699F}" destId="{1D4ECD61-40B4-412A-8A70-02BB060B801C}" srcOrd="2" destOrd="0" presId="urn:microsoft.com/office/officeart/2005/8/layout/vList6"/>
    <dgm:cxn modelId="{13561BEF-5341-4DAD-A60E-CA9F675F36A9}" type="presParOf" srcId="{1D4ECD61-40B4-412A-8A70-02BB060B801C}" destId="{781224B9-75F2-4D24-8053-5EA516222EF6}" srcOrd="0" destOrd="0" presId="urn:microsoft.com/office/officeart/2005/8/layout/vList6"/>
    <dgm:cxn modelId="{83EF624A-2C2F-4133-A40A-1529A925BE44}" type="presParOf" srcId="{1D4ECD61-40B4-412A-8A70-02BB060B801C}" destId="{223645EF-3703-4934-91F2-D26A67840D03}" srcOrd="1" destOrd="0" presId="urn:microsoft.com/office/officeart/2005/8/layout/vList6"/>
    <dgm:cxn modelId="{CB419C2E-112F-441A-97B6-B3AAD1CF035D}" type="presParOf" srcId="{0AA7D2B8-5C9E-47CB-AB29-765E9E00699F}" destId="{F4ADB7CD-2C3F-4F50-8D0F-6160EF90AEF2}" srcOrd="3" destOrd="0" presId="urn:microsoft.com/office/officeart/2005/8/layout/vList6"/>
    <dgm:cxn modelId="{509947B1-367D-43BF-9574-3F92F84BB174}" type="presParOf" srcId="{0AA7D2B8-5C9E-47CB-AB29-765E9E00699F}" destId="{FFC8A8AF-4282-4FCC-83C7-46045C183C4D}" srcOrd="4" destOrd="0" presId="urn:microsoft.com/office/officeart/2005/8/layout/vList6"/>
    <dgm:cxn modelId="{D87C4F2D-79E7-4FC5-A000-F3EB5D74D6EF}" type="presParOf" srcId="{FFC8A8AF-4282-4FCC-83C7-46045C183C4D}" destId="{44FE49D4-6D72-4897-9717-D950B7DB37EC}" srcOrd="0" destOrd="0" presId="urn:microsoft.com/office/officeart/2005/8/layout/vList6"/>
    <dgm:cxn modelId="{CAF0969C-B65B-4439-9EA3-8E08716EC704}" type="presParOf" srcId="{FFC8A8AF-4282-4FCC-83C7-46045C183C4D}" destId="{390FE7D5-0A21-4D88-B0F5-6AA6DC655C0B}" srcOrd="1" destOrd="0" presId="urn:microsoft.com/office/officeart/2005/8/layout/vList6"/>
    <dgm:cxn modelId="{FC11D887-8829-4B09-B6CA-AB8313EFF6DF}" type="presParOf" srcId="{0AA7D2B8-5C9E-47CB-AB29-765E9E00699F}" destId="{F8186C58-3DC3-4217-975A-49902BD6B925}" srcOrd="5" destOrd="0" presId="urn:microsoft.com/office/officeart/2005/8/layout/vList6"/>
    <dgm:cxn modelId="{FCC9C98C-CED1-42ED-A021-7CF6DF2D25E1}" type="presParOf" srcId="{0AA7D2B8-5C9E-47CB-AB29-765E9E00699F}" destId="{59DBC64C-CC46-430E-8920-C9DC0ACAF713}" srcOrd="6" destOrd="0" presId="urn:microsoft.com/office/officeart/2005/8/layout/vList6"/>
    <dgm:cxn modelId="{3D6CBEFE-DA17-45C8-A1E8-D91FD7875226}" type="presParOf" srcId="{59DBC64C-CC46-430E-8920-C9DC0ACAF713}" destId="{C9703289-8BD6-4808-B431-CFF8296071C3}" srcOrd="0" destOrd="0" presId="urn:microsoft.com/office/officeart/2005/8/layout/vList6"/>
    <dgm:cxn modelId="{F42A3197-68D3-45B1-AF48-EFCF1A9B94A9}" type="presParOf" srcId="{59DBC64C-CC46-430E-8920-C9DC0ACAF713}" destId="{E699D673-8127-485D-B42B-F2E7FF036413}" srcOrd="1" destOrd="0" presId="urn:microsoft.com/office/officeart/2005/8/layout/vList6"/>
    <dgm:cxn modelId="{C270B862-CFB3-4FC9-AFFF-ADBA7605EFC8}" type="presParOf" srcId="{0AA7D2B8-5C9E-47CB-AB29-765E9E00699F}" destId="{A7861AF3-78CC-4CF8-92CC-EDFFD3FE2608}" srcOrd="7" destOrd="0" presId="urn:microsoft.com/office/officeart/2005/8/layout/vList6"/>
    <dgm:cxn modelId="{909464A6-A06B-4B06-A237-97973280DC5F}" type="presParOf" srcId="{0AA7D2B8-5C9E-47CB-AB29-765E9E00699F}" destId="{3EA1F71B-4EEF-45AD-B9C3-73480AD40E38}" srcOrd="8" destOrd="0" presId="urn:microsoft.com/office/officeart/2005/8/layout/vList6"/>
    <dgm:cxn modelId="{44AE28DE-8776-4B3B-811F-76CAE1A30571}" type="presParOf" srcId="{3EA1F71B-4EEF-45AD-B9C3-73480AD40E38}" destId="{03CAD0E9-C12D-4201-9190-37BA36FECB09}" srcOrd="0" destOrd="0" presId="urn:microsoft.com/office/officeart/2005/8/layout/vList6"/>
    <dgm:cxn modelId="{89C6DD6D-EF49-47A7-B760-4AD5460A7531}" type="presParOf" srcId="{3EA1F71B-4EEF-45AD-B9C3-73480AD40E38}" destId="{ECF6F081-D117-4BBC-87A3-470E4D3D6937}" srcOrd="1" destOrd="0" presId="urn:microsoft.com/office/officeart/2005/8/layout/vList6"/>
  </dgm:cxnLst>
  <dgm:bg>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B7BD58-6DBC-4EFA-A88D-B0EF13BC0472}"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74BDB4BE-54F4-4458-9349-D8BAAA05DF62}">
      <dgm:prSet phldrT="[Text]"/>
      <dgm:spPr/>
      <dgm:t>
        <a:bodyPr/>
        <a:lstStyle/>
        <a:p>
          <a:r>
            <a:rPr lang="en-US" smtClean="0">
              <a:latin typeface="+mj-lt"/>
            </a:rPr>
            <a:t>Agricultural Development</a:t>
          </a:r>
          <a:endParaRPr lang="en-US" dirty="0">
            <a:latin typeface="+mj-lt"/>
          </a:endParaRPr>
        </a:p>
      </dgm:t>
    </dgm:pt>
    <dgm:pt modelId="{B84EB2D7-9844-43A4-B12E-2D65E7008219}" type="parTrans" cxnId="{9F14CFEF-165A-4F1E-91E6-0A52F890286C}">
      <dgm:prSet/>
      <dgm:spPr/>
      <dgm:t>
        <a:bodyPr/>
        <a:lstStyle/>
        <a:p>
          <a:endParaRPr lang="en-US"/>
        </a:p>
      </dgm:t>
    </dgm:pt>
    <dgm:pt modelId="{51373D66-8835-46C9-8381-7427A3C499F8}" type="sibTrans" cxnId="{9F14CFEF-165A-4F1E-91E6-0A52F890286C}">
      <dgm:prSet/>
      <dgm:spPr/>
      <dgm:t>
        <a:bodyPr/>
        <a:lstStyle/>
        <a:p>
          <a:endParaRPr lang="en-US"/>
        </a:p>
      </dgm:t>
    </dgm:pt>
    <dgm:pt modelId="{0AC46508-45C3-4094-A0F9-90FF4CF8746A}">
      <dgm:prSet phldrT="[Text]" custT="1"/>
      <dgm:spPr/>
      <dgm:t>
        <a:bodyPr/>
        <a:lstStyle/>
        <a:p>
          <a:r>
            <a:rPr lang="en-US" sz="1600" smtClean="0">
              <a:latin typeface="+mj-lt"/>
            </a:rPr>
            <a:t>Agricultural development shall have to be attained through adoption of modern agricultural method. </a:t>
          </a:r>
          <a:endParaRPr lang="en-US" sz="1600" dirty="0">
            <a:latin typeface="+mj-lt"/>
          </a:endParaRPr>
        </a:p>
      </dgm:t>
    </dgm:pt>
    <dgm:pt modelId="{A2CEFB42-E175-44B0-97BA-6516DA4ED6A6}" type="parTrans" cxnId="{F13F4662-F3CD-4127-BEA6-56D36C618920}">
      <dgm:prSet/>
      <dgm:spPr/>
      <dgm:t>
        <a:bodyPr/>
        <a:lstStyle/>
        <a:p>
          <a:endParaRPr lang="en-US"/>
        </a:p>
      </dgm:t>
    </dgm:pt>
    <dgm:pt modelId="{F2A9F55D-DF1B-4625-BA86-C202046BBF2D}" type="sibTrans" cxnId="{F13F4662-F3CD-4127-BEA6-56D36C618920}">
      <dgm:prSet/>
      <dgm:spPr/>
      <dgm:t>
        <a:bodyPr/>
        <a:lstStyle/>
        <a:p>
          <a:endParaRPr lang="en-US"/>
        </a:p>
      </dgm:t>
    </dgm:pt>
    <dgm:pt modelId="{4FCC7BA2-3A4E-44A7-9C58-3B34509F395E}">
      <dgm:prSet phldrT="[Text]" custT="1"/>
      <dgm:spPr/>
      <dgm:t>
        <a:bodyPr/>
        <a:lstStyle/>
        <a:p>
          <a:r>
            <a:rPr lang="en-US" sz="1400" smtClean="0">
              <a:latin typeface="+mj-lt"/>
            </a:rPr>
            <a:t>Use of improved seeds and manures, increased irrigation facilities, adequate agricultural loan, flood control, cooperative farming etc. is necessary for the purpose. </a:t>
          </a:r>
          <a:endParaRPr lang="en-US" sz="1400" dirty="0">
            <a:latin typeface="+mj-lt"/>
          </a:endParaRPr>
        </a:p>
      </dgm:t>
    </dgm:pt>
    <dgm:pt modelId="{37ED9D8E-BF4D-4248-BCC6-AC5F88137403}" type="parTrans" cxnId="{6B358DC1-D58D-4651-BBC8-3E5CCB52931A}">
      <dgm:prSet/>
      <dgm:spPr/>
      <dgm:t>
        <a:bodyPr/>
        <a:lstStyle/>
        <a:p>
          <a:endParaRPr lang="en-US"/>
        </a:p>
      </dgm:t>
    </dgm:pt>
    <dgm:pt modelId="{8314C17A-47AE-4E6F-9D3F-C4220F166788}" type="sibTrans" cxnId="{6B358DC1-D58D-4651-BBC8-3E5CCB52931A}">
      <dgm:prSet/>
      <dgm:spPr/>
      <dgm:t>
        <a:bodyPr/>
        <a:lstStyle/>
        <a:p>
          <a:endParaRPr lang="en-US"/>
        </a:p>
      </dgm:t>
    </dgm:pt>
    <dgm:pt modelId="{128BD859-C4FF-48AC-94E0-59D9642B318E}">
      <dgm:prSet phldrT="[Text]"/>
      <dgm:spPr/>
      <dgm:t>
        <a:bodyPr/>
        <a:lstStyle/>
        <a:p>
          <a:r>
            <a:rPr lang="en-US" smtClean="0">
              <a:latin typeface="+mj-lt"/>
            </a:rPr>
            <a:t>Rapid Industrialization</a:t>
          </a:r>
          <a:endParaRPr lang="en-US" dirty="0">
            <a:latin typeface="+mj-lt"/>
          </a:endParaRPr>
        </a:p>
      </dgm:t>
    </dgm:pt>
    <dgm:pt modelId="{8E14EBFE-2CB1-4216-9A25-1C2324CDC140}" type="parTrans" cxnId="{62F1DAE1-78AC-4334-8E1D-8377945FEECC}">
      <dgm:prSet/>
      <dgm:spPr/>
      <dgm:t>
        <a:bodyPr/>
        <a:lstStyle/>
        <a:p>
          <a:endParaRPr lang="en-US"/>
        </a:p>
      </dgm:t>
    </dgm:pt>
    <dgm:pt modelId="{89A8EB8E-9075-47F3-A02D-3EF450A76956}" type="sibTrans" cxnId="{62F1DAE1-78AC-4334-8E1D-8377945FEECC}">
      <dgm:prSet/>
      <dgm:spPr/>
      <dgm:t>
        <a:bodyPr/>
        <a:lstStyle/>
        <a:p>
          <a:endParaRPr lang="en-US"/>
        </a:p>
      </dgm:t>
    </dgm:pt>
    <dgm:pt modelId="{CF8DB027-1452-4B0A-AF4C-3FA8DED6A2AD}">
      <dgm:prSet phldrT="[Text]" custT="1"/>
      <dgm:spPr/>
      <dgm:t>
        <a:bodyPr/>
        <a:lstStyle/>
        <a:p>
          <a:r>
            <a:rPr lang="en-US" sz="1600" smtClean="0">
              <a:latin typeface="+mj-lt"/>
            </a:rPr>
            <a:t>At present it is not possible on the part of any country of the world to attain economic progress without industrial development</a:t>
          </a:r>
          <a:endParaRPr lang="en-US" sz="1600" dirty="0">
            <a:latin typeface="+mj-lt"/>
          </a:endParaRPr>
        </a:p>
      </dgm:t>
    </dgm:pt>
    <dgm:pt modelId="{80054042-0124-4054-8EA8-DC8364175336}" type="parTrans" cxnId="{6B2FA484-C878-4159-96EE-CED1483C4AA2}">
      <dgm:prSet/>
      <dgm:spPr/>
      <dgm:t>
        <a:bodyPr/>
        <a:lstStyle/>
        <a:p>
          <a:endParaRPr lang="en-US"/>
        </a:p>
      </dgm:t>
    </dgm:pt>
    <dgm:pt modelId="{E4474523-2393-468C-9E12-2B90F16E1A20}" type="sibTrans" cxnId="{6B2FA484-C878-4159-96EE-CED1483C4AA2}">
      <dgm:prSet/>
      <dgm:spPr/>
      <dgm:t>
        <a:bodyPr/>
        <a:lstStyle/>
        <a:p>
          <a:endParaRPr lang="en-US"/>
        </a:p>
      </dgm:t>
    </dgm:pt>
    <dgm:pt modelId="{DB7E577D-32BB-4174-9FF0-1F97D4611EA4}">
      <dgm:prSet phldrT="[Text]" custT="1"/>
      <dgm:spPr/>
      <dgm:t>
        <a:bodyPr/>
        <a:lstStyle/>
        <a:p>
          <a:r>
            <a:rPr lang="en-US" sz="1400" smtClean="0">
              <a:latin typeface="+mj-lt"/>
            </a:rPr>
            <a:t>Industrial development in our country shall have to be achieved side by side with agriculture for increasing national income and employment opportunities. </a:t>
          </a:r>
          <a:endParaRPr lang="en-US" sz="1400" dirty="0">
            <a:latin typeface="+mj-lt"/>
          </a:endParaRPr>
        </a:p>
      </dgm:t>
    </dgm:pt>
    <dgm:pt modelId="{7BB9D9CF-EB94-436B-9DF6-B7DDD33D5754}" type="parTrans" cxnId="{97881D82-FD95-4768-A63A-2DE325FACB63}">
      <dgm:prSet/>
      <dgm:spPr/>
      <dgm:t>
        <a:bodyPr/>
        <a:lstStyle/>
        <a:p>
          <a:endParaRPr lang="en-US"/>
        </a:p>
      </dgm:t>
    </dgm:pt>
    <dgm:pt modelId="{C5E02B21-87FD-4B62-9234-EA1BE3FE5F47}" type="sibTrans" cxnId="{97881D82-FD95-4768-A63A-2DE325FACB63}">
      <dgm:prSet/>
      <dgm:spPr/>
      <dgm:t>
        <a:bodyPr/>
        <a:lstStyle/>
        <a:p>
          <a:endParaRPr lang="en-US"/>
        </a:p>
      </dgm:t>
    </dgm:pt>
    <dgm:pt modelId="{2A54C774-44DB-46E5-8AC7-FB266E281D33}">
      <dgm:prSet phldrT="[Text]"/>
      <dgm:spPr/>
      <dgm:t>
        <a:bodyPr/>
        <a:lstStyle/>
        <a:p>
          <a:r>
            <a:rPr lang="en-US" smtClean="0">
              <a:latin typeface="+mj-lt"/>
            </a:rPr>
            <a:t>Capital Increase</a:t>
          </a:r>
          <a:endParaRPr lang="en-US" dirty="0">
            <a:latin typeface="+mj-lt"/>
          </a:endParaRPr>
        </a:p>
      </dgm:t>
    </dgm:pt>
    <dgm:pt modelId="{F0AA6DE7-0528-42FB-97D6-B29F27AD6238}" type="parTrans" cxnId="{61B96411-7754-4FAF-B3C6-4FB5E0E61862}">
      <dgm:prSet/>
      <dgm:spPr/>
      <dgm:t>
        <a:bodyPr/>
        <a:lstStyle/>
        <a:p>
          <a:endParaRPr lang="en-US"/>
        </a:p>
      </dgm:t>
    </dgm:pt>
    <dgm:pt modelId="{D46979E5-1527-446E-8A18-3D4FA779A91A}" type="sibTrans" cxnId="{61B96411-7754-4FAF-B3C6-4FB5E0E61862}">
      <dgm:prSet/>
      <dgm:spPr/>
      <dgm:t>
        <a:bodyPr/>
        <a:lstStyle/>
        <a:p>
          <a:endParaRPr lang="en-US"/>
        </a:p>
      </dgm:t>
    </dgm:pt>
    <dgm:pt modelId="{12465520-C595-447E-93F8-0C80CFA98154}">
      <dgm:prSet phldrT="[Text]" custT="1"/>
      <dgm:spPr/>
      <dgm:t>
        <a:bodyPr/>
        <a:lstStyle/>
        <a:p>
          <a:r>
            <a:rPr lang="en-US" sz="1400" smtClean="0">
              <a:latin typeface="+mj-lt"/>
            </a:rPr>
            <a:t>An increase in capital investment in the sector of agriculture, industry, trade and commerce etc. will lead to increase production and income.</a:t>
          </a:r>
          <a:endParaRPr lang="en-US" sz="1400" dirty="0">
            <a:latin typeface="+mj-lt"/>
          </a:endParaRPr>
        </a:p>
      </dgm:t>
    </dgm:pt>
    <dgm:pt modelId="{903C8EBF-65AB-47F0-AA83-6322064D6CAB}" type="parTrans" cxnId="{E9283064-CC8B-4979-8708-0F55DCFAEED7}">
      <dgm:prSet/>
      <dgm:spPr/>
      <dgm:t>
        <a:bodyPr/>
        <a:lstStyle/>
        <a:p>
          <a:endParaRPr lang="en-US"/>
        </a:p>
      </dgm:t>
    </dgm:pt>
    <dgm:pt modelId="{072506D4-EF4E-4620-B43F-BD0B2BB75F2E}" type="sibTrans" cxnId="{E9283064-CC8B-4979-8708-0F55DCFAEED7}">
      <dgm:prSet/>
      <dgm:spPr/>
      <dgm:t>
        <a:bodyPr/>
        <a:lstStyle/>
        <a:p>
          <a:endParaRPr lang="en-US"/>
        </a:p>
      </dgm:t>
    </dgm:pt>
    <dgm:pt modelId="{27C9F8F4-3BF7-408F-B6FE-5B11179227DB}">
      <dgm:prSet phldrT="[Text]" custT="1"/>
      <dgm:spPr/>
      <dgm:t>
        <a:bodyPr/>
        <a:lstStyle/>
        <a:p>
          <a:r>
            <a:rPr lang="en-US" sz="1400" smtClean="0">
              <a:latin typeface="+mj-lt"/>
            </a:rPr>
            <a:t>For this purpose, savings of the people are to be increased for increasing capital. Proper social environment has to be maintained for profitable investment. </a:t>
          </a:r>
          <a:endParaRPr lang="en-US" sz="1400" dirty="0">
            <a:latin typeface="+mj-lt"/>
          </a:endParaRPr>
        </a:p>
      </dgm:t>
    </dgm:pt>
    <dgm:pt modelId="{4F487B00-CE5F-409F-A783-1C38AF3244B4}" type="parTrans" cxnId="{C8914CA0-4F24-44E4-B4A6-29CB4BA0B9B1}">
      <dgm:prSet/>
      <dgm:spPr/>
      <dgm:t>
        <a:bodyPr/>
        <a:lstStyle/>
        <a:p>
          <a:endParaRPr lang="en-US"/>
        </a:p>
      </dgm:t>
    </dgm:pt>
    <dgm:pt modelId="{B58CFDDC-CBF5-4BD6-9A79-4C172370BCBA}" type="sibTrans" cxnId="{C8914CA0-4F24-44E4-B4A6-29CB4BA0B9B1}">
      <dgm:prSet/>
      <dgm:spPr/>
      <dgm:t>
        <a:bodyPr/>
        <a:lstStyle/>
        <a:p>
          <a:endParaRPr lang="en-US"/>
        </a:p>
      </dgm:t>
    </dgm:pt>
    <dgm:pt modelId="{01C8EDFA-A4BA-4785-9104-99B09BE31936}">
      <dgm:prSet phldrT="[Text]" custT="1"/>
      <dgm:spPr/>
      <dgm:t>
        <a:bodyPr/>
        <a:lstStyle/>
        <a:p>
          <a:r>
            <a:rPr lang="en-US" sz="1600" dirty="0" smtClean="0">
              <a:latin typeface="+mj-lt"/>
            </a:rPr>
            <a:t> For this, the tendency of population increase should be controlled through family planning. </a:t>
          </a:r>
          <a:endParaRPr lang="en-US" sz="1600" dirty="0">
            <a:latin typeface="+mj-lt"/>
          </a:endParaRPr>
        </a:p>
      </dgm:t>
    </dgm:pt>
    <dgm:pt modelId="{5D6542E8-95C4-4C5A-BD67-97B84CE60BBD}" type="parTrans" cxnId="{96F21FFB-6F1A-4DCE-85F1-9802FCD93213}">
      <dgm:prSet/>
      <dgm:spPr/>
      <dgm:t>
        <a:bodyPr/>
        <a:lstStyle/>
        <a:p>
          <a:endParaRPr lang="en-US"/>
        </a:p>
      </dgm:t>
    </dgm:pt>
    <dgm:pt modelId="{5E2F84DA-01AA-43E5-9C07-7D7EFC4AAD86}" type="sibTrans" cxnId="{96F21FFB-6F1A-4DCE-85F1-9802FCD93213}">
      <dgm:prSet/>
      <dgm:spPr/>
      <dgm:t>
        <a:bodyPr/>
        <a:lstStyle/>
        <a:p>
          <a:endParaRPr lang="en-US"/>
        </a:p>
      </dgm:t>
    </dgm:pt>
    <dgm:pt modelId="{DA32A0E4-C23A-4697-BEDE-E8B1B58338F6}">
      <dgm:prSet phldrT="[Text]"/>
      <dgm:spPr/>
      <dgm:t>
        <a:bodyPr/>
        <a:lstStyle/>
        <a:p>
          <a:r>
            <a:rPr lang="en-US" smtClean="0">
              <a:latin typeface="+mj-lt"/>
            </a:rPr>
            <a:t>Full Utilization of Natural Resources</a:t>
          </a:r>
          <a:endParaRPr lang="en-US" dirty="0">
            <a:latin typeface="+mj-lt"/>
          </a:endParaRPr>
        </a:p>
      </dgm:t>
    </dgm:pt>
    <dgm:pt modelId="{70597A00-8851-4972-89EE-9562B1C1B945}" type="parTrans" cxnId="{ED33A7FA-7EFD-4DCB-826F-610CBF0AAAEC}">
      <dgm:prSet/>
      <dgm:spPr/>
      <dgm:t>
        <a:bodyPr/>
        <a:lstStyle/>
        <a:p>
          <a:endParaRPr lang="en-US"/>
        </a:p>
      </dgm:t>
    </dgm:pt>
    <dgm:pt modelId="{DAD429F4-3C09-4487-A213-CD3BE300E250}" type="sibTrans" cxnId="{ED33A7FA-7EFD-4DCB-826F-610CBF0AAAEC}">
      <dgm:prSet/>
      <dgm:spPr/>
      <dgm:t>
        <a:bodyPr/>
        <a:lstStyle/>
        <a:p>
          <a:endParaRPr lang="en-US"/>
        </a:p>
      </dgm:t>
    </dgm:pt>
    <dgm:pt modelId="{855B36E2-B03A-4BDE-BE22-572F6804C4FE}">
      <dgm:prSet phldrT="[Text]" custT="1"/>
      <dgm:spPr/>
      <dgm:t>
        <a:bodyPr/>
        <a:lstStyle/>
        <a:p>
          <a:r>
            <a:rPr lang="en-US" sz="1400" smtClean="0">
              <a:latin typeface="+mj-lt"/>
            </a:rPr>
            <a:t>There are fertile agricultural land, water resources, natural gas and other mineral resources in Bangladesh.</a:t>
          </a:r>
          <a:endParaRPr lang="en-US" sz="1400" dirty="0">
            <a:latin typeface="+mj-lt"/>
          </a:endParaRPr>
        </a:p>
      </dgm:t>
    </dgm:pt>
    <dgm:pt modelId="{2C1B6B8A-C708-45FF-97C6-42932F0B0BFD}" type="parTrans" cxnId="{54C3F835-4E0A-4228-B7B8-32E1CB5671C2}">
      <dgm:prSet/>
      <dgm:spPr/>
      <dgm:t>
        <a:bodyPr/>
        <a:lstStyle/>
        <a:p>
          <a:endParaRPr lang="en-US"/>
        </a:p>
      </dgm:t>
    </dgm:pt>
    <dgm:pt modelId="{EE5E4573-7361-4B88-9E50-45B35EF74638}" type="sibTrans" cxnId="{54C3F835-4E0A-4228-B7B8-32E1CB5671C2}">
      <dgm:prSet/>
      <dgm:spPr/>
      <dgm:t>
        <a:bodyPr/>
        <a:lstStyle/>
        <a:p>
          <a:endParaRPr lang="en-US"/>
        </a:p>
      </dgm:t>
    </dgm:pt>
    <dgm:pt modelId="{C3EB36FA-F739-4699-96E3-B0DFBE25B6B6}">
      <dgm:prSet phldrT="[Text]"/>
      <dgm:spPr/>
      <dgm:t>
        <a:bodyPr/>
        <a:lstStyle/>
        <a:p>
          <a:r>
            <a:rPr lang="en-US" smtClean="0">
              <a:latin typeface="+mj-lt"/>
            </a:rPr>
            <a:t>Bright prospect for discovery of some more mineral resources is also there production, income and employment opportunities will increase if these natural resources are properly utilized. </a:t>
          </a:r>
          <a:endParaRPr lang="en-US" dirty="0">
            <a:latin typeface="+mj-lt"/>
          </a:endParaRPr>
        </a:p>
      </dgm:t>
    </dgm:pt>
    <dgm:pt modelId="{80E39956-E127-49B1-940F-D76DE6D131EA}" type="parTrans" cxnId="{4CF07514-B46D-4F5C-BF2F-0B349137D8F9}">
      <dgm:prSet/>
      <dgm:spPr/>
      <dgm:t>
        <a:bodyPr/>
        <a:lstStyle/>
        <a:p>
          <a:endParaRPr lang="en-US"/>
        </a:p>
      </dgm:t>
    </dgm:pt>
    <dgm:pt modelId="{C7A3B2B2-FC89-4DC1-8982-B266864422F4}" type="sibTrans" cxnId="{4CF07514-B46D-4F5C-BF2F-0B349137D8F9}">
      <dgm:prSet/>
      <dgm:spPr/>
      <dgm:t>
        <a:bodyPr/>
        <a:lstStyle/>
        <a:p>
          <a:endParaRPr lang="en-US"/>
        </a:p>
      </dgm:t>
    </dgm:pt>
    <dgm:pt modelId="{15FFD847-4797-4D04-997E-13A1F6AAD5E2}">
      <dgm:prSet phldrT="[Text]"/>
      <dgm:spPr/>
      <dgm:t>
        <a:bodyPr/>
        <a:lstStyle/>
        <a:p>
          <a:r>
            <a:rPr lang="en-US" smtClean="0">
              <a:latin typeface="+mj-lt"/>
            </a:rPr>
            <a:t>Population Control</a:t>
          </a:r>
          <a:endParaRPr lang="en-US" dirty="0">
            <a:latin typeface="+mj-lt"/>
          </a:endParaRPr>
        </a:p>
      </dgm:t>
    </dgm:pt>
    <dgm:pt modelId="{A09466C1-82B7-4F4C-AAF4-771769A3EF16}" type="parTrans" cxnId="{1A75DBAC-98A1-4248-917C-F74D95EB5B81}">
      <dgm:prSet/>
      <dgm:spPr/>
      <dgm:t>
        <a:bodyPr/>
        <a:lstStyle/>
        <a:p>
          <a:endParaRPr lang="en-US"/>
        </a:p>
      </dgm:t>
    </dgm:pt>
    <dgm:pt modelId="{C0CFCDF7-F3A9-4A08-8B8D-545DCEBB5AD0}" type="sibTrans" cxnId="{1A75DBAC-98A1-4248-917C-F74D95EB5B81}">
      <dgm:prSet/>
      <dgm:spPr/>
      <dgm:t>
        <a:bodyPr/>
        <a:lstStyle/>
        <a:p>
          <a:endParaRPr lang="en-US"/>
        </a:p>
      </dgm:t>
    </dgm:pt>
    <dgm:pt modelId="{F71A9139-B45F-42E3-85F5-95D17ED8F23E}">
      <dgm:prSet phldrT="[Text]" custT="1"/>
      <dgm:spPr/>
      <dgm:t>
        <a:bodyPr/>
        <a:lstStyle/>
        <a:p>
          <a:r>
            <a:rPr lang="en-US" sz="1600" smtClean="0">
              <a:latin typeface="+mj-lt"/>
            </a:rPr>
            <a:t>It is not possible to achieve economic development in the present rate of increase of population cannot be controlled.</a:t>
          </a:r>
          <a:endParaRPr lang="en-US" sz="1600" dirty="0">
            <a:latin typeface="+mj-lt"/>
          </a:endParaRPr>
        </a:p>
      </dgm:t>
    </dgm:pt>
    <dgm:pt modelId="{A55AB1A2-1B29-43ED-91E1-D1520C83237E}" type="parTrans" cxnId="{F1C260EA-467F-4C9D-8EA3-256A8FE37F09}">
      <dgm:prSet/>
      <dgm:spPr/>
      <dgm:t>
        <a:bodyPr/>
        <a:lstStyle/>
        <a:p>
          <a:endParaRPr lang="en-US"/>
        </a:p>
      </dgm:t>
    </dgm:pt>
    <dgm:pt modelId="{61609371-2664-43F5-B4DF-40055388270D}" type="sibTrans" cxnId="{F1C260EA-467F-4C9D-8EA3-256A8FE37F09}">
      <dgm:prSet/>
      <dgm:spPr/>
      <dgm:t>
        <a:bodyPr/>
        <a:lstStyle/>
        <a:p>
          <a:endParaRPr lang="en-US"/>
        </a:p>
      </dgm:t>
    </dgm:pt>
    <dgm:pt modelId="{A51ADD52-A518-4F2C-88EF-6C905BE8B198}" type="pres">
      <dgm:prSet presAssocID="{CCB7BD58-6DBC-4EFA-A88D-B0EF13BC0472}" presName="theList" presStyleCnt="0">
        <dgm:presLayoutVars>
          <dgm:dir/>
          <dgm:animLvl val="lvl"/>
          <dgm:resizeHandles val="exact"/>
        </dgm:presLayoutVars>
      </dgm:prSet>
      <dgm:spPr/>
      <dgm:t>
        <a:bodyPr/>
        <a:lstStyle/>
        <a:p>
          <a:endParaRPr lang="en-US"/>
        </a:p>
      </dgm:t>
    </dgm:pt>
    <dgm:pt modelId="{AC322AB4-8079-4B9E-BBC9-3B83C0268EE7}" type="pres">
      <dgm:prSet presAssocID="{74BDB4BE-54F4-4458-9349-D8BAAA05DF62}" presName="compNode" presStyleCnt="0"/>
      <dgm:spPr/>
    </dgm:pt>
    <dgm:pt modelId="{21BE2E85-262F-4D90-B61A-CB8EF2733DA5}" type="pres">
      <dgm:prSet presAssocID="{74BDB4BE-54F4-4458-9349-D8BAAA05DF62}" presName="aNode" presStyleLbl="bgShp" presStyleIdx="0" presStyleCnt="5"/>
      <dgm:spPr/>
      <dgm:t>
        <a:bodyPr/>
        <a:lstStyle/>
        <a:p>
          <a:endParaRPr lang="en-US"/>
        </a:p>
      </dgm:t>
    </dgm:pt>
    <dgm:pt modelId="{CE5A7D55-91D3-49E4-BED2-EC2440312C54}" type="pres">
      <dgm:prSet presAssocID="{74BDB4BE-54F4-4458-9349-D8BAAA05DF62}" presName="textNode" presStyleLbl="bgShp" presStyleIdx="0" presStyleCnt="5"/>
      <dgm:spPr/>
      <dgm:t>
        <a:bodyPr/>
        <a:lstStyle/>
        <a:p>
          <a:endParaRPr lang="en-US"/>
        </a:p>
      </dgm:t>
    </dgm:pt>
    <dgm:pt modelId="{785A7BEA-ED29-4E55-90D8-1267AA9FDB4B}" type="pres">
      <dgm:prSet presAssocID="{74BDB4BE-54F4-4458-9349-D8BAAA05DF62}" presName="compChildNode" presStyleCnt="0"/>
      <dgm:spPr/>
    </dgm:pt>
    <dgm:pt modelId="{8D26150E-F70A-4B04-8C89-E1B5FDEFC1E9}" type="pres">
      <dgm:prSet presAssocID="{74BDB4BE-54F4-4458-9349-D8BAAA05DF62}" presName="theInnerList" presStyleCnt="0"/>
      <dgm:spPr/>
    </dgm:pt>
    <dgm:pt modelId="{3AEB3950-94E3-49FA-99F0-6DB61BB7D820}" type="pres">
      <dgm:prSet presAssocID="{0AC46508-45C3-4094-A0F9-90FF4CF8746A}" presName="childNode" presStyleLbl="node1" presStyleIdx="0" presStyleCnt="10">
        <dgm:presLayoutVars>
          <dgm:bulletEnabled val="1"/>
        </dgm:presLayoutVars>
      </dgm:prSet>
      <dgm:spPr/>
      <dgm:t>
        <a:bodyPr/>
        <a:lstStyle/>
        <a:p>
          <a:endParaRPr lang="en-US"/>
        </a:p>
      </dgm:t>
    </dgm:pt>
    <dgm:pt modelId="{BE568BEE-DC13-4FE3-9896-E4DB254536A5}" type="pres">
      <dgm:prSet presAssocID="{0AC46508-45C3-4094-A0F9-90FF4CF8746A}" presName="aSpace2" presStyleCnt="0"/>
      <dgm:spPr/>
    </dgm:pt>
    <dgm:pt modelId="{047D174D-F7E0-4D50-8DDD-4CA8B9E33A23}" type="pres">
      <dgm:prSet presAssocID="{4FCC7BA2-3A4E-44A7-9C58-3B34509F395E}" presName="childNode" presStyleLbl="node1" presStyleIdx="1" presStyleCnt="10" custScaleY="138598">
        <dgm:presLayoutVars>
          <dgm:bulletEnabled val="1"/>
        </dgm:presLayoutVars>
      </dgm:prSet>
      <dgm:spPr/>
      <dgm:t>
        <a:bodyPr/>
        <a:lstStyle/>
        <a:p>
          <a:endParaRPr lang="en-US"/>
        </a:p>
      </dgm:t>
    </dgm:pt>
    <dgm:pt modelId="{9CF795F4-C7CD-485D-ADB2-F0CC1EAA77E0}" type="pres">
      <dgm:prSet presAssocID="{74BDB4BE-54F4-4458-9349-D8BAAA05DF62}" presName="aSpace" presStyleCnt="0"/>
      <dgm:spPr/>
    </dgm:pt>
    <dgm:pt modelId="{6F20E3E3-F161-4096-8781-36D736B72671}" type="pres">
      <dgm:prSet presAssocID="{128BD859-C4FF-48AC-94E0-59D9642B318E}" presName="compNode" presStyleCnt="0"/>
      <dgm:spPr/>
    </dgm:pt>
    <dgm:pt modelId="{D3D4B2A4-6175-477C-95D7-A81FEAC31FEF}" type="pres">
      <dgm:prSet presAssocID="{128BD859-C4FF-48AC-94E0-59D9642B318E}" presName="aNode" presStyleLbl="bgShp" presStyleIdx="1" presStyleCnt="5" custLinFactNeighborY="265"/>
      <dgm:spPr/>
      <dgm:t>
        <a:bodyPr/>
        <a:lstStyle/>
        <a:p>
          <a:endParaRPr lang="en-US"/>
        </a:p>
      </dgm:t>
    </dgm:pt>
    <dgm:pt modelId="{21C3334A-F797-4F48-BD57-E4D5A149E585}" type="pres">
      <dgm:prSet presAssocID="{128BD859-C4FF-48AC-94E0-59D9642B318E}" presName="textNode" presStyleLbl="bgShp" presStyleIdx="1" presStyleCnt="5"/>
      <dgm:spPr/>
      <dgm:t>
        <a:bodyPr/>
        <a:lstStyle/>
        <a:p>
          <a:endParaRPr lang="en-US"/>
        </a:p>
      </dgm:t>
    </dgm:pt>
    <dgm:pt modelId="{8D5200BC-130D-40CD-AAC1-8D52C78C985B}" type="pres">
      <dgm:prSet presAssocID="{128BD859-C4FF-48AC-94E0-59D9642B318E}" presName="compChildNode" presStyleCnt="0"/>
      <dgm:spPr/>
    </dgm:pt>
    <dgm:pt modelId="{8D725B83-64DA-433A-A07D-22762E5D3853}" type="pres">
      <dgm:prSet presAssocID="{128BD859-C4FF-48AC-94E0-59D9642B318E}" presName="theInnerList" presStyleCnt="0"/>
      <dgm:spPr/>
    </dgm:pt>
    <dgm:pt modelId="{AC12B8A2-C58B-4DA4-B3CF-F7247310ADE0}" type="pres">
      <dgm:prSet presAssocID="{CF8DB027-1452-4B0A-AF4C-3FA8DED6A2AD}" presName="childNode" presStyleLbl="node1" presStyleIdx="2" presStyleCnt="10" custScaleY="145491" custLinFactNeighborY="-89729">
        <dgm:presLayoutVars>
          <dgm:bulletEnabled val="1"/>
        </dgm:presLayoutVars>
      </dgm:prSet>
      <dgm:spPr/>
      <dgm:t>
        <a:bodyPr/>
        <a:lstStyle/>
        <a:p>
          <a:endParaRPr lang="en-US"/>
        </a:p>
      </dgm:t>
    </dgm:pt>
    <dgm:pt modelId="{867A9F06-B6DD-4D1F-A4BD-D1B7DB380716}" type="pres">
      <dgm:prSet presAssocID="{CF8DB027-1452-4B0A-AF4C-3FA8DED6A2AD}" presName="aSpace2" presStyleCnt="0"/>
      <dgm:spPr/>
    </dgm:pt>
    <dgm:pt modelId="{CFE6CA5F-614F-4265-B2AC-946E7FCCEBF5}" type="pres">
      <dgm:prSet presAssocID="{DB7E577D-32BB-4174-9FF0-1F97D4611EA4}" presName="childNode" presStyleLbl="node1" presStyleIdx="3" presStyleCnt="10" custScaleY="158918">
        <dgm:presLayoutVars>
          <dgm:bulletEnabled val="1"/>
        </dgm:presLayoutVars>
      </dgm:prSet>
      <dgm:spPr/>
      <dgm:t>
        <a:bodyPr/>
        <a:lstStyle/>
        <a:p>
          <a:endParaRPr lang="en-US"/>
        </a:p>
      </dgm:t>
    </dgm:pt>
    <dgm:pt modelId="{26B3F74A-F493-4600-808E-D3862DB0CB06}" type="pres">
      <dgm:prSet presAssocID="{128BD859-C4FF-48AC-94E0-59D9642B318E}" presName="aSpace" presStyleCnt="0"/>
      <dgm:spPr/>
    </dgm:pt>
    <dgm:pt modelId="{0CA752B5-440A-4A65-B52A-CBC6C1F16222}" type="pres">
      <dgm:prSet presAssocID="{2A54C774-44DB-46E5-8AC7-FB266E281D33}" presName="compNode" presStyleCnt="0"/>
      <dgm:spPr/>
    </dgm:pt>
    <dgm:pt modelId="{5DEB7DDD-DF8A-4BD0-BC3B-81E6590A1644}" type="pres">
      <dgm:prSet presAssocID="{2A54C774-44DB-46E5-8AC7-FB266E281D33}" presName="aNode" presStyleLbl="bgShp" presStyleIdx="2" presStyleCnt="5"/>
      <dgm:spPr/>
      <dgm:t>
        <a:bodyPr/>
        <a:lstStyle/>
        <a:p>
          <a:endParaRPr lang="en-US"/>
        </a:p>
      </dgm:t>
    </dgm:pt>
    <dgm:pt modelId="{E9866FC6-248A-43EB-A74F-680EB7C5F70C}" type="pres">
      <dgm:prSet presAssocID="{2A54C774-44DB-46E5-8AC7-FB266E281D33}" presName="textNode" presStyleLbl="bgShp" presStyleIdx="2" presStyleCnt="5"/>
      <dgm:spPr/>
      <dgm:t>
        <a:bodyPr/>
        <a:lstStyle/>
        <a:p>
          <a:endParaRPr lang="en-US"/>
        </a:p>
      </dgm:t>
    </dgm:pt>
    <dgm:pt modelId="{348EC683-AE47-413F-8BB1-5ED0BC55A77E}" type="pres">
      <dgm:prSet presAssocID="{2A54C774-44DB-46E5-8AC7-FB266E281D33}" presName="compChildNode" presStyleCnt="0"/>
      <dgm:spPr/>
    </dgm:pt>
    <dgm:pt modelId="{A5A81D1D-024F-4437-B561-6204C54ED7C6}" type="pres">
      <dgm:prSet presAssocID="{2A54C774-44DB-46E5-8AC7-FB266E281D33}" presName="theInnerList" presStyleCnt="0"/>
      <dgm:spPr/>
    </dgm:pt>
    <dgm:pt modelId="{93018944-B520-4BD2-9013-EDCA90D28E14}" type="pres">
      <dgm:prSet presAssocID="{12465520-C595-447E-93F8-0C80CFA98154}" presName="childNode" presStyleLbl="node1" presStyleIdx="4" presStyleCnt="10">
        <dgm:presLayoutVars>
          <dgm:bulletEnabled val="1"/>
        </dgm:presLayoutVars>
      </dgm:prSet>
      <dgm:spPr/>
      <dgm:t>
        <a:bodyPr/>
        <a:lstStyle/>
        <a:p>
          <a:endParaRPr lang="en-US"/>
        </a:p>
      </dgm:t>
    </dgm:pt>
    <dgm:pt modelId="{26ECD203-E7A9-4D49-BA18-83623F281472}" type="pres">
      <dgm:prSet presAssocID="{12465520-C595-447E-93F8-0C80CFA98154}" presName="aSpace2" presStyleCnt="0"/>
      <dgm:spPr/>
    </dgm:pt>
    <dgm:pt modelId="{0092EA30-B437-44B6-AFA9-9A0BE569B977}" type="pres">
      <dgm:prSet presAssocID="{27C9F8F4-3BF7-408F-B6FE-5B11179227DB}" presName="childNode" presStyleLbl="node1" presStyleIdx="5" presStyleCnt="10">
        <dgm:presLayoutVars>
          <dgm:bulletEnabled val="1"/>
        </dgm:presLayoutVars>
      </dgm:prSet>
      <dgm:spPr/>
      <dgm:t>
        <a:bodyPr/>
        <a:lstStyle/>
        <a:p>
          <a:endParaRPr lang="en-US"/>
        </a:p>
      </dgm:t>
    </dgm:pt>
    <dgm:pt modelId="{DC0F7063-F581-482D-912B-2DD614277986}" type="pres">
      <dgm:prSet presAssocID="{2A54C774-44DB-46E5-8AC7-FB266E281D33}" presName="aSpace" presStyleCnt="0"/>
      <dgm:spPr/>
    </dgm:pt>
    <dgm:pt modelId="{CD4B7607-CB47-4C2D-BEC7-2FD2B1143C9D}" type="pres">
      <dgm:prSet presAssocID="{DA32A0E4-C23A-4697-BEDE-E8B1B58338F6}" presName="compNode" presStyleCnt="0"/>
      <dgm:spPr/>
    </dgm:pt>
    <dgm:pt modelId="{0388E4BC-E412-402E-9F10-0B60B2E0E36F}" type="pres">
      <dgm:prSet presAssocID="{DA32A0E4-C23A-4697-BEDE-E8B1B58338F6}" presName="aNode" presStyleLbl="bgShp" presStyleIdx="3" presStyleCnt="5"/>
      <dgm:spPr/>
      <dgm:t>
        <a:bodyPr/>
        <a:lstStyle/>
        <a:p>
          <a:endParaRPr lang="en-US"/>
        </a:p>
      </dgm:t>
    </dgm:pt>
    <dgm:pt modelId="{7971F34C-86D1-4AEA-AF93-786A41569387}" type="pres">
      <dgm:prSet presAssocID="{DA32A0E4-C23A-4697-BEDE-E8B1B58338F6}" presName="textNode" presStyleLbl="bgShp" presStyleIdx="3" presStyleCnt="5"/>
      <dgm:spPr/>
      <dgm:t>
        <a:bodyPr/>
        <a:lstStyle/>
        <a:p>
          <a:endParaRPr lang="en-US"/>
        </a:p>
      </dgm:t>
    </dgm:pt>
    <dgm:pt modelId="{EDA4E359-5862-4ED1-A461-54D7B7AC0446}" type="pres">
      <dgm:prSet presAssocID="{DA32A0E4-C23A-4697-BEDE-E8B1B58338F6}" presName="compChildNode" presStyleCnt="0"/>
      <dgm:spPr/>
    </dgm:pt>
    <dgm:pt modelId="{248A49FE-A1FC-4D2D-91FC-0CFF1429A4F7}" type="pres">
      <dgm:prSet presAssocID="{DA32A0E4-C23A-4697-BEDE-E8B1B58338F6}" presName="theInnerList" presStyleCnt="0"/>
      <dgm:spPr/>
    </dgm:pt>
    <dgm:pt modelId="{3076D878-0F12-4D22-817F-F9A09C1857FA}" type="pres">
      <dgm:prSet presAssocID="{855B36E2-B03A-4BDE-BE22-572F6804C4FE}" presName="childNode" presStyleLbl="node1" presStyleIdx="6" presStyleCnt="10" custLinFactNeighborX="1570" custLinFactNeighborY="-85551">
        <dgm:presLayoutVars>
          <dgm:bulletEnabled val="1"/>
        </dgm:presLayoutVars>
      </dgm:prSet>
      <dgm:spPr/>
      <dgm:t>
        <a:bodyPr/>
        <a:lstStyle/>
        <a:p>
          <a:endParaRPr lang="en-US"/>
        </a:p>
      </dgm:t>
    </dgm:pt>
    <dgm:pt modelId="{25D38873-A6B1-41F2-B1C3-C55CDCED50A5}" type="pres">
      <dgm:prSet presAssocID="{855B36E2-B03A-4BDE-BE22-572F6804C4FE}" presName="aSpace2" presStyleCnt="0"/>
      <dgm:spPr/>
    </dgm:pt>
    <dgm:pt modelId="{8D653895-47F4-4220-B039-DE247E1437CD}" type="pres">
      <dgm:prSet presAssocID="{C3EB36FA-F739-4699-96E3-B0DFBE25B6B6}" presName="childNode" presStyleLbl="node1" presStyleIdx="7" presStyleCnt="10" custScaleY="169045" custLinFactNeighborY="-5704">
        <dgm:presLayoutVars>
          <dgm:bulletEnabled val="1"/>
        </dgm:presLayoutVars>
      </dgm:prSet>
      <dgm:spPr/>
      <dgm:t>
        <a:bodyPr/>
        <a:lstStyle/>
        <a:p>
          <a:endParaRPr lang="en-US"/>
        </a:p>
      </dgm:t>
    </dgm:pt>
    <dgm:pt modelId="{15ED642E-3E64-480D-BEEC-C06FD40F8066}" type="pres">
      <dgm:prSet presAssocID="{DA32A0E4-C23A-4697-BEDE-E8B1B58338F6}" presName="aSpace" presStyleCnt="0"/>
      <dgm:spPr/>
    </dgm:pt>
    <dgm:pt modelId="{1FA0BAEB-BFA4-455F-AE8D-27C58E3E3EAF}" type="pres">
      <dgm:prSet presAssocID="{15FFD847-4797-4D04-997E-13A1F6AAD5E2}" presName="compNode" presStyleCnt="0"/>
      <dgm:spPr/>
    </dgm:pt>
    <dgm:pt modelId="{633D57C1-ACE9-47A1-84A9-FE77C200B0E0}" type="pres">
      <dgm:prSet presAssocID="{15FFD847-4797-4D04-997E-13A1F6AAD5E2}" presName="aNode" presStyleLbl="bgShp" presStyleIdx="4" presStyleCnt="5"/>
      <dgm:spPr/>
      <dgm:t>
        <a:bodyPr/>
        <a:lstStyle/>
        <a:p>
          <a:endParaRPr lang="en-US"/>
        </a:p>
      </dgm:t>
    </dgm:pt>
    <dgm:pt modelId="{93873F40-AD81-46F0-9637-C78DF2877329}" type="pres">
      <dgm:prSet presAssocID="{15FFD847-4797-4D04-997E-13A1F6AAD5E2}" presName="textNode" presStyleLbl="bgShp" presStyleIdx="4" presStyleCnt="5"/>
      <dgm:spPr/>
      <dgm:t>
        <a:bodyPr/>
        <a:lstStyle/>
        <a:p>
          <a:endParaRPr lang="en-US"/>
        </a:p>
      </dgm:t>
    </dgm:pt>
    <dgm:pt modelId="{103FCC1B-517A-459B-B4E4-62DF94F74F78}" type="pres">
      <dgm:prSet presAssocID="{15FFD847-4797-4D04-997E-13A1F6AAD5E2}" presName="compChildNode" presStyleCnt="0"/>
      <dgm:spPr/>
    </dgm:pt>
    <dgm:pt modelId="{350F1195-1860-4BB3-8D00-82CA3BA4FF9E}" type="pres">
      <dgm:prSet presAssocID="{15FFD847-4797-4D04-997E-13A1F6AAD5E2}" presName="theInnerList" presStyleCnt="0"/>
      <dgm:spPr/>
    </dgm:pt>
    <dgm:pt modelId="{7755C78C-A702-4E26-A61F-1EA651013E13}" type="pres">
      <dgm:prSet presAssocID="{F71A9139-B45F-42E3-85F5-95D17ED8F23E}" presName="childNode" presStyleLbl="node1" presStyleIdx="8" presStyleCnt="10">
        <dgm:presLayoutVars>
          <dgm:bulletEnabled val="1"/>
        </dgm:presLayoutVars>
      </dgm:prSet>
      <dgm:spPr/>
      <dgm:t>
        <a:bodyPr/>
        <a:lstStyle/>
        <a:p>
          <a:endParaRPr lang="en-US"/>
        </a:p>
      </dgm:t>
    </dgm:pt>
    <dgm:pt modelId="{DB87EF42-412D-43B8-BD13-CA4136B42869}" type="pres">
      <dgm:prSet presAssocID="{F71A9139-B45F-42E3-85F5-95D17ED8F23E}" presName="aSpace2" presStyleCnt="0"/>
      <dgm:spPr/>
    </dgm:pt>
    <dgm:pt modelId="{6473BF77-1138-4D61-9FD1-2B7FD7D4A0C3}" type="pres">
      <dgm:prSet presAssocID="{01C8EDFA-A4BA-4785-9104-99B09BE31936}" presName="childNode" presStyleLbl="node1" presStyleIdx="9" presStyleCnt="10">
        <dgm:presLayoutVars>
          <dgm:bulletEnabled val="1"/>
        </dgm:presLayoutVars>
      </dgm:prSet>
      <dgm:spPr/>
      <dgm:t>
        <a:bodyPr/>
        <a:lstStyle/>
        <a:p>
          <a:endParaRPr lang="en-US"/>
        </a:p>
      </dgm:t>
    </dgm:pt>
  </dgm:ptLst>
  <dgm:cxnLst>
    <dgm:cxn modelId="{4CF07514-B46D-4F5C-BF2F-0B349137D8F9}" srcId="{DA32A0E4-C23A-4697-BEDE-E8B1B58338F6}" destId="{C3EB36FA-F739-4699-96E3-B0DFBE25B6B6}" srcOrd="1" destOrd="0" parTransId="{80E39956-E127-49B1-940F-D76DE6D131EA}" sibTransId="{C7A3B2B2-FC89-4DC1-8982-B266864422F4}"/>
    <dgm:cxn modelId="{E9283064-CC8B-4979-8708-0F55DCFAEED7}" srcId="{2A54C774-44DB-46E5-8AC7-FB266E281D33}" destId="{12465520-C595-447E-93F8-0C80CFA98154}" srcOrd="0" destOrd="0" parTransId="{903C8EBF-65AB-47F0-AA83-6322064D6CAB}" sibTransId="{072506D4-EF4E-4620-B43F-BD0B2BB75F2E}"/>
    <dgm:cxn modelId="{C8914CA0-4F24-44E4-B4A6-29CB4BA0B9B1}" srcId="{2A54C774-44DB-46E5-8AC7-FB266E281D33}" destId="{27C9F8F4-3BF7-408F-B6FE-5B11179227DB}" srcOrd="1" destOrd="0" parTransId="{4F487B00-CE5F-409F-A783-1C38AF3244B4}" sibTransId="{B58CFDDC-CBF5-4BD6-9A79-4C172370BCBA}"/>
    <dgm:cxn modelId="{BD55539C-4520-4356-955D-9119FF2C2CA3}" type="presOf" srcId="{DA32A0E4-C23A-4697-BEDE-E8B1B58338F6}" destId="{0388E4BC-E412-402E-9F10-0B60B2E0E36F}" srcOrd="0" destOrd="0" presId="urn:microsoft.com/office/officeart/2005/8/layout/lProcess2"/>
    <dgm:cxn modelId="{62F1DAE1-78AC-4334-8E1D-8377945FEECC}" srcId="{CCB7BD58-6DBC-4EFA-A88D-B0EF13BC0472}" destId="{128BD859-C4FF-48AC-94E0-59D9642B318E}" srcOrd="1" destOrd="0" parTransId="{8E14EBFE-2CB1-4216-9A25-1C2324CDC140}" sibTransId="{89A8EB8E-9075-47F3-A02D-3EF450A76956}"/>
    <dgm:cxn modelId="{AFDCAECD-0C44-4F46-909F-CD6E15D24498}" type="presOf" srcId="{01C8EDFA-A4BA-4785-9104-99B09BE31936}" destId="{6473BF77-1138-4D61-9FD1-2B7FD7D4A0C3}" srcOrd="0" destOrd="0" presId="urn:microsoft.com/office/officeart/2005/8/layout/lProcess2"/>
    <dgm:cxn modelId="{F13F4662-F3CD-4127-BEA6-56D36C618920}" srcId="{74BDB4BE-54F4-4458-9349-D8BAAA05DF62}" destId="{0AC46508-45C3-4094-A0F9-90FF4CF8746A}" srcOrd="0" destOrd="0" parTransId="{A2CEFB42-E175-44B0-97BA-6516DA4ED6A6}" sibTransId="{F2A9F55D-DF1B-4625-BA86-C202046BBF2D}"/>
    <dgm:cxn modelId="{1A75DBAC-98A1-4248-917C-F74D95EB5B81}" srcId="{CCB7BD58-6DBC-4EFA-A88D-B0EF13BC0472}" destId="{15FFD847-4797-4D04-997E-13A1F6AAD5E2}" srcOrd="4" destOrd="0" parTransId="{A09466C1-82B7-4F4C-AAF4-771769A3EF16}" sibTransId="{C0CFCDF7-F3A9-4A08-8B8D-545DCEBB5AD0}"/>
    <dgm:cxn modelId="{ED33A7FA-7EFD-4DCB-826F-610CBF0AAAEC}" srcId="{CCB7BD58-6DBC-4EFA-A88D-B0EF13BC0472}" destId="{DA32A0E4-C23A-4697-BEDE-E8B1B58338F6}" srcOrd="3" destOrd="0" parTransId="{70597A00-8851-4972-89EE-9562B1C1B945}" sibTransId="{DAD429F4-3C09-4487-A213-CD3BE300E250}"/>
    <dgm:cxn modelId="{54C3F835-4E0A-4228-B7B8-32E1CB5671C2}" srcId="{DA32A0E4-C23A-4697-BEDE-E8B1B58338F6}" destId="{855B36E2-B03A-4BDE-BE22-572F6804C4FE}" srcOrd="0" destOrd="0" parTransId="{2C1B6B8A-C708-45FF-97C6-42932F0B0BFD}" sibTransId="{EE5E4573-7361-4B88-9E50-45B35EF74638}"/>
    <dgm:cxn modelId="{D7283CC0-4575-4581-AF90-A0242A67B36A}" type="presOf" srcId="{855B36E2-B03A-4BDE-BE22-572F6804C4FE}" destId="{3076D878-0F12-4D22-817F-F9A09C1857FA}" srcOrd="0" destOrd="0" presId="urn:microsoft.com/office/officeart/2005/8/layout/lProcess2"/>
    <dgm:cxn modelId="{61B96411-7754-4FAF-B3C6-4FB5E0E61862}" srcId="{CCB7BD58-6DBC-4EFA-A88D-B0EF13BC0472}" destId="{2A54C774-44DB-46E5-8AC7-FB266E281D33}" srcOrd="2" destOrd="0" parTransId="{F0AA6DE7-0528-42FB-97D6-B29F27AD6238}" sibTransId="{D46979E5-1527-446E-8A18-3D4FA779A91A}"/>
    <dgm:cxn modelId="{D10636EA-8561-4B8B-82A7-F5D837331E8E}" type="presOf" srcId="{F71A9139-B45F-42E3-85F5-95D17ED8F23E}" destId="{7755C78C-A702-4E26-A61F-1EA651013E13}" srcOrd="0" destOrd="0" presId="urn:microsoft.com/office/officeart/2005/8/layout/lProcess2"/>
    <dgm:cxn modelId="{3FA94B53-BC6B-4818-97AF-6C318C7EA2A6}" type="presOf" srcId="{CCB7BD58-6DBC-4EFA-A88D-B0EF13BC0472}" destId="{A51ADD52-A518-4F2C-88EF-6C905BE8B198}" srcOrd="0" destOrd="0" presId="urn:microsoft.com/office/officeart/2005/8/layout/lProcess2"/>
    <dgm:cxn modelId="{F1C260EA-467F-4C9D-8EA3-256A8FE37F09}" srcId="{15FFD847-4797-4D04-997E-13A1F6AAD5E2}" destId="{F71A9139-B45F-42E3-85F5-95D17ED8F23E}" srcOrd="0" destOrd="0" parTransId="{A55AB1A2-1B29-43ED-91E1-D1520C83237E}" sibTransId="{61609371-2664-43F5-B4DF-40055388270D}"/>
    <dgm:cxn modelId="{F6FC558A-BCB8-4CE4-A6A8-A16EDD4C7370}" type="presOf" srcId="{12465520-C595-447E-93F8-0C80CFA98154}" destId="{93018944-B520-4BD2-9013-EDCA90D28E14}" srcOrd="0" destOrd="0" presId="urn:microsoft.com/office/officeart/2005/8/layout/lProcess2"/>
    <dgm:cxn modelId="{089D42CC-C60C-47CF-9C6B-7883D10DA6A4}" type="presOf" srcId="{15FFD847-4797-4D04-997E-13A1F6AAD5E2}" destId="{93873F40-AD81-46F0-9637-C78DF2877329}" srcOrd="1" destOrd="0" presId="urn:microsoft.com/office/officeart/2005/8/layout/lProcess2"/>
    <dgm:cxn modelId="{C9F9E773-E4FD-4006-BCB0-3ACE078195E6}" type="presOf" srcId="{DA32A0E4-C23A-4697-BEDE-E8B1B58338F6}" destId="{7971F34C-86D1-4AEA-AF93-786A41569387}" srcOrd="1" destOrd="0" presId="urn:microsoft.com/office/officeart/2005/8/layout/lProcess2"/>
    <dgm:cxn modelId="{8D9A1B6D-329C-4734-82A0-2867282D4C96}" type="presOf" srcId="{2A54C774-44DB-46E5-8AC7-FB266E281D33}" destId="{5DEB7DDD-DF8A-4BD0-BC3B-81E6590A1644}" srcOrd="0" destOrd="0" presId="urn:microsoft.com/office/officeart/2005/8/layout/lProcess2"/>
    <dgm:cxn modelId="{6B2FA484-C878-4159-96EE-CED1483C4AA2}" srcId="{128BD859-C4FF-48AC-94E0-59D9642B318E}" destId="{CF8DB027-1452-4B0A-AF4C-3FA8DED6A2AD}" srcOrd="0" destOrd="0" parTransId="{80054042-0124-4054-8EA8-DC8364175336}" sibTransId="{E4474523-2393-468C-9E12-2B90F16E1A20}"/>
    <dgm:cxn modelId="{9F14CFEF-165A-4F1E-91E6-0A52F890286C}" srcId="{CCB7BD58-6DBC-4EFA-A88D-B0EF13BC0472}" destId="{74BDB4BE-54F4-4458-9349-D8BAAA05DF62}" srcOrd="0" destOrd="0" parTransId="{B84EB2D7-9844-43A4-B12E-2D65E7008219}" sibTransId="{51373D66-8835-46C9-8381-7427A3C499F8}"/>
    <dgm:cxn modelId="{8EB8327E-50A1-4C3D-942F-99C6EFE3B218}" type="presOf" srcId="{C3EB36FA-F739-4699-96E3-B0DFBE25B6B6}" destId="{8D653895-47F4-4220-B039-DE247E1437CD}" srcOrd="0" destOrd="0" presId="urn:microsoft.com/office/officeart/2005/8/layout/lProcess2"/>
    <dgm:cxn modelId="{ADC8C6B1-3A67-40E4-A0AD-CAA85E9B2070}" type="presOf" srcId="{CF8DB027-1452-4B0A-AF4C-3FA8DED6A2AD}" destId="{AC12B8A2-C58B-4DA4-B3CF-F7247310ADE0}" srcOrd="0" destOrd="0" presId="urn:microsoft.com/office/officeart/2005/8/layout/lProcess2"/>
    <dgm:cxn modelId="{BB49E609-94A4-4148-834E-E8E5ACE1785E}" type="presOf" srcId="{74BDB4BE-54F4-4458-9349-D8BAAA05DF62}" destId="{21BE2E85-262F-4D90-B61A-CB8EF2733DA5}" srcOrd="0" destOrd="0" presId="urn:microsoft.com/office/officeart/2005/8/layout/lProcess2"/>
    <dgm:cxn modelId="{61D0313A-438A-4C2C-A383-E660B7A4A736}" type="presOf" srcId="{74BDB4BE-54F4-4458-9349-D8BAAA05DF62}" destId="{CE5A7D55-91D3-49E4-BED2-EC2440312C54}" srcOrd="1" destOrd="0" presId="urn:microsoft.com/office/officeart/2005/8/layout/lProcess2"/>
    <dgm:cxn modelId="{C24EAB67-C6B4-4033-AAB7-FA21216F996A}" type="presOf" srcId="{2A54C774-44DB-46E5-8AC7-FB266E281D33}" destId="{E9866FC6-248A-43EB-A74F-680EB7C5F70C}" srcOrd="1" destOrd="0" presId="urn:microsoft.com/office/officeart/2005/8/layout/lProcess2"/>
    <dgm:cxn modelId="{61AFCDFF-EDBA-4A18-979F-05DB4C035887}" type="presOf" srcId="{128BD859-C4FF-48AC-94E0-59D9642B318E}" destId="{21C3334A-F797-4F48-BD57-E4D5A149E585}" srcOrd="1" destOrd="0" presId="urn:microsoft.com/office/officeart/2005/8/layout/lProcess2"/>
    <dgm:cxn modelId="{97881D82-FD95-4768-A63A-2DE325FACB63}" srcId="{128BD859-C4FF-48AC-94E0-59D9642B318E}" destId="{DB7E577D-32BB-4174-9FF0-1F97D4611EA4}" srcOrd="1" destOrd="0" parTransId="{7BB9D9CF-EB94-436B-9DF6-B7DDD33D5754}" sibTransId="{C5E02B21-87FD-4B62-9234-EA1BE3FE5F47}"/>
    <dgm:cxn modelId="{96F21FFB-6F1A-4DCE-85F1-9802FCD93213}" srcId="{15FFD847-4797-4D04-997E-13A1F6AAD5E2}" destId="{01C8EDFA-A4BA-4785-9104-99B09BE31936}" srcOrd="1" destOrd="0" parTransId="{5D6542E8-95C4-4C5A-BD67-97B84CE60BBD}" sibTransId="{5E2F84DA-01AA-43E5-9C07-7D7EFC4AAD86}"/>
    <dgm:cxn modelId="{3D38858D-8BD4-4599-971D-6E1173DD47CE}" type="presOf" srcId="{4FCC7BA2-3A4E-44A7-9C58-3B34509F395E}" destId="{047D174D-F7E0-4D50-8DDD-4CA8B9E33A23}" srcOrd="0" destOrd="0" presId="urn:microsoft.com/office/officeart/2005/8/layout/lProcess2"/>
    <dgm:cxn modelId="{B59DCAC4-4440-4BC3-9897-A06AAAE06754}" type="presOf" srcId="{DB7E577D-32BB-4174-9FF0-1F97D4611EA4}" destId="{CFE6CA5F-614F-4265-B2AC-946E7FCCEBF5}" srcOrd="0" destOrd="0" presId="urn:microsoft.com/office/officeart/2005/8/layout/lProcess2"/>
    <dgm:cxn modelId="{59B68685-933F-4967-B824-F5EEE827625B}" type="presOf" srcId="{15FFD847-4797-4D04-997E-13A1F6AAD5E2}" destId="{633D57C1-ACE9-47A1-84A9-FE77C200B0E0}" srcOrd="0" destOrd="0" presId="urn:microsoft.com/office/officeart/2005/8/layout/lProcess2"/>
    <dgm:cxn modelId="{6B358DC1-D58D-4651-BBC8-3E5CCB52931A}" srcId="{74BDB4BE-54F4-4458-9349-D8BAAA05DF62}" destId="{4FCC7BA2-3A4E-44A7-9C58-3B34509F395E}" srcOrd="1" destOrd="0" parTransId="{37ED9D8E-BF4D-4248-BCC6-AC5F88137403}" sibTransId="{8314C17A-47AE-4E6F-9D3F-C4220F166788}"/>
    <dgm:cxn modelId="{B4136931-3530-468D-8498-3CCB396FAE06}" type="presOf" srcId="{128BD859-C4FF-48AC-94E0-59D9642B318E}" destId="{D3D4B2A4-6175-477C-95D7-A81FEAC31FEF}" srcOrd="0" destOrd="0" presId="urn:microsoft.com/office/officeart/2005/8/layout/lProcess2"/>
    <dgm:cxn modelId="{B944628F-9742-4BD4-8FF9-DC6BEE2C85B9}" type="presOf" srcId="{27C9F8F4-3BF7-408F-B6FE-5B11179227DB}" destId="{0092EA30-B437-44B6-AFA9-9A0BE569B977}" srcOrd="0" destOrd="0" presId="urn:microsoft.com/office/officeart/2005/8/layout/lProcess2"/>
    <dgm:cxn modelId="{E0071942-FBFC-4850-8544-EE2CEC8BAA05}" type="presOf" srcId="{0AC46508-45C3-4094-A0F9-90FF4CF8746A}" destId="{3AEB3950-94E3-49FA-99F0-6DB61BB7D820}" srcOrd="0" destOrd="0" presId="urn:microsoft.com/office/officeart/2005/8/layout/lProcess2"/>
    <dgm:cxn modelId="{DB4776DC-21D2-4173-983D-DA0D38B476C1}" type="presParOf" srcId="{A51ADD52-A518-4F2C-88EF-6C905BE8B198}" destId="{AC322AB4-8079-4B9E-BBC9-3B83C0268EE7}" srcOrd="0" destOrd="0" presId="urn:microsoft.com/office/officeart/2005/8/layout/lProcess2"/>
    <dgm:cxn modelId="{AD1F6886-7829-40BA-81EB-350E995CFC3A}" type="presParOf" srcId="{AC322AB4-8079-4B9E-BBC9-3B83C0268EE7}" destId="{21BE2E85-262F-4D90-B61A-CB8EF2733DA5}" srcOrd="0" destOrd="0" presId="urn:microsoft.com/office/officeart/2005/8/layout/lProcess2"/>
    <dgm:cxn modelId="{AC12C6A5-B0E4-4625-A415-6F3043CFC44B}" type="presParOf" srcId="{AC322AB4-8079-4B9E-BBC9-3B83C0268EE7}" destId="{CE5A7D55-91D3-49E4-BED2-EC2440312C54}" srcOrd="1" destOrd="0" presId="urn:microsoft.com/office/officeart/2005/8/layout/lProcess2"/>
    <dgm:cxn modelId="{A6B0DA73-412D-43DE-9905-66E9D50B1863}" type="presParOf" srcId="{AC322AB4-8079-4B9E-BBC9-3B83C0268EE7}" destId="{785A7BEA-ED29-4E55-90D8-1267AA9FDB4B}" srcOrd="2" destOrd="0" presId="urn:microsoft.com/office/officeart/2005/8/layout/lProcess2"/>
    <dgm:cxn modelId="{7B59ED13-69C5-4E1C-95CD-295D0B407E27}" type="presParOf" srcId="{785A7BEA-ED29-4E55-90D8-1267AA9FDB4B}" destId="{8D26150E-F70A-4B04-8C89-E1B5FDEFC1E9}" srcOrd="0" destOrd="0" presId="urn:microsoft.com/office/officeart/2005/8/layout/lProcess2"/>
    <dgm:cxn modelId="{640DC6D3-38FF-45CE-B6D6-8B49C7BC2271}" type="presParOf" srcId="{8D26150E-F70A-4B04-8C89-E1B5FDEFC1E9}" destId="{3AEB3950-94E3-49FA-99F0-6DB61BB7D820}" srcOrd="0" destOrd="0" presId="urn:microsoft.com/office/officeart/2005/8/layout/lProcess2"/>
    <dgm:cxn modelId="{0D7910EC-EC09-44F7-B02E-D8F615A2714C}" type="presParOf" srcId="{8D26150E-F70A-4B04-8C89-E1B5FDEFC1E9}" destId="{BE568BEE-DC13-4FE3-9896-E4DB254536A5}" srcOrd="1" destOrd="0" presId="urn:microsoft.com/office/officeart/2005/8/layout/lProcess2"/>
    <dgm:cxn modelId="{B2990918-51F6-4A52-8B22-708463F1078A}" type="presParOf" srcId="{8D26150E-F70A-4B04-8C89-E1B5FDEFC1E9}" destId="{047D174D-F7E0-4D50-8DDD-4CA8B9E33A23}" srcOrd="2" destOrd="0" presId="urn:microsoft.com/office/officeart/2005/8/layout/lProcess2"/>
    <dgm:cxn modelId="{06C5C74A-E1DB-43D5-8C8D-FA4B88BDA170}" type="presParOf" srcId="{A51ADD52-A518-4F2C-88EF-6C905BE8B198}" destId="{9CF795F4-C7CD-485D-ADB2-F0CC1EAA77E0}" srcOrd="1" destOrd="0" presId="urn:microsoft.com/office/officeart/2005/8/layout/lProcess2"/>
    <dgm:cxn modelId="{020DE69F-4FC9-40BB-8B4E-5BADE68769D6}" type="presParOf" srcId="{A51ADD52-A518-4F2C-88EF-6C905BE8B198}" destId="{6F20E3E3-F161-4096-8781-36D736B72671}" srcOrd="2" destOrd="0" presId="urn:microsoft.com/office/officeart/2005/8/layout/lProcess2"/>
    <dgm:cxn modelId="{117194C7-DB94-4C66-B81E-E0B5CAA8D1C3}" type="presParOf" srcId="{6F20E3E3-F161-4096-8781-36D736B72671}" destId="{D3D4B2A4-6175-477C-95D7-A81FEAC31FEF}" srcOrd="0" destOrd="0" presId="urn:microsoft.com/office/officeart/2005/8/layout/lProcess2"/>
    <dgm:cxn modelId="{F67474D5-482E-4024-9CF6-9DE71FCBDDB9}" type="presParOf" srcId="{6F20E3E3-F161-4096-8781-36D736B72671}" destId="{21C3334A-F797-4F48-BD57-E4D5A149E585}" srcOrd="1" destOrd="0" presId="urn:microsoft.com/office/officeart/2005/8/layout/lProcess2"/>
    <dgm:cxn modelId="{3307A09B-11FA-418E-BF06-AC0E8B42CA2E}" type="presParOf" srcId="{6F20E3E3-F161-4096-8781-36D736B72671}" destId="{8D5200BC-130D-40CD-AAC1-8D52C78C985B}" srcOrd="2" destOrd="0" presId="urn:microsoft.com/office/officeart/2005/8/layout/lProcess2"/>
    <dgm:cxn modelId="{FC7DF24F-72EB-401D-87EB-47D7C284A39F}" type="presParOf" srcId="{8D5200BC-130D-40CD-AAC1-8D52C78C985B}" destId="{8D725B83-64DA-433A-A07D-22762E5D3853}" srcOrd="0" destOrd="0" presId="urn:microsoft.com/office/officeart/2005/8/layout/lProcess2"/>
    <dgm:cxn modelId="{2E6A991D-79A1-4D76-BDED-3FAC54E41E9C}" type="presParOf" srcId="{8D725B83-64DA-433A-A07D-22762E5D3853}" destId="{AC12B8A2-C58B-4DA4-B3CF-F7247310ADE0}" srcOrd="0" destOrd="0" presId="urn:microsoft.com/office/officeart/2005/8/layout/lProcess2"/>
    <dgm:cxn modelId="{3643F6F1-DD8C-46FF-9E4D-28F2AE9CABF6}" type="presParOf" srcId="{8D725B83-64DA-433A-A07D-22762E5D3853}" destId="{867A9F06-B6DD-4D1F-A4BD-D1B7DB380716}" srcOrd="1" destOrd="0" presId="urn:microsoft.com/office/officeart/2005/8/layout/lProcess2"/>
    <dgm:cxn modelId="{5DAAF43A-BC9F-499E-8212-010E4FFE4959}" type="presParOf" srcId="{8D725B83-64DA-433A-A07D-22762E5D3853}" destId="{CFE6CA5F-614F-4265-B2AC-946E7FCCEBF5}" srcOrd="2" destOrd="0" presId="urn:microsoft.com/office/officeart/2005/8/layout/lProcess2"/>
    <dgm:cxn modelId="{125357EB-CFA8-4B30-AA2E-6BA4A369DCA6}" type="presParOf" srcId="{A51ADD52-A518-4F2C-88EF-6C905BE8B198}" destId="{26B3F74A-F493-4600-808E-D3862DB0CB06}" srcOrd="3" destOrd="0" presId="urn:microsoft.com/office/officeart/2005/8/layout/lProcess2"/>
    <dgm:cxn modelId="{B887A447-39E9-44D3-8C35-D39F8492B200}" type="presParOf" srcId="{A51ADD52-A518-4F2C-88EF-6C905BE8B198}" destId="{0CA752B5-440A-4A65-B52A-CBC6C1F16222}" srcOrd="4" destOrd="0" presId="urn:microsoft.com/office/officeart/2005/8/layout/lProcess2"/>
    <dgm:cxn modelId="{81FA4768-5E7D-4156-A97C-2607CF8B2F72}" type="presParOf" srcId="{0CA752B5-440A-4A65-B52A-CBC6C1F16222}" destId="{5DEB7DDD-DF8A-4BD0-BC3B-81E6590A1644}" srcOrd="0" destOrd="0" presId="urn:microsoft.com/office/officeart/2005/8/layout/lProcess2"/>
    <dgm:cxn modelId="{8C655394-AB0E-4220-AD43-314504E93E98}" type="presParOf" srcId="{0CA752B5-440A-4A65-B52A-CBC6C1F16222}" destId="{E9866FC6-248A-43EB-A74F-680EB7C5F70C}" srcOrd="1" destOrd="0" presId="urn:microsoft.com/office/officeart/2005/8/layout/lProcess2"/>
    <dgm:cxn modelId="{9E3F06AE-D30F-4C33-8D6E-BF8D4ACB4CAA}" type="presParOf" srcId="{0CA752B5-440A-4A65-B52A-CBC6C1F16222}" destId="{348EC683-AE47-413F-8BB1-5ED0BC55A77E}" srcOrd="2" destOrd="0" presId="urn:microsoft.com/office/officeart/2005/8/layout/lProcess2"/>
    <dgm:cxn modelId="{ADA19C66-3BDE-4B7C-8FA2-9743FCAA46B8}" type="presParOf" srcId="{348EC683-AE47-413F-8BB1-5ED0BC55A77E}" destId="{A5A81D1D-024F-4437-B561-6204C54ED7C6}" srcOrd="0" destOrd="0" presId="urn:microsoft.com/office/officeart/2005/8/layout/lProcess2"/>
    <dgm:cxn modelId="{7E3964A0-6506-449C-B538-F742B59F90FA}" type="presParOf" srcId="{A5A81D1D-024F-4437-B561-6204C54ED7C6}" destId="{93018944-B520-4BD2-9013-EDCA90D28E14}" srcOrd="0" destOrd="0" presId="urn:microsoft.com/office/officeart/2005/8/layout/lProcess2"/>
    <dgm:cxn modelId="{72B76EB4-1752-4072-B1B1-1928A2E7E584}" type="presParOf" srcId="{A5A81D1D-024F-4437-B561-6204C54ED7C6}" destId="{26ECD203-E7A9-4D49-BA18-83623F281472}" srcOrd="1" destOrd="0" presId="urn:microsoft.com/office/officeart/2005/8/layout/lProcess2"/>
    <dgm:cxn modelId="{F1F80259-2C14-422B-8ECA-0B8AABE90D7D}" type="presParOf" srcId="{A5A81D1D-024F-4437-B561-6204C54ED7C6}" destId="{0092EA30-B437-44B6-AFA9-9A0BE569B977}" srcOrd="2" destOrd="0" presId="urn:microsoft.com/office/officeart/2005/8/layout/lProcess2"/>
    <dgm:cxn modelId="{AF79E4E2-5C8E-467F-AF77-59B169CD3308}" type="presParOf" srcId="{A51ADD52-A518-4F2C-88EF-6C905BE8B198}" destId="{DC0F7063-F581-482D-912B-2DD614277986}" srcOrd="5" destOrd="0" presId="urn:microsoft.com/office/officeart/2005/8/layout/lProcess2"/>
    <dgm:cxn modelId="{316221A5-1B33-4659-AFBE-E222453CAF51}" type="presParOf" srcId="{A51ADD52-A518-4F2C-88EF-6C905BE8B198}" destId="{CD4B7607-CB47-4C2D-BEC7-2FD2B1143C9D}" srcOrd="6" destOrd="0" presId="urn:microsoft.com/office/officeart/2005/8/layout/lProcess2"/>
    <dgm:cxn modelId="{A26F3D71-F5C2-4213-B31B-877D486DD298}" type="presParOf" srcId="{CD4B7607-CB47-4C2D-BEC7-2FD2B1143C9D}" destId="{0388E4BC-E412-402E-9F10-0B60B2E0E36F}" srcOrd="0" destOrd="0" presId="urn:microsoft.com/office/officeart/2005/8/layout/lProcess2"/>
    <dgm:cxn modelId="{59E16936-FF17-448B-BF9E-16FB290CB483}" type="presParOf" srcId="{CD4B7607-CB47-4C2D-BEC7-2FD2B1143C9D}" destId="{7971F34C-86D1-4AEA-AF93-786A41569387}" srcOrd="1" destOrd="0" presId="urn:microsoft.com/office/officeart/2005/8/layout/lProcess2"/>
    <dgm:cxn modelId="{F248FF50-7734-431C-824A-1A40BAA5F6A5}" type="presParOf" srcId="{CD4B7607-CB47-4C2D-BEC7-2FD2B1143C9D}" destId="{EDA4E359-5862-4ED1-A461-54D7B7AC0446}" srcOrd="2" destOrd="0" presId="urn:microsoft.com/office/officeart/2005/8/layout/lProcess2"/>
    <dgm:cxn modelId="{5A522569-7219-4F7C-A4F6-14581796BFCE}" type="presParOf" srcId="{EDA4E359-5862-4ED1-A461-54D7B7AC0446}" destId="{248A49FE-A1FC-4D2D-91FC-0CFF1429A4F7}" srcOrd="0" destOrd="0" presId="urn:microsoft.com/office/officeart/2005/8/layout/lProcess2"/>
    <dgm:cxn modelId="{31A95584-5583-42CB-8E3A-ED78F659F3C7}" type="presParOf" srcId="{248A49FE-A1FC-4D2D-91FC-0CFF1429A4F7}" destId="{3076D878-0F12-4D22-817F-F9A09C1857FA}" srcOrd="0" destOrd="0" presId="urn:microsoft.com/office/officeart/2005/8/layout/lProcess2"/>
    <dgm:cxn modelId="{0F1E4235-595E-4B72-8DD9-94C943C657BE}" type="presParOf" srcId="{248A49FE-A1FC-4D2D-91FC-0CFF1429A4F7}" destId="{25D38873-A6B1-41F2-B1C3-C55CDCED50A5}" srcOrd="1" destOrd="0" presId="urn:microsoft.com/office/officeart/2005/8/layout/lProcess2"/>
    <dgm:cxn modelId="{276CAC34-B4A2-4199-AE19-91F9B4D0DCDF}" type="presParOf" srcId="{248A49FE-A1FC-4D2D-91FC-0CFF1429A4F7}" destId="{8D653895-47F4-4220-B039-DE247E1437CD}" srcOrd="2" destOrd="0" presId="urn:microsoft.com/office/officeart/2005/8/layout/lProcess2"/>
    <dgm:cxn modelId="{99F286DA-AE93-44A0-8B97-A195E8A04E91}" type="presParOf" srcId="{A51ADD52-A518-4F2C-88EF-6C905BE8B198}" destId="{15ED642E-3E64-480D-BEEC-C06FD40F8066}" srcOrd="7" destOrd="0" presId="urn:microsoft.com/office/officeart/2005/8/layout/lProcess2"/>
    <dgm:cxn modelId="{0333F48D-D007-488C-999D-6DB0C72C8C6A}" type="presParOf" srcId="{A51ADD52-A518-4F2C-88EF-6C905BE8B198}" destId="{1FA0BAEB-BFA4-455F-AE8D-27C58E3E3EAF}" srcOrd="8" destOrd="0" presId="urn:microsoft.com/office/officeart/2005/8/layout/lProcess2"/>
    <dgm:cxn modelId="{B740E8E2-B8CD-402A-9231-23D464EDC2FC}" type="presParOf" srcId="{1FA0BAEB-BFA4-455F-AE8D-27C58E3E3EAF}" destId="{633D57C1-ACE9-47A1-84A9-FE77C200B0E0}" srcOrd="0" destOrd="0" presId="urn:microsoft.com/office/officeart/2005/8/layout/lProcess2"/>
    <dgm:cxn modelId="{351BF1F7-5D92-4C02-8C62-A72DC209CF01}" type="presParOf" srcId="{1FA0BAEB-BFA4-455F-AE8D-27C58E3E3EAF}" destId="{93873F40-AD81-46F0-9637-C78DF2877329}" srcOrd="1" destOrd="0" presId="urn:microsoft.com/office/officeart/2005/8/layout/lProcess2"/>
    <dgm:cxn modelId="{835DFCF7-2A4F-4059-9C81-D17BC3728E4A}" type="presParOf" srcId="{1FA0BAEB-BFA4-455F-AE8D-27C58E3E3EAF}" destId="{103FCC1B-517A-459B-B4E4-62DF94F74F78}" srcOrd="2" destOrd="0" presId="urn:microsoft.com/office/officeart/2005/8/layout/lProcess2"/>
    <dgm:cxn modelId="{D9CC8F68-2835-46C8-9F77-A33DCA5F5268}" type="presParOf" srcId="{103FCC1B-517A-459B-B4E4-62DF94F74F78}" destId="{350F1195-1860-4BB3-8D00-82CA3BA4FF9E}" srcOrd="0" destOrd="0" presId="urn:microsoft.com/office/officeart/2005/8/layout/lProcess2"/>
    <dgm:cxn modelId="{BD0BBC39-6101-4AA7-B1C5-25750EC39FF3}" type="presParOf" srcId="{350F1195-1860-4BB3-8D00-82CA3BA4FF9E}" destId="{7755C78C-A702-4E26-A61F-1EA651013E13}" srcOrd="0" destOrd="0" presId="urn:microsoft.com/office/officeart/2005/8/layout/lProcess2"/>
    <dgm:cxn modelId="{22B35D06-0EFB-4DB2-AC6C-4D393FF06E35}" type="presParOf" srcId="{350F1195-1860-4BB3-8D00-82CA3BA4FF9E}" destId="{DB87EF42-412D-43B8-BD13-CA4136B42869}" srcOrd="1" destOrd="0" presId="urn:microsoft.com/office/officeart/2005/8/layout/lProcess2"/>
    <dgm:cxn modelId="{2D59422C-8483-4632-9E78-4B6E69E1DDD7}" type="presParOf" srcId="{350F1195-1860-4BB3-8D00-82CA3BA4FF9E}" destId="{6473BF77-1138-4D61-9FD1-2B7FD7D4A0C3}" srcOrd="2" destOrd="0" presId="urn:microsoft.com/office/officeart/2005/8/layout/lProcess2"/>
  </dgm:cxnLst>
  <dgm:bg>
    <a:gradFill>
      <a:gsLst>
        <a:gs pos="49000">
          <a:schemeClr val="bg1">
            <a:lumMod val="95000"/>
          </a:schemeClr>
        </a:gs>
        <a:gs pos="99000">
          <a:schemeClr val="accent6">
            <a:lumMod val="50000"/>
            <a:alpha val="28000"/>
          </a:schemeClr>
        </a:gs>
      </a:gsLst>
      <a:path path="shape">
        <a:fillToRect l="50000" t="50000" r="50000" b="50000"/>
      </a:path>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7075FD-3B12-4515-951A-F013E2FA703E}"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2818E9C6-1401-4CFB-8F65-FB4144652FEF}">
      <dgm:prSet phldrT="[Text]"/>
      <dgm:spPr/>
      <dgm:t>
        <a:bodyPr/>
        <a:lstStyle/>
        <a:p>
          <a:r>
            <a:rPr lang="en-US" dirty="0" smtClean="0">
              <a:latin typeface="+mj-lt"/>
            </a:rPr>
            <a:t>Spread of Education</a:t>
          </a:r>
          <a:endParaRPr lang="en-US" dirty="0">
            <a:latin typeface="+mj-lt"/>
          </a:endParaRPr>
        </a:p>
      </dgm:t>
    </dgm:pt>
    <dgm:pt modelId="{48E7E326-61F4-415B-8E16-76598EBBAF21}" type="parTrans" cxnId="{A9A31198-A243-4697-A652-81F8D12478E3}">
      <dgm:prSet/>
      <dgm:spPr/>
      <dgm:t>
        <a:bodyPr/>
        <a:lstStyle/>
        <a:p>
          <a:endParaRPr lang="en-US"/>
        </a:p>
      </dgm:t>
    </dgm:pt>
    <dgm:pt modelId="{FCB4CFE6-99C4-4B4D-89FD-06F9724EF60F}" type="sibTrans" cxnId="{A9A31198-A243-4697-A652-81F8D12478E3}">
      <dgm:prSet/>
      <dgm:spPr/>
      <dgm:t>
        <a:bodyPr/>
        <a:lstStyle/>
        <a:p>
          <a:endParaRPr lang="en-US"/>
        </a:p>
      </dgm:t>
    </dgm:pt>
    <dgm:pt modelId="{E8D4A4E0-6ED0-407B-B53C-29723C59D77B}">
      <dgm:prSet phldrT="[Text]" custT="1"/>
      <dgm:spPr/>
      <dgm:t>
        <a:bodyPr/>
        <a:lstStyle/>
        <a:p>
          <a:r>
            <a:rPr lang="en-US" sz="1600" dirty="0" smtClean="0">
              <a:latin typeface="+mj-lt"/>
            </a:rPr>
            <a:t>The illiteracy of the people shall have to be removed through extensive spread of education.</a:t>
          </a:r>
          <a:endParaRPr lang="en-US" sz="1600" dirty="0">
            <a:latin typeface="+mj-lt"/>
          </a:endParaRPr>
        </a:p>
      </dgm:t>
    </dgm:pt>
    <dgm:pt modelId="{326AFE5A-65C9-4E70-9239-CCBFA998E33A}" type="parTrans" cxnId="{25BD48EE-56C7-47DD-93BB-1B2652F05B34}">
      <dgm:prSet/>
      <dgm:spPr/>
      <dgm:t>
        <a:bodyPr/>
        <a:lstStyle/>
        <a:p>
          <a:endParaRPr lang="en-US"/>
        </a:p>
      </dgm:t>
    </dgm:pt>
    <dgm:pt modelId="{0B4F6552-169D-4D14-8DBB-F868F93E926E}" type="sibTrans" cxnId="{25BD48EE-56C7-47DD-93BB-1B2652F05B34}">
      <dgm:prSet/>
      <dgm:spPr/>
      <dgm:t>
        <a:bodyPr/>
        <a:lstStyle/>
        <a:p>
          <a:endParaRPr lang="en-US"/>
        </a:p>
      </dgm:t>
    </dgm:pt>
    <dgm:pt modelId="{916282AC-C694-43C0-9395-AEE4954DA57E}">
      <dgm:prSet phldrT="[Text]" custT="1"/>
      <dgm:spPr/>
      <dgm:t>
        <a:bodyPr/>
        <a:lstStyle/>
        <a:p>
          <a:r>
            <a:rPr lang="en-US" sz="1600" dirty="0" smtClean="0">
              <a:latin typeface="+mj-lt"/>
            </a:rPr>
            <a:t>As a result, efficiency of labor will increase and development oriented attitude of the people will be created. </a:t>
          </a:r>
          <a:endParaRPr lang="en-US" sz="1600" dirty="0">
            <a:latin typeface="+mj-lt"/>
          </a:endParaRPr>
        </a:p>
      </dgm:t>
    </dgm:pt>
    <dgm:pt modelId="{F327BC98-2D5E-41F2-BB2A-7037240BC722}" type="parTrans" cxnId="{C867C5D3-8859-478F-B890-8D3E458812EA}">
      <dgm:prSet/>
      <dgm:spPr/>
      <dgm:t>
        <a:bodyPr/>
        <a:lstStyle/>
        <a:p>
          <a:endParaRPr lang="en-US"/>
        </a:p>
      </dgm:t>
    </dgm:pt>
    <dgm:pt modelId="{B221CB75-E965-4DF6-A60B-FA9CB6AF63F1}" type="sibTrans" cxnId="{C867C5D3-8859-478F-B890-8D3E458812EA}">
      <dgm:prSet/>
      <dgm:spPr/>
      <dgm:t>
        <a:bodyPr/>
        <a:lstStyle/>
        <a:p>
          <a:endParaRPr lang="en-US"/>
        </a:p>
      </dgm:t>
    </dgm:pt>
    <dgm:pt modelId="{5C5B0113-4B2D-44CB-A955-08D1B4A13911}">
      <dgm:prSet phldrT="[Text]"/>
      <dgm:spPr/>
      <dgm:t>
        <a:bodyPr/>
        <a:lstStyle/>
        <a:p>
          <a:r>
            <a:rPr lang="en-US" dirty="0" smtClean="0">
              <a:latin typeface="+mj-lt"/>
            </a:rPr>
            <a:t>Improvement of Technical Knowledge</a:t>
          </a:r>
          <a:endParaRPr lang="en-US" dirty="0">
            <a:latin typeface="+mj-lt"/>
          </a:endParaRPr>
        </a:p>
      </dgm:t>
    </dgm:pt>
    <dgm:pt modelId="{4741F050-C43A-4777-AB52-FB75D9ABFF6F}" type="parTrans" cxnId="{2513CA49-0166-4D6C-ABA4-D651B2B82721}">
      <dgm:prSet/>
      <dgm:spPr/>
      <dgm:t>
        <a:bodyPr/>
        <a:lstStyle/>
        <a:p>
          <a:endParaRPr lang="en-US"/>
        </a:p>
      </dgm:t>
    </dgm:pt>
    <dgm:pt modelId="{3E82E68C-C461-49FF-8A46-2E88FA76E8E5}" type="sibTrans" cxnId="{2513CA49-0166-4D6C-ABA4-D651B2B82721}">
      <dgm:prSet/>
      <dgm:spPr/>
      <dgm:t>
        <a:bodyPr/>
        <a:lstStyle/>
        <a:p>
          <a:endParaRPr lang="en-US"/>
        </a:p>
      </dgm:t>
    </dgm:pt>
    <dgm:pt modelId="{FCB08809-56F0-41E6-8B24-12498E089198}">
      <dgm:prSet phldrT="[Text]" custT="1"/>
      <dgm:spPr/>
      <dgm:t>
        <a:bodyPr/>
        <a:lstStyle/>
        <a:p>
          <a:r>
            <a:rPr lang="en-US" sz="1600" dirty="0" smtClean="0">
              <a:latin typeface="+mj-lt"/>
            </a:rPr>
            <a:t>Technical knowledge of workers shall have to be improved for the purpose of increasing production in mills and factories. </a:t>
          </a:r>
          <a:endParaRPr lang="en-US" sz="1600" dirty="0">
            <a:latin typeface="+mj-lt"/>
          </a:endParaRPr>
        </a:p>
      </dgm:t>
    </dgm:pt>
    <dgm:pt modelId="{C825BF3B-B5CB-4C67-B640-7DB2BC4461A6}" type="parTrans" cxnId="{30B44065-116E-457C-A979-00A27F7D3755}">
      <dgm:prSet/>
      <dgm:spPr/>
      <dgm:t>
        <a:bodyPr/>
        <a:lstStyle/>
        <a:p>
          <a:endParaRPr lang="en-US"/>
        </a:p>
      </dgm:t>
    </dgm:pt>
    <dgm:pt modelId="{FABEE646-0413-46FA-A35D-21958FB69072}" type="sibTrans" cxnId="{30B44065-116E-457C-A979-00A27F7D3755}">
      <dgm:prSet/>
      <dgm:spPr/>
      <dgm:t>
        <a:bodyPr/>
        <a:lstStyle/>
        <a:p>
          <a:endParaRPr lang="en-US"/>
        </a:p>
      </dgm:t>
    </dgm:pt>
    <dgm:pt modelId="{1939DC24-B355-4E06-8835-373BEA2DB185}">
      <dgm:prSet phldrT="[Text]" custT="1"/>
      <dgm:spPr/>
      <dgm:t>
        <a:bodyPr/>
        <a:lstStyle/>
        <a:p>
          <a:r>
            <a:rPr lang="en-US" sz="1600" dirty="0" smtClean="0">
              <a:latin typeface="+mj-lt"/>
            </a:rPr>
            <a:t> For this purpose, it is necessary to establish more technical schools, colleges and training centers in the country. </a:t>
          </a:r>
          <a:endParaRPr lang="en-US" sz="1600" dirty="0">
            <a:latin typeface="+mj-lt"/>
          </a:endParaRPr>
        </a:p>
      </dgm:t>
    </dgm:pt>
    <dgm:pt modelId="{624AF752-6B90-49F7-B5F0-885346973753}" type="parTrans" cxnId="{915FFEEF-A2E5-43BC-AFC4-F643CF465B32}">
      <dgm:prSet/>
      <dgm:spPr/>
      <dgm:t>
        <a:bodyPr/>
        <a:lstStyle/>
        <a:p>
          <a:endParaRPr lang="en-US"/>
        </a:p>
      </dgm:t>
    </dgm:pt>
    <dgm:pt modelId="{54B59B98-E241-48F3-95A6-E9F5D3A74072}" type="sibTrans" cxnId="{915FFEEF-A2E5-43BC-AFC4-F643CF465B32}">
      <dgm:prSet/>
      <dgm:spPr/>
      <dgm:t>
        <a:bodyPr/>
        <a:lstStyle/>
        <a:p>
          <a:endParaRPr lang="en-US"/>
        </a:p>
      </dgm:t>
    </dgm:pt>
    <dgm:pt modelId="{8011DBE8-2E62-4984-B651-3BFD6C8747C0}">
      <dgm:prSet phldrT="[Text]"/>
      <dgm:spPr/>
      <dgm:t>
        <a:bodyPr/>
        <a:lstStyle/>
        <a:p>
          <a:r>
            <a:rPr lang="en-US" dirty="0" smtClean="0">
              <a:latin typeface="+mj-lt"/>
            </a:rPr>
            <a:t>Solution of Unemployment Problem</a:t>
          </a:r>
          <a:endParaRPr lang="en-US" dirty="0">
            <a:latin typeface="+mj-lt"/>
          </a:endParaRPr>
        </a:p>
      </dgm:t>
    </dgm:pt>
    <dgm:pt modelId="{A7934BC4-8EF1-40A3-A46D-CC19E3FB527B}" type="parTrans" cxnId="{E886A6E1-B976-4862-ACE2-F61DA3E4066A}">
      <dgm:prSet/>
      <dgm:spPr/>
      <dgm:t>
        <a:bodyPr/>
        <a:lstStyle/>
        <a:p>
          <a:endParaRPr lang="en-US"/>
        </a:p>
      </dgm:t>
    </dgm:pt>
    <dgm:pt modelId="{A69B5CA5-4776-4D10-83DA-523A939D70DB}" type="sibTrans" cxnId="{E886A6E1-B976-4862-ACE2-F61DA3E4066A}">
      <dgm:prSet/>
      <dgm:spPr/>
      <dgm:t>
        <a:bodyPr/>
        <a:lstStyle/>
        <a:p>
          <a:endParaRPr lang="en-US"/>
        </a:p>
      </dgm:t>
    </dgm:pt>
    <dgm:pt modelId="{B5D9FDD3-F9F9-49F4-A114-D6B480562FE5}">
      <dgm:prSet phldrT="[Text]" custT="1"/>
      <dgm:spPr/>
      <dgm:t>
        <a:bodyPr/>
        <a:lstStyle/>
        <a:p>
          <a:r>
            <a:rPr lang="en-US" sz="1600" dirty="0" smtClean="0">
              <a:latin typeface="+mj-lt"/>
            </a:rPr>
            <a:t>Unemployment shall have to be removed for the purpose of increasing per capita income of the people and improving their standard of living.</a:t>
          </a:r>
          <a:endParaRPr lang="en-US" sz="1600" dirty="0">
            <a:latin typeface="+mj-lt"/>
          </a:endParaRPr>
        </a:p>
      </dgm:t>
    </dgm:pt>
    <dgm:pt modelId="{03E55CF9-8116-4DA0-A555-D691D65EE1FC}" type="parTrans" cxnId="{18F0EC9E-E915-41C1-9844-59AE922E5476}">
      <dgm:prSet/>
      <dgm:spPr/>
      <dgm:t>
        <a:bodyPr/>
        <a:lstStyle/>
        <a:p>
          <a:endParaRPr lang="en-US"/>
        </a:p>
      </dgm:t>
    </dgm:pt>
    <dgm:pt modelId="{D11D7C1A-8849-462C-AC1C-268155730BDA}" type="sibTrans" cxnId="{18F0EC9E-E915-41C1-9844-59AE922E5476}">
      <dgm:prSet/>
      <dgm:spPr/>
      <dgm:t>
        <a:bodyPr/>
        <a:lstStyle/>
        <a:p>
          <a:endParaRPr lang="en-US"/>
        </a:p>
      </dgm:t>
    </dgm:pt>
    <dgm:pt modelId="{4FFF244E-1E39-4C8A-8735-3E363067CDE8}">
      <dgm:prSet phldrT="[Text]" custT="1"/>
      <dgm:spPr/>
      <dgm:t>
        <a:bodyPr/>
        <a:lstStyle/>
        <a:p>
          <a:r>
            <a:rPr lang="en-US" sz="1600" dirty="0" smtClean="0">
              <a:latin typeface="+mj-lt"/>
            </a:rPr>
            <a:t>For this purpose, labor intensive small industrial factories and professions instead of capital intensive industries shall have to be built up.</a:t>
          </a:r>
          <a:endParaRPr lang="en-US" sz="1600" dirty="0">
            <a:latin typeface="+mj-lt"/>
          </a:endParaRPr>
        </a:p>
      </dgm:t>
    </dgm:pt>
    <dgm:pt modelId="{0989A589-33A4-4AFE-AFF6-278879992255}" type="parTrans" cxnId="{0AA3D795-D0C8-42B3-A152-206EDCC2FDDC}">
      <dgm:prSet/>
      <dgm:spPr/>
      <dgm:t>
        <a:bodyPr/>
        <a:lstStyle/>
        <a:p>
          <a:endParaRPr lang="en-US"/>
        </a:p>
      </dgm:t>
    </dgm:pt>
    <dgm:pt modelId="{C02F9DB3-BE0C-4036-BF9C-004FEF6FCB0A}" type="sibTrans" cxnId="{0AA3D795-D0C8-42B3-A152-206EDCC2FDDC}">
      <dgm:prSet/>
      <dgm:spPr/>
      <dgm:t>
        <a:bodyPr/>
        <a:lstStyle/>
        <a:p>
          <a:endParaRPr lang="en-US"/>
        </a:p>
      </dgm:t>
    </dgm:pt>
    <dgm:pt modelId="{E0C80B3C-3C2D-45CD-8A8D-848FEE25E41B}">
      <dgm:prSet phldrT="[Text]"/>
      <dgm:spPr/>
      <dgm:t>
        <a:bodyPr/>
        <a:lstStyle/>
        <a:p>
          <a:r>
            <a:rPr lang="en-US" dirty="0" smtClean="0">
              <a:latin typeface="+mj-lt"/>
            </a:rPr>
            <a:t>Proper utilization of this foreign assistance will increase the pace of our development. </a:t>
          </a:r>
          <a:endParaRPr lang="en-US" dirty="0">
            <a:latin typeface="+mj-lt"/>
          </a:endParaRPr>
        </a:p>
      </dgm:t>
    </dgm:pt>
    <dgm:pt modelId="{555583C2-06F7-4070-B990-13E23E0F941E}" type="parTrans" cxnId="{7345CB8C-1367-45DA-8DA4-DAF791DD6C2C}">
      <dgm:prSet/>
      <dgm:spPr/>
      <dgm:t>
        <a:bodyPr/>
        <a:lstStyle/>
        <a:p>
          <a:endParaRPr lang="en-US"/>
        </a:p>
      </dgm:t>
    </dgm:pt>
    <dgm:pt modelId="{19E13379-C85A-4351-9844-E405BCC81FE1}" type="sibTrans" cxnId="{7345CB8C-1367-45DA-8DA4-DAF791DD6C2C}">
      <dgm:prSet/>
      <dgm:spPr/>
      <dgm:t>
        <a:bodyPr/>
        <a:lstStyle/>
        <a:p>
          <a:endParaRPr lang="en-US"/>
        </a:p>
      </dgm:t>
    </dgm:pt>
    <dgm:pt modelId="{0D75B658-F8C7-43AA-AB32-5430B0A1609E}">
      <dgm:prSet phldrT="[Text]"/>
      <dgm:spPr/>
      <dgm:t>
        <a:bodyPr/>
        <a:lstStyle/>
        <a:p>
          <a:r>
            <a:rPr lang="en-US" dirty="0" smtClean="0">
              <a:latin typeface="+mj-lt"/>
            </a:rPr>
            <a:t>Development of Economic Infrastructure</a:t>
          </a:r>
          <a:endParaRPr lang="en-US" dirty="0">
            <a:latin typeface="+mj-lt"/>
          </a:endParaRPr>
        </a:p>
      </dgm:t>
    </dgm:pt>
    <dgm:pt modelId="{75915967-6235-4E67-A794-933DCF4FC92F}" type="parTrans" cxnId="{0F86703F-AF81-48C6-8C9E-90868BDB009E}">
      <dgm:prSet/>
      <dgm:spPr/>
      <dgm:t>
        <a:bodyPr/>
        <a:lstStyle/>
        <a:p>
          <a:endParaRPr lang="en-US"/>
        </a:p>
      </dgm:t>
    </dgm:pt>
    <dgm:pt modelId="{5F92C3EE-6331-4490-A916-4C481DCFB0BE}" type="sibTrans" cxnId="{0F86703F-AF81-48C6-8C9E-90868BDB009E}">
      <dgm:prSet/>
      <dgm:spPr/>
      <dgm:t>
        <a:bodyPr/>
        <a:lstStyle/>
        <a:p>
          <a:endParaRPr lang="en-US"/>
        </a:p>
      </dgm:t>
    </dgm:pt>
    <dgm:pt modelId="{8B530926-52B9-42F2-BA91-31B1F3F55219}">
      <dgm:prSet phldrT="[Text]" custT="1"/>
      <dgm:spPr/>
      <dgm:t>
        <a:bodyPr/>
        <a:lstStyle/>
        <a:p>
          <a:r>
            <a:rPr lang="en-US" sz="1600" dirty="0" smtClean="0">
              <a:latin typeface="+mj-lt"/>
            </a:rPr>
            <a:t>Developed economic infrastructure is indispensable for improvement of agriculture, industry and trade and commerce.</a:t>
          </a:r>
          <a:endParaRPr lang="en-US" sz="1600" dirty="0">
            <a:latin typeface="+mj-lt"/>
          </a:endParaRPr>
        </a:p>
      </dgm:t>
    </dgm:pt>
    <dgm:pt modelId="{956503D7-B988-41E3-A90D-EF5217C7C08E}" type="parTrans" cxnId="{EB47B77F-5096-49A0-B244-5BCA3FBDE3D1}">
      <dgm:prSet/>
      <dgm:spPr/>
      <dgm:t>
        <a:bodyPr/>
        <a:lstStyle/>
        <a:p>
          <a:endParaRPr lang="en-US"/>
        </a:p>
      </dgm:t>
    </dgm:pt>
    <dgm:pt modelId="{DA413A2E-8974-493B-8E22-B60585103CB3}" type="sibTrans" cxnId="{EB47B77F-5096-49A0-B244-5BCA3FBDE3D1}">
      <dgm:prSet/>
      <dgm:spPr/>
      <dgm:t>
        <a:bodyPr/>
        <a:lstStyle/>
        <a:p>
          <a:endParaRPr lang="en-US"/>
        </a:p>
      </dgm:t>
    </dgm:pt>
    <dgm:pt modelId="{A48804BC-8073-4A0F-9304-13753CB84B3F}">
      <dgm:prSet phldrT="[Text]" custT="1"/>
      <dgm:spPr/>
      <dgm:t>
        <a:bodyPr/>
        <a:lstStyle/>
        <a:p>
          <a:r>
            <a:rPr lang="en-US" sz="1400" dirty="0" smtClean="0">
              <a:latin typeface="+mj-lt"/>
            </a:rPr>
            <a:t>Rapid development of basic infrastructure in our country like roads and high ways, rail and water ways, telecommunication, water irrigation, electric supply, ports, embankments, etc shall have to be made.</a:t>
          </a:r>
          <a:endParaRPr lang="en-US" sz="1400" dirty="0">
            <a:latin typeface="+mj-lt"/>
          </a:endParaRPr>
        </a:p>
      </dgm:t>
    </dgm:pt>
    <dgm:pt modelId="{6B1B5009-ACC4-4A7A-AECB-7818D846F3E1}" type="parTrans" cxnId="{0AD11AA4-77DF-44CE-8C6D-9FEB4FF79B25}">
      <dgm:prSet/>
      <dgm:spPr/>
      <dgm:t>
        <a:bodyPr/>
        <a:lstStyle/>
        <a:p>
          <a:endParaRPr lang="en-US"/>
        </a:p>
      </dgm:t>
    </dgm:pt>
    <dgm:pt modelId="{16745E80-9DBE-4966-8DA3-5AC5D14162D7}" type="sibTrans" cxnId="{0AD11AA4-77DF-44CE-8C6D-9FEB4FF79B25}">
      <dgm:prSet/>
      <dgm:spPr/>
      <dgm:t>
        <a:bodyPr/>
        <a:lstStyle/>
        <a:p>
          <a:endParaRPr lang="en-US"/>
        </a:p>
      </dgm:t>
    </dgm:pt>
    <dgm:pt modelId="{9A344C0D-0C9A-41A8-811A-B5E766AFCBD0}">
      <dgm:prSet phldrT="[Text]"/>
      <dgm:spPr/>
      <dgm:t>
        <a:bodyPr/>
        <a:lstStyle/>
        <a:p>
          <a:r>
            <a:rPr lang="en-US" dirty="0" smtClean="0">
              <a:latin typeface="+mj-lt"/>
            </a:rPr>
            <a:t>Proper Utilization of Foreign Aid</a:t>
          </a:r>
          <a:endParaRPr lang="en-US" dirty="0">
            <a:latin typeface="+mj-lt"/>
          </a:endParaRPr>
        </a:p>
      </dgm:t>
    </dgm:pt>
    <dgm:pt modelId="{B7ACC241-A033-44B0-BA6A-EB8777FAE176}" type="parTrans" cxnId="{A41031C6-8A0D-4522-B3E2-EBD7D8EFFCB3}">
      <dgm:prSet/>
      <dgm:spPr/>
      <dgm:t>
        <a:bodyPr/>
        <a:lstStyle/>
        <a:p>
          <a:endParaRPr lang="en-US"/>
        </a:p>
      </dgm:t>
    </dgm:pt>
    <dgm:pt modelId="{2A4BB6C4-8B75-4C0E-8242-48435E5CCFD5}" type="sibTrans" cxnId="{A41031C6-8A0D-4522-B3E2-EBD7D8EFFCB3}">
      <dgm:prSet/>
      <dgm:spPr/>
      <dgm:t>
        <a:bodyPr/>
        <a:lstStyle/>
        <a:p>
          <a:endParaRPr lang="en-US"/>
        </a:p>
      </dgm:t>
    </dgm:pt>
    <dgm:pt modelId="{EE9035B3-73D3-4CFF-AC05-325479A7980E}">
      <dgm:prSet phldrT="[Text]"/>
      <dgm:spPr/>
      <dgm:t>
        <a:bodyPr/>
        <a:lstStyle/>
        <a:p>
          <a:r>
            <a:rPr lang="en-US" dirty="0" smtClean="0">
              <a:latin typeface="+mj-lt"/>
            </a:rPr>
            <a:t>Bangladesh receives every year a huge amount of foreign loans and aid form World Bank other organizations and different countries</a:t>
          </a:r>
          <a:endParaRPr lang="en-US" dirty="0">
            <a:latin typeface="+mj-lt"/>
          </a:endParaRPr>
        </a:p>
      </dgm:t>
    </dgm:pt>
    <dgm:pt modelId="{E1BCF8AD-C60C-49E7-ACB8-5DC28E06EAEF}" type="parTrans" cxnId="{CCEE0102-0B21-4475-B260-77D9CF90508D}">
      <dgm:prSet/>
      <dgm:spPr/>
      <dgm:t>
        <a:bodyPr/>
        <a:lstStyle/>
        <a:p>
          <a:endParaRPr lang="en-US"/>
        </a:p>
      </dgm:t>
    </dgm:pt>
    <dgm:pt modelId="{4858FBBE-ECDB-429E-A46B-E0F0EE3BE636}" type="sibTrans" cxnId="{CCEE0102-0B21-4475-B260-77D9CF90508D}">
      <dgm:prSet/>
      <dgm:spPr/>
      <dgm:t>
        <a:bodyPr/>
        <a:lstStyle/>
        <a:p>
          <a:endParaRPr lang="en-US"/>
        </a:p>
      </dgm:t>
    </dgm:pt>
    <dgm:pt modelId="{E72B82D9-FCE2-452F-8879-1E1D5C5B4C58}" type="pres">
      <dgm:prSet presAssocID="{797075FD-3B12-4515-951A-F013E2FA703E}" presName="theList" presStyleCnt="0">
        <dgm:presLayoutVars>
          <dgm:dir/>
          <dgm:animLvl val="lvl"/>
          <dgm:resizeHandles val="exact"/>
        </dgm:presLayoutVars>
      </dgm:prSet>
      <dgm:spPr/>
      <dgm:t>
        <a:bodyPr/>
        <a:lstStyle/>
        <a:p>
          <a:endParaRPr lang="en-US"/>
        </a:p>
      </dgm:t>
    </dgm:pt>
    <dgm:pt modelId="{3E44785B-7D35-4F78-A65F-AB5DE8137BED}" type="pres">
      <dgm:prSet presAssocID="{2818E9C6-1401-4CFB-8F65-FB4144652FEF}" presName="compNode" presStyleCnt="0"/>
      <dgm:spPr/>
    </dgm:pt>
    <dgm:pt modelId="{0A8F21EC-427A-469B-AE6E-8A830A92B65F}" type="pres">
      <dgm:prSet presAssocID="{2818E9C6-1401-4CFB-8F65-FB4144652FEF}" presName="aNode" presStyleLbl="bgShp" presStyleIdx="0" presStyleCnt="5"/>
      <dgm:spPr/>
      <dgm:t>
        <a:bodyPr/>
        <a:lstStyle/>
        <a:p>
          <a:endParaRPr lang="en-US"/>
        </a:p>
      </dgm:t>
    </dgm:pt>
    <dgm:pt modelId="{798EBC6F-CDF1-458F-9766-75CD61B12F3E}" type="pres">
      <dgm:prSet presAssocID="{2818E9C6-1401-4CFB-8F65-FB4144652FEF}" presName="textNode" presStyleLbl="bgShp" presStyleIdx="0" presStyleCnt="5"/>
      <dgm:spPr/>
      <dgm:t>
        <a:bodyPr/>
        <a:lstStyle/>
        <a:p>
          <a:endParaRPr lang="en-US"/>
        </a:p>
      </dgm:t>
    </dgm:pt>
    <dgm:pt modelId="{A8FA5CE2-9967-47DC-BC51-E08610395418}" type="pres">
      <dgm:prSet presAssocID="{2818E9C6-1401-4CFB-8F65-FB4144652FEF}" presName="compChildNode" presStyleCnt="0"/>
      <dgm:spPr/>
    </dgm:pt>
    <dgm:pt modelId="{35D76FE5-3F9B-49E0-A513-5A3AB457A435}" type="pres">
      <dgm:prSet presAssocID="{2818E9C6-1401-4CFB-8F65-FB4144652FEF}" presName="theInnerList" presStyleCnt="0"/>
      <dgm:spPr/>
    </dgm:pt>
    <dgm:pt modelId="{45E6E332-CB33-4F03-9DC5-459619B2A30E}" type="pres">
      <dgm:prSet presAssocID="{E8D4A4E0-6ED0-407B-B53C-29723C59D77B}" presName="childNode" presStyleLbl="node1" presStyleIdx="0" presStyleCnt="10">
        <dgm:presLayoutVars>
          <dgm:bulletEnabled val="1"/>
        </dgm:presLayoutVars>
      </dgm:prSet>
      <dgm:spPr/>
      <dgm:t>
        <a:bodyPr/>
        <a:lstStyle/>
        <a:p>
          <a:endParaRPr lang="en-US"/>
        </a:p>
      </dgm:t>
    </dgm:pt>
    <dgm:pt modelId="{9F002683-71AF-4D86-B4CD-4045F183FBDC}" type="pres">
      <dgm:prSet presAssocID="{E8D4A4E0-6ED0-407B-B53C-29723C59D77B}" presName="aSpace2" presStyleCnt="0"/>
      <dgm:spPr/>
    </dgm:pt>
    <dgm:pt modelId="{4274E3A9-E3D3-4AF8-A98A-BC69128AEE13}" type="pres">
      <dgm:prSet presAssocID="{916282AC-C694-43C0-9395-AEE4954DA57E}" presName="childNode" presStyleLbl="node1" presStyleIdx="1" presStyleCnt="10">
        <dgm:presLayoutVars>
          <dgm:bulletEnabled val="1"/>
        </dgm:presLayoutVars>
      </dgm:prSet>
      <dgm:spPr/>
      <dgm:t>
        <a:bodyPr/>
        <a:lstStyle/>
        <a:p>
          <a:endParaRPr lang="en-US"/>
        </a:p>
      </dgm:t>
    </dgm:pt>
    <dgm:pt modelId="{0D9D1D02-1FAD-4288-85DC-72EB691E546B}" type="pres">
      <dgm:prSet presAssocID="{2818E9C6-1401-4CFB-8F65-FB4144652FEF}" presName="aSpace" presStyleCnt="0"/>
      <dgm:spPr/>
    </dgm:pt>
    <dgm:pt modelId="{C19930A5-1E14-4274-9405-B686C7B44650}" type="pres">
      <dgm:prSet presAssocID="{5C5B0113-4B2D-44CB-A955-08D1B4A13911}" presName="compNode" presStyleCnt="0"/>
      <dgm:spPr/>
    </dgm:pt>
    <dgm:pt modelId="{D8811FC2-6E69-4AAB-9C39-E4299497BC7C}" type="pres">
      <dgm:prSet presAssocID="{5C5B0113-4B2D-44CB-A955-08D1B4A13911}" presName="aNode" presStyleLbl="bgShp" presStyleIdx="1" presStyleCnt="5"/>
      <dgm:spPr/>
      <dgm:t>
        <a:bodyPr/>
        <a:lstStyle/>
        <a:p>
          <a:endParaRPr lang="en-US"/>
        </a:p>
      </dgm:t>
    </dgm:pt>
    <dgm:pt modelId="{7036A221-5099-4AC1-AECA-958800ED01F0}" type="pres">
      <dgm:prSet presAssocID="{5C5B0113-4B2D-44CB-A955-08D1B4A13911}" presName="textNode" presStyleLbl="bgShp" presStyleIdx="1" presStyleCnt="5"/>
      <dgm:spPr/>
      <dgm:t>
        <a:bodyPr/>
        <a:lstStyle/>
        <a:p>
          <a:endParaRPr lang="en-US"/>
        </a:p>
      </dgm:t>
    </dgm:pt>
    <dgm:pt modelId="{E48A4CA4-17DF-4E64-822A-AE7743EC9516}" type="pres">
      <dgm:prSet presAssocID="{5C5B0113-4B2D-44CB-A955-08D1B4A13911}" presName="compChildNode" presStyleCnt="0"/>
      <dgm:spPr/>
    </dgm:pt>
    <dgm:pt modelId="{2B1D929F-BAAE-484A-8C78-590255526455}" type="pres">
      <dgm:prSet presAssocID="{5C5B0113-4B2D-44CB-A955-08D1B4A13911}" presName="theInnerList" presStyleCnt="0"/>
      <dgm:spPr/>
    </dgm:pt>
    <dgm:pt modelId="{17D1B4F1-44DA-4DBF-9144-6B92ED62FAF5}" type="pres">
      <dgm:prSet presAssocID="{FCB08809-56F0-41E6-8B24-12498E089198}" presName="childNode" presStyleLbl="node1" presStyleIdx="2" presStyleCnt="10" custScaleX="101303" custScaleY="166798" custLinFactNeighborY="-70364">
        <dgm:presLayoutVars>
          <dgm:bulletEnabled val="1"/>
        </dgm:presLayoutVars>
      </dgm:prSet>
      <dgm:spPr/>
      <dgm:t>
        <a:bodyPr/>
        <a:lstStyle/>
        <a:p>
          <a:endParaRPr lang="en-US"/>
        </a:p>
      </dgm:t>
    </dgm:pt>
    <dgm:pt modelId="{FBC4C7B2-3385-49DD-876A-3516197F90A1}" type="pres">
      <dgm:prSet presAssocID="{FCB08809-56F0-41E6-8B24-12498E089198}" presName="aSpace2" presStyleCnt="0"/>
      <dgm:spPr/>
    </dgm:pt>
    <dgm:pt modelId="{76ECFD9B-8748-4E51-965D-B112BF673B3E}" type="pres">
      <dgm:prSet presAssocID="{1939DC24-B355-4E06-8835-373BEA2DB185}" presName="childNode" presStyleLbl="node1" presStyleIdx="3" presStyleCnt="10" custScaleY="144810">
        <dgm:presLayoutVars>
          <dgm:bulletEnabled val="1"/>
        </dgm:presLayoutVars>
      </dgm:prSet>
      <dgm:spPr/>
      <dgm:t>
        <a:bodyPr/>
        <a:lstStyle/>
        <a:p>
          <a:endParaRPr lang="en-US"/>
        </a:p>
      </dgm:t>
    </dgm:pt>
    <dgm:pt modelId="{3055AEB6-C198-4467-B803-6C6B9BC4344F}" type="pres">
      <dgm:prSet presAssocID="{5C5B0113-4B2D-44CB-A955-08D1B4A13911}" presName="aSpace" presStyleCnt="0"/>
      <dgm:spPr/>
    </dgm:pt>
    <dgm:pt modelId="{84A0F11C-81E4-486E-A19F-E0A9372391E3}" type="pres">
      <dgm:prSet presAssocID="{8011DBE8-2E62-4984-B651-3BFD6C8747C0}" presName="compNode" presStyleCnt="0"/>
      <dgm:spPr/>
    </dgm:pt>
    <dgm:pt modelId="{4DA6E8A4-841B-49C2-A2ED-04A3B2E57EA7}" type="pres">
      <dgm:prSet presAssocID="{8011DBE8-2E62-4984-B651-3BFD6C8747C0}" presName="aNode" presStyleLbl="bgShp" presStyleIdx="2" presStyleCnt="5"/>
      <dgm:spPr/>
      <dgm:t>
        <a:bodyPr/>
        <a:lstStyle/>
        <a:p>
          <a:endParaRPr lang="en-US"/>
        </a:p>
      </dgm:t>
    </dgm:pt>
    <dgm:pt modelId="{43177660-9366-4A83-A83B-09A94F0531CF}" type="pres">
      <dgm:prSet presAssocID="{8011DBE8-2E62-4984-B651-3BFD6C8747C0}" presName="textNode" presStyleLbl="bgShp" presStyleIdx="2" presStyleCnt="5"/>
      <dgm:spPr/>
      <dgm:t>
        <a:bodyPr/>
        <a:lstStyle/>
        <a:p>
          <a:endParaRPr lang="en-US"/>
        </a:p>
      </dgm:t>
    </dgm:pt>
    <dgm:pt modelId="{181A5D0B-7156-4828-A043-D6996B0DFF6B}" type="pres">
      <dgm:prSet presAssocID="{8011DBE8-2E62-4984-B651-3BFD6C8747C0}" presName="compChildNode" presStyleCnt="0"/>
      <dgm:spPr/>
    </dgm:pt>
    <dgm:pt modelId="{6A427180-4CB0-4E7E-B7D1-4FDB6D8D8B27}" type="pres">
      <dgm:prSet presAssocID="{8011DBE8-2E62-4984-B651-3BFD6C8747C0}" presName="theInnerList" presStyleCnt="0"/>
      <dgm:spPr/>
    </dgm:pt>
    <dgm:pt modelId="{A9FB4056-A527-4140-AD5A-0BF5A1455AE1}" type="pres">
      <dgm:prSet presAssocID="{B5D9FDD3-F9F9-49F4-A114-D6B480562FE5}" presName="childNode" presStyleLbl="node1" presStyleIdx="4" presStyleCnt="10" custScaleX="114347">
        <dgm:presLayoutVars>
          <dgm:bulletEnabled val="1"/>
        </dgm:presLayoutVars>
      </dgm:prSet>
      <dgm:spPr/>
      <dgm:t>
        <a:bodyPr/>
        <a:lstStyle/>
        <a:p>
          <a:endParaRPr lang="en-US"/>
        </a:p>
      </dgm:t>
    </dgm:pt>
    <dgm:pt modelId="{18BD6358-6CE1-41BA-A873-26D9FE77A203}" type="pres">
      <dgm:prSet presAssocID="{B5D9FDD3-F9F9-49F4-A114-D6B480562FE5}" presName="aSpace2" presStyleCnt="0"/>
      <dgm:spPr/>
    </dgm:pt>
    <dgm:pt modelId="{EBC1035C-3222-4BCD-A01C-9FB2CE2C9324}" type="pres">
      <dgm:prSet presAssocID="{4FFF244E-1E39-4C8A-8735-3E363067CDE8}" presName="childNode" presStyleLbl="node1" presStyleIdx="5" presStyleCnt="10" custScaleX="117502">
        <dgm:presLayoutVars>
          <dgm:bulletEnabled val="1"/>
        </dgm:presLayoutVars>
      </dgm:prSet>
      <dgm:spPr/>
      <dgm:t>
        <a:bodyPr/>
        <a:lstStyle/>
        <a:p>
          <a:endParaRPr lang="en-US"/>
        </a:p>
      </dgm:t>
    </dgm:pt>
    <dgm:pt modelId="{582F1864-28B0-463E-9D4E-4A8A5B66D647}" type="pres">
      <dgm:prSet presAssocID="{8011DBE8-2E62-4984-B651-3BFD6C8747C0}" presName="aSpace" presStyleCnt="0"/>
      <dgm:spPr/>
    </dgm:pt>
    <dgm:pt modelId="{F4FA8054-B152-4A06-AC70-9D417D46E412}" type="pres">
      <dgm:prSet presAssocID="{0D75B658-F8C7-43AA-AB32-5430B0A1609E}" presName="compNode" presStyleCnt="0"/>
      <dgm:spPr/>
    </dgm:pt>
    <dgm:pt modelId="{B0CEDB26-A1B4-45F6-AE9A-8A6AAB6BAEFF}" type="pres">
      <dgm:prSet presAssocID="{0D75B658-F8C7-43AA-AB32-5430B0A1609E}" presName="aNode" presStyleLbl="bgShp" presStyleIdx="3" presStyleCnt="5"/>
      <dgm:spPr/>
      <dgm:t>
        <a:bodyPr/>
        <a:lstStyle/>
        <a:p>
          <a:endParaRPr lang="en-US"/>
        </a:p>
      </dgm:t>
    </dgm:pt>
    <dgm:pt modelId="{26879F73-9DF1-46F7-8EEC-F9482C2554EB}" type="pres">
      <dgm:prSet presAssocID="{0D75B658-F8C7-43AA-AB32-5430B0A1609E}" presName="textNode" presStyleLbl="bgShp" presStyleIdx="3" presStyleCnt="5"/>
      <dgm:spPr/>
      <dgm:t>
        <a:bodyPr/>
        <a:lstStyle/>
        <a:p>
          <a:endParaRPr lang="en-US"/>
        </a:p>
      </dgm:t>
    </dgm:pt>
    <dgm:pt modelId="{F9D82DF4-6E2D-47B8-9C2D-A5A89FFC1221}" type="pres">
      <dgm:prSet presAssocID="{0D75B658-F8C7-43AA-AB32-5430B0A1609E}" presName="compChildNode" presStyleCnt="0"/>
      <dgm:spPr/>
    </dgm:pt>
    <dgm:pt modelId="{EFBCF411-ED8C-4673-939F-3DCDE82AEC85}" type="pres">
      <dgm:prSet presAssocID="{0D75B658-F8C7-43AA-AB32-5430B0A1609E}" presName="theInnerList" presStyleCnt="0"/>
      <dgm:spPr/>
    </dgm:pt>
    <dgm:pt modelId="{DE263FC1-9423-4975-A4BD-B3D409075A23}" type="pres">
      <dgm:prSet presAssocID="{8B530926-52B9-42F2-BA91-31B1F3F55219}" presName="childNode" presStyleLbl="node1" presStyleIdx="6" presStyleCnt="10" custScaleX="120030">
        <dgm:presLayoutVars>
          <dgm:bulletEnabled val="1"/>
        </dgm:presLayoutVars>
      </dgm:prSet>
      <dgm:spPr/>
      <dgm:t>
        <a:bodyPr/>
        <a:lstStyle/>
        <a:p>
          <a:endParaRPr lang="en-US"/>
        </a:p>
      </dgm:t>
    </dgm:pt>
    <dgm:pt modelId="{1044DBE9-90EB-4C25-AD28-15CD02530ED1}" type="pres">
      <dgm:prSet presAssocID="{8B530926-52B9-42F2-BA91-31B1F3F55219}" presName="aSpace2" presStyleCnt="0"/>
      <dgm:spPr/>
    </dgm:pt>
    <dgm:pt modelId="{6BFF90A0-C39C-452B-8968-DCFA13B319E7}" type="pres">
      <dgm:prSet presAssocID="{A48804BC-8073-4A0F-9304-13753CB84B3F}" presName="childNode" presStyleLbl="node1" presStyleIdx="7" presStyleCnt="10" custScaleX="121607">
        <dgm:presLayoutVars>
          <dgm:bulletEnabled val="1"/>
        </dgm:presLayoutVars>
      </dgm:prSet>
      <dgm:spPr/>
      <dgm:t>
        <a:bodyPr/>
        <a:lstStyle/>
        <a:p>
          <a:endParaRPr lang="en-US"/>
        </a:p>
      </dgm:t>
    </dgm:pt>
    <dgm:pt modelId="{78D10CBC-8DFE-4462-84D3-9F1F769CDA0A}" type="pres">
      <dgm:prSet presAssocID="{0D75B658-F8C7-43AA-AB32-5430B0A1609E}" presName="aSpace" presStyleCnt="0"/>
      <dgm:spPr/>
    </dgm:pt>
    <dgm:pt modelId="{6188DF3C-AD08-4EB1-BFBB-C62DE2F962AD}" type="pres">
      <dgm:prSet presAssocID="{9A344C0D-0C9A-41A8-811A-B5E766AFCBD0}" presName="compNode" presStyleCnt="0"/>
      <dgm:spPr/>
    </dgm:pt>
    <dgm:pt modelId="{68F119D0-7D96-44ED-A701-B08ADD1E7672}" type="pres">
      <dgm:prSet presAssocID="{9A344C0D-0C9A-41A8-811A-B5E766AFCBD0}" presName="aNode" presStyleLbl="bgShp" presStyleIdx="4" presStyleCnt="5"/>
      <dgm:spPr/>
      <dgm:t>
        <a:bodyPr/>
        <a:lstStyle/>
        <a:p>
          <a:endParaRPr lang="en-US"/>
        </a:p>
      </dgm:t>
    </dgm:pt>
    <dgm:pt modelId="{3DA048F5-F09E-464E-8AF6-0F86970E2312}" type="pres">
      <dgm:prSet presAssocID="{9A344C0D-0C9A-41A8-811A-B5E766AFCBD0}" presName="textNode" presStyleLbl="bgShp" presStyleIdx="4" presStyleCnt="5"/>
      <dgm:spPr/>
      <dgm:t>
        <a:bodyPr/>
        <a:lstStyle/>
        <a:p>
          <a:endParaRPr lang="en-US"/>
        </a:p>
      </dgm:t>
    </dgm:pt>
    <dgm:pt modelId="{734AD61D-0CA9-49E5-93AE-A7D9D87485BE}" type="pres">
      <dgm:prSet presAssocID="{9A344C0D-0C9A-41A8-811A-B5E766AFCBD0}" presName="compChildNode" presStyleCnt="0"/>
      <dgm:spPr/>
    </dgm:pt>
    <dgm:pt modelId="{23CEA566-02DC-403D-8B48-D64CCA2605A9}" type="pres">
      <dgm:prSet presAssocID="{9A344C0D-0C9A-41A8-811A-B5E766AFCBD0}" presName="theInnerList" presStyleCnt="0"/>
      <dgm:spPr/>
    </dgm:pt>
    <dgm:pt modelId="{45C36FDD-A538-49DE-84CF-C5EE9E6B0C3E}" type="pres">
      <dgm:prSet presAssocID="{EE9035B3-73D3-4CFF-AC05-325479A7980E}" presName="childNode" presStyleLbl="node1" presStyleIdx="8" presStyleCnt="10">
        <dgm:presLayoutVars>
          <dgm:bulletEnabled val="1"/>
        </dgm:presLayoutVars>
      </dgm:prSet>
      <dgm:spPr/>
      <dgm:t>
        <a:bodyPr/>
        <a:lstStyle/>
        <a:p>
          <a:endParaRPr lang="en-US"/>
        </a:p>
      </dgm:t>
    </dgm:pt>
    <dgm:pt modelId="{1B343C00-C8A4-48B6-AF47-5FD355D5C3E2}" type="pres">
      <dgm:prSet presAssocID="{EE9035B3-73D3-4CFF-AC05-325479A7980E}" presName="aSpace2" presStyleCnt="0"/>
      <dgm:spPr/>
    </dgm:pt>
    <dgm:pt modelId="{D4149E0F-CBB8-4761-8C42-CBD5FE9495C0}" type="pres">
      <dgm:prSet presAssocID="{E0C80B3C-3C2D-45CD-8A8D-848FEE25E41B}" presName="childNode" presStyleLbl="node1" presStyleIdx="9" presStyleCnt="10">
        <dgm:presLayoutVars>
          <dgm:bulletEnabled val="1"/>
        </dgm:presLayoutVars>
      </dgm:prSet>
      <dgm:spPr/>
      <dgm:t>
        <a:bodyPr/>
        <a:lstStyle/>
        <a:p>
          <a:endParaRPr lang="en-US"/>
        </a:p>
      </dgm:t>
    </dgm:pt>
  </dgm:ptLst>
  <dgm:cxnLst>
    <dgm:cxn modelId="{76308932-4863-41F0-9ED3-93AE1A7F8004}" type="presOf" srcId="{8011DBE8-2E62-4984-B651-3BFD6C8747C0}" destId="{4DA6E8A4-841B-49C2-A2ED-04A3B2E57EA7}" srcOrd="0" destOrd="0" presId="urn:microsoft.com/office/officeart/2005/8/layout/lProcess2"/>
    <dgm:cxn modelId="{0AA3D795-D0C8-42B3-A152-206EDCC2FDDC}" srcId="{8011DBE8-2E62-4984-B651-3BFD6C8747C0}" destId="{4FFF244E-1E39-4C8A-8735-3E363067CDE8}" srcOrd="1" destOrd="0" parTransId="{0989A589-33A4-4AFE-AFF6-278879992255}" sibTransId="{C02F9DB3-BE0C-4036-BF9C-004FEF6FCB0A}"/>
    <dgm:cxn modelId="{EB47B77F-5096-49A0-B244-5BCA3FBDE3D1}" srcId="{0D75B658-F8C7-43AA-AB32-5430B0A1609E}" destId="{8B530926-52B9-42F2-BA91-31B1F3F55219}" srcOrd="0" destOrd="0" parTransId="{956503D7-B988-41E3-A90D-EF5217C7C08E}" sibTransId="{DA413A2E-8974-493B-8E22-B60585103CB3}"/>
    <dgm:cxn modelId="{B776D5D2-A96B-47E2-9176-0970A3FD78F3}" type="presOf" srcId="{9A344C0D-0C9A-41A8-811A-B5E766AFCBD0}" destId="{3DA048F5-F09E-464E-8AF6-0F86970E2312}" srcOrd="1" destOrd="0" presId="urn:microsoft.com/office/officeart/2005/8/layout/lProcess2"/>
    <dgm:cxn modelId="{33836134-359D-4359-A195-673C505E45F9}" type="presOf" srcId="{0D75B658-F8C7-43AA-AB32-5430B0A1609E}" destId="{26879F73-9DF1-46F7-8EEC-F9482C2554EB}" srcOrd="1" destOrd="0" presId="urn:microsoft.com/office/officeart/2005/8/layout/lProcess2"/>
    <dgm:cxn modelId="{30B44065-116E-457C-A979-00A27F7D3755}" srcId="{5C5B0113-4B2D-44CB-A955-08D1B4A13911}" destId="{FCB08809-56F0-41E6-8B24-12498E089198}" srcOrd="0" destOrd="0" parTransId="{C825BF3B-B5CB-4C67-B640-7DB2BC4461A6}" sibTransId="{FABEE646-0413-46FA-A35D-21958FB69072}"/>
    <dgm:cxn modelId="{A41031C6-8A0D-4522-B3E2-EBD7D8EFFCB3}" srcId="{797075FD-3B12-4515-951A-F013E2FA703E}" destId="{9A344C0D-0C9A-41A8-811A-B5E766AFCBD0}" srcOrd="4" destOrd="0" parTransId="{B7ACC241-A033-44B0-BA6A-EB8777FAE176}" sibTransId="{2A4BB6C4-8B75-4C0E-8242-48435E5CCFD5}"/>
    <dgm:cxn modelId="{4BC43CB8-60FF-4562-9F2A-E7FC45FA08C8}" type="presOf" srcId="{797075FD-3B12-4515-951A-F013E2FA703E}" destId="{E72B82D9-FCE2-452F-8879-1E1D5C5B4C58}" srcOrd="0" destOrd="0" presId="urn:microsoft.com/office/officeart/2005/8/layout/lProcess2"/>
    <dgm:cxn modelId="{FE5393CA-85C9-40D3-B8AF-E014C5DB2DD1}" type="presOf" srcId="{8B530926-52B9-42F2-BA91-31B1F3F55219}" destId="{DE263FC1-9423-4975-A4BD-B3D409075A23}" srcOrd="0" destOrd="0" presId="urn:microsoft.com/office/officeart/2005/8/layout/lProcess2"/>
    <dgm:cxn modelId="{1567C08F-9BCD-4E2F-9C2E-53508322584A}" type="presOf" srcId="{2818E9C6-1401-4CFB-8F65-FB4144652FEF}" destId="{0A8F21EC-427A-469B-AE6E-8A830A92B65F}" srcOrd="0" destOrd="0" presId="urn:microsoft.com/office/officeart/2005/8/layout/lProcess2"/>
    <dgm:cxn modelId="{7A4723D5-10B1-47C4-AA89-EF26E0020A09}" type="presOf" srcId="{4FFF244E-1E39-4C8A-8735-3E363067CDE8}" destId="{EBC1035C-3222-4BCD-A01C-9FB2CE2C9324}" srcOrd="0" destOrd="0" presId="urn:microsoft.com/office/officeart/2005/8/layout/lProcess2"/>
    <dgm:cxn modelId="{0AD11AA4-77DF-44CE-8C6D-9FEB4FF79B25}" srcId="{0D75B658-F8C7-43AA-AB32-5430B0A1609E}" destId="{A48804BC-8073-4A0F-9304-13753CB84B3F}" srcOrd="1" destOrd="0" parTransId="{6B1B5009-ACC4-4A7A-AECB-7818D846F3E1}" sibTransId="{16745E80-9DBE-4966-8DA3-5AC5D14162D7}"/>
    <dgm:cxn modelId="{2513CA49-0166-4D6C-ABA4-D651B2B82721}" srcId="{797075FD-3B12-4515-951A-F013E2FA703E}" destId="{5C5B0113-4B2D-44CB-A955-08D1B4A13911}" srcOrd="1" destOrd="0" parTransId="{4741F050-C43A-4777-AB52-FB75D9ABFF6F}" sibTransId="{3E82E68C-C461-49FF-8A46-2E88FA76E8E5}"/>
    <dgm:cxn modelId="{2A29519C-321E-47D7-93B6-0267E069EE2F}" type="presOf" srcId="{9A344C0D-0C9A-41A8-811A-B5E766AFCBD0}" destId="{68F119D0-7D96-44ED-A701-B08ADD1E7672}" srcOrd="0" destOrd="0" presId="urn:microsoft.com/office/officeart/2005/8/layout/lProcess2"/>
    <dgm:cxn modelId="{630E7E33-00C0-47D9-B9F6-78D5D831D1E6}" type="presOf" srcId="{1939DC24-B355-4E06-8835-373BEA2DB185}" destId="{76ECFD9B-8748-4E51-965D-B112BF673B3E}" srcOrd="0" destOrd="0" presId="urn:microsoft.com/office/officeart/2005/8/layout/lProcess2"/>
    <dgm:cxn modelId="{803E9F8F-5FAB-4BCC-8BB3-99413FF27FD9}" type="presOf" srcId="{E0C80B3C-3C2D-45CD-8A8D-848FEE25E41B}" destId="{D4149E0F-CBB8-4761-8C42-CBD5FE9495C0}" srcOrd="0" destOrd="0" presId="urn:microsoft.com/office/officeart/2005/8/layout/lProcess2"/>
    <dgm:cxn modelId="{25BD48EE-56C7-47DD-93BB-1B2652F05B34}" srcId="{2818E9C6-1401-4CFB-8F65-FB4144652FEF}" destId="{E8D4A4E0-6ED0-407B-B53C-29723C59D77B}" srcOrd="0" destOrd="0" parTransId="{326AFE5A-65C9-4E70-9239-CCBFA998E33A}" sibTransId="{0B4F6552-169D-4D14-8DBB-F868F93E926E}"/>
    <dgm:cxn modelId="{C867C5D3-8859-478F-B890-8D3E458812EA}" srcId="{2818E9C6-1401-4CFB-8F65-FB4144652FEF}" destId="{916282AC-C694-43C0-9395-AEE4954DA57E}" srcOrd="1" destOrd="0" parTransId="{F327BC98-2D5E-41F2-BB2A-7037240BC722}" sibTransId="{B221CB75-E965-4DF6-A60B-FA9CB6AF63F1}"/>
    <dgm:cxn modelId="{18F0EC9E-E915-41C1-9844-59AE922E5476}" srcId="{8011DBE8-2E62-4984-B651-3BFD6C8747C0}" destId="{B5D9FDD3-F9F9-49F4-A114-D6B480562FE5}" srcOrd="0" destOrd="0" parTransId="{03E55CF9-8116-4DA0-A555-D691D65EE1FC}" sibTransId="{D11D7C1A-8849-462C-AC1C-268155730BDA}"/>
    <dgm:cxn modelId="{15B5021D-6AD3-4FBF-9D7B-82E783C6FF1B}" type="presOf" srcId="{0D75B658-F8C7-43AA-AB32-5430B0A1609E}" destId="{B0CEDB26-A1B4-45F6-AE9A-8A6AAB6BAEFF}" srcOrd="0" destOrd="0" presId="urn:microsoft.com/office/officeart/2005/8/layout/lProcess2"/>
    <dgm:cxn modelId="{8BCFB708-F09D-401F-9713-4466C317A41F}" type="presOf" srcId="{FCB08809-56F0-41E6-8B24-12498E089198}" destId="{17D1B4F1-44DA-4DBF-9144-6B92ED62FAF5}" srcOrd="0" destOrd="0" presId="urn:microsoft.com/office/officeart/2005/8/layout/lProcess2"/>
    <dgm:cxn modelId="{AEF6D1A5-1B7E-4879-99F2-B41FBBB0038F}" type="presOf" srcId="{EE9035B3-73D3-4CFF-AC05-325479A7980E}" destId="{45C36FDD-A538-49DE-84CF-C5EE9E6B0C3E}" srcOrd="0" destOrd="0" presId="urn:microsoft.com/office/officeart/2005/8/layout/lProcess2"/>
    <dgm:cxn modelId="{F202B72B-A39B-4ED5-B258-A6957F0A0981}" type="presOf" srcId="{E8D4A4E0-6ED0-407B-B53C-29723C59D77B}" destId="{45E6E332-CB33-4F03-9DC5-459619B2A30E}" srcOrd="0" destOrd="0" presId="urn:microsoft.com/office/officeart/2005/8/layout/lProcess2"/>
    <dgm:cxn modelId="{C69E452E-AC17-475B-AE01-866DECAE7971}" type="presOf" srcId="{B5D9FDD3-F9F9-49F4-A114-D6B480562FE5}" destId="{A9FB4056-A527-4140-AD5A-0BF5A1455AE1}" srcOrd="0" destOrd="0" presId="urn:microsoft.com/office/officeart/2005/8/layout/lProcess2"/>
    <dgm:cxn modelId="{915FFEEF-A2E5-43BC-AFC4-F643CF465B32}" srcId="{5C5B0113-4B2D-44CB-A955-08D1B4A13911}" destId="{1939DC24-B355-4E06-8835-373BEA2DB185}" srcOrd="1" destOrd="0" parTransId="{624AF752-6B90-49F7-B5F0-885346973753}" sibTransId="{54B59B98-E241-48F3-95A6-E9F5D3A74072}"/>
    <dgm:cxn modelId="{6C62D722-E912-4B58-B4EB-49C4E0A042D1}" type="presOf" srcId="{5C5B0113-4B2D-44CB-A955-08D1B4A13911}" destId="{7036A221-5099-4AC1-AECA-958800ED01F0}" srcOrd="1" destOrd="0" presId="urn:microsoft.com/office/officeart/2005/8/layout/lProcess2"/>
    <dgm:cxn modelId="{E886A6E1-B976-4862-ACE2-F61DA3E4066A}" srcId="{797075FD-3B12-4515-951A-F013E2FA703E}" destId="{8011DBE8-2E62-4984-B651-3BFD6C8747C0}" srcOrd="2" destOrd="0" parTransId="{A7934BC4-8EF1-40A3-A46D-CC19E3FB527B}" sibTransId="{A69B5CA5-4776-4D10-83DA-523A939D70DB}"/>
    <dgm:cxn modelId="{A9A31198-A243-4697-A652-81F8D12478E3}" srcId="{797075FD-3B12-4515-951A-F013E2FA703E}" destId="{2818E9C6-1401-4CFB-8F65-FB4144652FEF}" srcOrd="0" destOrd="0" parTransId="{48E7E326-61F4-415B-8E16-76598EBBAF21}" sibTransId="{FCB4CFE6-99C4-4B4D-89FD-06F9724EF60F}"/>
    <dgm:cxn modelId="{21960EC5-DA9F-44AC-8069-0D984B26A4E0}" type="presOf" srcId="{916282AC-C694-43C0-9395-AEE4954DA57E}" destId="{4274E3A9-E3D3-4AF8-A98A-BC69128AEE13}" srcOrd="0" destOrd="0" presId="urn:microsoft.com/office/officeart/2005/8/layout/lProcess2"/>
    <dgm:cxn modelId="{7345CB8C-1367-45DA-8DA4-DAF791DD6C2C}" srcId="{9A344C0D-0C9A-41A8-811A-B5E766AFCBD0}" destId="{E0C80B3C-3C2D-45CD-8A8D-848FEE25E41B}" srcOrd="1" destOrd="0" parTransId="{555583C2-06F7-4070-B990-13E23E0F941E}" sibTransId="{19E13379-C85A-4351-9844-E405BCC81FE1}"/>
    <dgm:cxn modelId="{0F86703F-AF81-48C6-8C9E-90868BDB009E}" srcId="{797075FD-3B12-4515-951A-F013E2FA703E}" destId="{0D75B658-F8C7-43AA-AB32-5430B0A1609E}" srcOrd="3" destOrd="0" parTransId="{75915967-6235-4E67-A794-933DCF4FC92F}" sibTransId="{5F92C3EE-6331-4490-A916-4C481DCFB0BE}"/>
    <dgm:cxn modelId="{529EEAA0-86A6-400D-A01D-5F378E04723F}" type="presOf" srcId="{5C5B0113-4B2D-44CB-A955-08D1B4A13911}" destId="{D8811FC2-6E69-4AAB-9C39-E4299497BC7C}" srcOrd="0" destOrd="0" presId="urn:microsoft.com/office/officeart/2005/8/layout/lProcess2"/>
    <dgm:cxn modelId="{0E310F95-C298-4AE1-9099-592E56141EFF}" type="presOf" srcId="{8011DBE8-2E62-4984-B651-3BFD6C8747C0}" destId="{43177660-9366-4A83-A83B-09A94F0531CF}" srcOrd="1" destOrd="0" presId="urn:microsoft.com/office/officeart/2005/8/layout/lProcess2"/>
    <dgm:cxn modelId="{A8E1B81B-9F1B-490C-BBD4-40DA7032D11C}" type="presOf" srcId="{2818E9C6-1401-4CFB-8F65-FB4144652FEF}" destId="{798EBC6F-CDF1-458F-9766-75CD61B12F3E}" srcOrd="1" destOrd="0" presId="urn:microsoft.com/office/officeart/2005/8/layout/lProcess2"/>
    <dgm:cxn modelId="{78B7E97F-22F8-4CC1-96D5-6912853D5087}" type="presOf" srcId="{A48804BC-8073-4A0F-9304-13753CB84B3F}" destId="{6BFF90A0-C39C-452B-8968-DCFA13B319E7}" srcOrd="0" destOrd="0" presId="urn:microsoft.com/office/officeart/2005/8/layout/lProcess2"/>
    <dgm:cxn modelId="{CCEE0102-0B21-4475-B260-77D9CF90508D}" srcId="{9A344C0D-0C9A-41A8-811A-B5E766AFCBD0}" destId="{EE9035B3-73D3-4CFF-AC05-325479A7980E}" srcOrd="0" destOrd="0" parTransId="{E1BCF8AD-C60C-49E7-ACB8-5DC28E06EAEF}" sibTransId="{4858FBBE-ECDB-429E-A46B-E0F0EE3BE636}"/>
    <dgm:cxn modelId="{25CD1736-EB01-4B0B-B2F4-1E65A582C6AF}" type="presParOf" srcId="{E72B82D9-FCE2-452F-8879-1E1D5C5B4C58}" destId="{3E44785B-7D35-4F78-A65F-AB5DE8137BED}" srcOrd="0" destOrd="0" presId="urn:microsoft.com/office/officeart/2005/8/layout/lProcess2"/>
    <dgm:cxn modelId="{3038166A-93EC-4F8F-9C05-325D41784BCB}" type="presParOf" srcId="{3E44785B-7D35-4F78-A65F-AB5DE8137BED}" destId="{0A8F21EC-427A-469B-AE6E-8A830A92B65F}" srcOrd="0" destOrd="0" presId="urn:microsoft.com/office/officeart/2005/8/layout/lProcess2"/>
    <dgm:cxn modelId="{58C42C94-79B8-4E77-93F1-9EA13852BC1A}" type="presParOf" srcId="{3E44785B-7D35-4F78-A65F-AB5DE8137BED}" destId="{798EBC6F-CDF1-458F-9766-75CD61B12F3E}" srcOrd="1" destOrd="0" presId="urn:microsoft.com/office/officeart/2005/8/layout/lProcess2"/>
    <dgm:cxn modelId="{94A095D5-4CAA-4112-B7F8-07EA2D18EC04}" type="presParOf" srcId="{3E44785B-7D35-4F78-A65F-AB5DE8137BED}" destId="{A8FA5CE2-9967-47DC-BC51-E08610395418}" srcOrd="2" destOrd="0" presId="urn:microsoft.com/office/officeart/2005/8/layout/lProcess2"/>
    <dgm:cxn modelId="{E6AC6C52-04EF-45D0-B283-DB2B8E76F239}" type="presParOf" srcId="{A8FA5CE2-9967-47DC-BC51-E08610395418}" destId="{35D76FE5-3F9B-49E0-A513-5A3AB457A435}" srcOrd="0" destOrd="0" presId="urn:microsoft.com/office/officeart/2005/8/layout/lProcess2"/>
    <dgm:cxn modelId="{32FEA116-5B93-4BB7-BFA3-CB8A84475A6D}" type="presParOf" srcId="{35D76FE5-3F9B-49E0-A513-5A3AB457A435}" destId="{45E6E332-CB33-4F03-9DC5-459619B2A30E}" srcOrd="0" destOrd="0" presId="urn:microsoft.com/office/officeart/2005/8/layout/lProcess2"/>
    <dgm:cxn modelId="{2626E4AA-AE51-4AB7-A3F2-8F99922CEAA4}" type="presParOf" srcId="{35D76FE5-3F9B-49E0-A513-5A3AB457A435}" destId="{9F002683-71AF-4D86-B4CD-4045F183FBDC}" srcOrd="1" destOrd="0" presId="urn:microsoft.com/office/officeart/2005/8/layout/lProcess2"/>
    <dgm:cxn modelId="{62FA0F99-E3C2-4193-BD9C-4F4475DF5DA3}" type="presParOf" srcId="{35D76FE5-3F9B-49E0-A513-5A3AB457A435}" destId="{4274E3A9-E3D3-4AF8-A98A-BC69128AEE13}" srcOrd="2" destOrd="0" presId="urn:microsoft.com/office/officeart/2005/8/layout/lProcess2"/>
    <dgm:cxn modelId="{27DF0185-2F15-4104-A461-71F5EEB8096B}" type="presParOf" srcId="{E72B82D9-FCE2-452F-8879-1E1D5C5B4C58}" destId="{0D9D1D02-1FAD-4288-85DC-72EB691E546B}" srcOrd="1" destOrd="0" presId="urn:microsoft.com/office/officeart/2005/8/layout/lProcess2"/>
    <dgm:cxn modelId="{8C5AAE27-1615-4A11-AD9C-7EE07D93C905}" type="presParOf" srcId="{E72B82D9-FCE2-452F-8879-1E1D5C5B4C58}" destId="{C19930A5-1E14-4274-9405-B686C7B44650}" srcOrd="2" destOrd="0" presId="urn:microsoft.com/office/officeart/2005/8/layout/lProcess2"/>
    <dgm:cxn modelId="{9A19867E-D724-4B15-98A5-641CA175188B}" type="presParOf" srcId="{C19930A5-1E14-4274-9405-B686C7B44650}" destId="{D8811FC2-6E69-4AAB-9C39-E4299497BC7C}" srcOrd="0" destOrd="0" presId="urn:microsoft.com/office/officeart/2005/8/layout/lProcess2"/>
    <dgm:cxn modelId="{CC55E3D9-2C92-49CA-81CC-09385D5A8C5A}" type="presParOf" srcId="{C19930A5-1E14-4274-9405-B686C7B44650}" destId="{7036A221-5099-4AC1-AECA-958800ED01F0}" srcOrd="1" destOrd="0" presId="urn:microsoft.com/office/officeart/2005/8/layout/lProcess2"/>
    <dgm:cxn modelId="{2EFD668C-157D-4EEC-8C9B-192095DA6D84}" type="presParOf" srcId="{C19930A5-1E14-4274-9405-B686C7B44650}" destId="{E48A4CA4-17DF-4E64-822A-AE7743EC9516}" srcOrd="2" destOrd="0" presId="urn:microsoft.com/office/officeart/2005/8/layout/lProcess2"/>
    <dgm:cxn modelId="{E952EF47-9143-44DB-ACAA-6F83C01511D9}" type="presParOf" srcId="{E48A4CA4-17DF-4E64-822A-AE7743EC9516}" destId="{2B1D929F-BAAE-484A-8C78-590255526455}" srcOrd="0" destOrd="0" presId="urn:microsoft.com/office/officeart/2005/8/layout/lProcess2"/>
    <dgm:cxn modelId="{000EF811-C8C2-46A6-9D89-F4A07019961A}" type="presParOf" srcId="{2B1D929F-BAAE-484A-8C78-590255526455}" destId="{17D1B4F1-44DA-4DBF-9144-6B92ED62FAF5}" srcOrd="0" destOrd="0" presId="urn:microsoft.com/office/officeart/2005/8/layout/lProcess2"/>
    <dgm:cxn modelId="{22C4740B-43D2-4F82-A8AD-8158CBF48DC9}" type="presParOf" srcId="{2B1D929F-BAAE-484A-8C78-590255526455}" destId="{FBC4C7B2-3385-49DD-876A-3516197F90A1}" srcOrd="1" destOrd="0" presId="urn:microsoft.com/office/officeart/2005/8/layout/lProcess2"/>
    <dgm:cxn modelId="{C45A2E0F-9B22-434C-A5F7-7E7ABD0EF849}" type="presParOf" srcId="{2B1D929F-BAAE-484A-8C78-590255526455}" destId="{76ECFD9B-8748-4E51-965D-B112BF673B3E}" srcOrd="2" destOrd="0" presId="urn:microsoft.com/office/officeart/2005/8/layout/lProcess2"/>
    <dgm:cxn modelId="{5F082B0F-6ECD-4950-83B8-583C9F9039FD}" type="presParOf" srcId="{E72B82D9-FCE2-452F-8879-1E1D5C5B4C58}" destId="{3055AEB6-C198-4467-B803-6C6B9BC4344F}" srcOrd="3" destOrd="0" presId="urn:microsoft.com/office/officeart/2005/8/layout/lProcess2"/>
    <dgm:cxn modelId="{3C97BBBA-F5B3-4454-9612-E33726179C9B}" type="presParOf" srcId="{E72B82D9-FCE2-452F-8879-1E1D5C5B4C58}" destId="{84A0F11C-81E4-486E-A19F-E0A9372391E3}" srcOrd="4" destOrd="0" presId="urn:microsoft.com/office/officeart/2005/8/layout/lProcess2"/>
    <dgm:cxn modelId="{393BAFB7-EE6E-4E8A-BC3B-9CEADB3B4495}" type="presParOf" srcId="{84A0F11C-81E4-486E-A19F-E0A9372391E3}" destId="{4DA6E8A4-841B-49C2-A2ED-04A3B2E57EA7}" srcOrd="0" destOrd="0" presId="urn:microsoft.com/office/officeart/2005/8/layout/lProcess2"/>
    <dgm:cxn modelId="{3EDCCC75-A372-4EBA-A56B-C734C9AD4472}" type="presParOf" srcId="{84A0F11C-81E4-486E-A19F-E0A9372391E3}" destId="{43177660-9366-4A83-A83B-09A94F0531CF}" srcOrd="1" destOrd="0" presId="urn:microsoft.com/office/officeart/2005/8/layout/lProcess2"/>
    <dgm:cxn modelId="{7307E6F5-F298-4AE2-A058-DFE0D153A290}" type="presParOf" srcId="{84A0F11C-81E4-486E-A19F-E0A9372391E3}" destId="{181A5D0B-7156-4828-A043-D6996B0DFF6B}" srcOrd="2" destOrd="0" presId="urn:microsoft.com/office/officeart/2005/8/layout/lProcess2"/>
    <dgm:cxn modelId="{E48DC61C-0A0C-4501-840A-4814580F061F}" type="presParOf" srcId="{181A5D0B-7156-4828-A043-D6996B0DFF6B}" destId="{6A427180-4CB0-4E7E-B7D1-4FDB6D8D8B27}" srcOrd="0" destOrd="0" presId="urn:microsoft.com/office/officeart/2005/8/layout/lProcess2"/>
    <dgm:cxn modelId="{60D7F0A5-C390-4EAC-8AD0-37CC8CEA69DC}" type="presParOf" srcId="{6A427180-4CB0-4E7E-B7D1-4FDB6D8D8B27}" destId="{A9FB4056-A527-4140-AD5A-0BF5A1455AE1}" srcOrd="0" destOrd="0" presId="urn:microsoft.com/office/officeart/2005/8/layout/lProcess2"/>
    <dgm:cxn modelId="{30CE5A9B-C616-4953-9858-A7D567FE0781}" type="presParOf" srcId="{6A427180-4CB0-4E7E-B7D1-4FDB6D8D8B27}" destId="{18BD6358-6CE1-41BA-A873-26D9FE77A203}" srcOrd="1" destOrd="0" presId="urn:microsoft.com/office/officeart/2005/8/layout/lProcess2"/>
    <dgm:cxn modelId="{4DC34901-F08B-4BA8-8C8D-28B605C67F95}" type="presParOf" srcId="{6A427180-4CB0-4E7E-B7D1-4FDB6D8D8B27}" destId="{EBC1035C-3222-4BCD-A01C-9FB2CE2C9324}" srcOrd="2" destOrd="0" presId="urn:microsoft.com/office/officeart/2005/8/layout/lProcess2"/>
    <dgm:cxn modelId="{44AEC0ED-18D0-4871-948C-7511E3D4601D}" type="presParOf" srcId="{E72B82D9-FCE2-452F-8879-1E1D5C5B4C58}" destId="{582F1864-28B0-463E-9D4E-4A8A5B66D647}" srcOrd="5" destOrd="0" presId="urn:microsoft.com/office/officeart/2005/8/layout/lProcess2"/>
    <dgm:cxn modelId="{6B1024A1-221E-4C37-A0A2-5AE4186D051F}" type="presParOf" srcId="{E72B82D9-FCE2-452F-8879-1E1D5C5B4C58}" destId="{F4FA8054-B152-4A06-AC70-9D417D46E412}" srcOrd="6" destOrd="0" presId="urn:microsoft.com/office/officeart/2005/8/layout/lProcess2"/>
    <dgm:cxn modelId="{D86D2410-C713-4DA5-A35C-6A2EB12099F9}" type="presParOf" srcId="{F4FA8054-B152-4A06-AC70-9D417D46E412}" destId="{B0CEDB26-A1B4-45F6-AE9A-8A6AAB6BAEFF}" srcOrd="0" destOrd="0" presId="urn:microsoft.com/office/officeart/2005/8/layout/lProcess2"/>
    <dgm:cxn modelId="{30A82C7E-40C4-40A2-8BDD-9642E903A490}" type="presParOf" srcId="{F4FA8054-B152-4A06-AC70-9D417D46E412}" destId="{26879F73-9DF1-46F7-8EEC-F9482C2554EB}" srcOrd="1" destOrd="0" presId="urn:microsoft.com/office/officeart/2005/8/layout/lProcess2"/>
    <dgm:cxn modelId="{5D3D990B-5FA7-4A18-AC35-273BC89B1DC1}" type="presParOf" srcId="{F4FA8054-B152-4A06-AC70-9D417D46E412}" destId="{F9D82DF4-6E2D-47B8-9C2D-A5A89FFC1221}" srcOrd="2" destOrd="0" presId="urn:microsoft.com/office/officeart/2005/8/layout/lProcess2"/>
    <dgm:cxn modelId="{086D6196-9060-4368-BC9B-5B6DEBAF2236}" type="presParOf" srcId="{F9D82DF4-6E2D-47B8-9C2D-A5A89FFC1221}" destId="{EFBCF411-ED8C-4673-939F-3DCDE82AEC85}" srcOrd="0" destOrd="0" presId="urn:microsoft.com/office/officeart/2005/8/layout/lProcess2"/>
    <dgm:cxn modelId="{FBF752C1-8059-4D89-9A87-A9BA95EC6729}" type="presParOf" srcId="{EFBCF411-ED8C-4673-939F-3DCDE82AEC85}" destId="{DE263FC1-9423-4975-A4BD-B3D409075A23}" srcOrd="0" destOrd="0" presId="urn:microsoft.com/office/officeart/2005/8/layout/lProcess2"/>
    <dgm:cxn modelId="{F5C7DC4A-D352-466C-AB02-1EC495BC3C82}" type="presParOf" srcId="{EFBCF411-ED8C-4673-939F-3DCDE82AEC85}" destId="{1044DBE9-90EB-4C25-AD28-15CD02530ED1}" srcOrd="1" destOrd="0" presId="urn:microsoft.com/office/officeart/2005/8/layout/lProcess2"/>
    <dgm:cxn modelId="{8E497ED8-D8A2-417A-B3B0-D1FE1BAD6B88}" type="presParOf" srcId="{EFBCF411-ED8C-4673-939F-3DCDE82AEC85}" destId="{6BFF90A0-C39C-452B-8968-DCFA13B319E7}" srcOrd="2" destOrd="0" presId="urn:microsoft.com/office/officeart/2005/8/layout/lProcess2"/>
    <dgm:cxn modelId="{4DBAAD8A-7CB6-4974-97B8-A96A15B6171A}" type="presParOf" srcId="{E72B82D9-FCE2-452F-8879-1E1D5C5B4C58}" destId="{78D10CBC-8DFE-4462-84D3-9F1F769CDA0A}" srcOrd="7" destOrd="0" presId="urn:microsoft.com/office/officeart/2005/8/layout/lProcess2"/>
    <dgm:cxn modelId="{0F1CB045-ADC9-4D49-8107-4CACA644A9ED}" type="presParOf" srcId="{E72B82D9-FCE2-452F-8879-1E1D5C5B4C58}" destId="{6188DF3C-AD08-4EB1-BFBB-C62DE2F962AD}" srcOrd="8" destOrd="0" presId="urn:microsoft.com/office/officeart/2005/8/layout/lProcess2"/>
    <dgm:cxn modelId="{17729A80-96FE-43C0-BBB7-D1A3D2A091CC}" type="presParOf" srcId="{6188DF3C-AD08-4EB1-BFBB-C62DE2F962AD}" destId="{68F119D0-7D96-44ED-A701-B08ADD1E7672}" srcOrd="0" destOrd="0" presId="urn:microsoft.com/office/officeart/2005/8/layout/lProcess2"/>
    <dgm:cxn modelId="{27C0D351-5B7C-400C-9190-1CBACC6D0C48}" type="presParOf" srcId="{6188DF3C-AD08-4EB1-BFBB-C62DE2F962AD}" destId="{3DA048F5-F09E-464E-8AF6-0F86970E2312}" srcOrd="1" destOrd="0" presId="urn:microsoft.com/office/officeart/2005/8/layout/lProcess2"/>
    <dgm:cxn modelId="{A62E565A-E173-4D64-AF60-A60FDD322E44}" type="presParOf" srcId="{6188DF3C-AD08-4EB1-BFBB-C62DE2F962AD}" destId="{734AD61D-0CA9-49E5-93AE-A7D9D87485BE}" srcOrd="2" destOrd="0" presId="urn:microsoft.com/office/officeart/2005/8/layout/lProcess2"/>
    <dgm:cxn modelId="{7711257D-1F4F-4FBF-9F8A-879FD8C56EEC}" type="presParOf" srcId="{734AD61D-0CA9-49E5-93AE-A7D9D87485BE}" destId="{23CEA566-02DC-403D-8B48-D64CCA2605A9}" srcOrd="0" destOrd="0" presId="urn:microsoft.com/office/officeart/2005/8/layout/lProcess2"/>
    <dgm:cxn modelId="{C00DE08A-B13F-4A57-9FD0-27B7E5B11C46}" type="presParOf" srcId="{23CEA566-02DC-403D-8B48-D64CCA2605A9}" destId="{45C36FDD-A538-49DE-84CF-C5EE9E6B0C3E}" srcOrd="0" destOrd="0" presId="urn:microsoft.com/office/officeart/2005/8/layout/lProcess2"/>
    <dgm:cxn modelId="{2A567857-5BC7-4202-B9EB-148D5B69B19A}" type="presParOf" srcId="{23CEA566-02DC-403D-8B48-D64CCA2605A9}" destId="{1B343C00-C8A4-48B6-AF47-5FD355D5C3E2}" srcOrd="1" destOrd="0" presId="urn:microsoft.com/office/officeart/2005/8/layout/lProcess2"/>
    <dgm:cxn modelId="{1C673F8B-D5FA-435E-BE52-18892353C162}" type="presParOf" srcId="{23CEA566-02DC-403D-8B48-D64CCA2605A9}" destId="{D4149E0F-CBB8-4761-8C42-CBD5FE9495C0}" srcOrd="2" destOrd="0" presId="urn:microsoft.com/office/officeart/2005/8/layout/lProcess2"/>
  </dgm:cxnLst>
  <dgm:bg>
    <a:gradFill>
      <a:gsLst>
        <a:gs pos="35000">
          <a:schemeClr val="accent6">
            <a:lumMod val="0"/>
            <a:lumOff val="100000"/>
          </a:schemeClr>
        </a:gs>
        <a:gs pos="100000">
          <a:schemeClr val="accent6">
            <a:lumMod val="50000"/>
          </a:schemeClr>
        </a:gs>
      </a:gsLst>
      <a:path path="circle">
        <a:fillToRect l="50000" t="-80000" r="50000" b="180000"/>
      </a:path>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4EBFCB-265B-41E1-966B-CAB1A56B50E8}"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n-US"/>
        </a:p>
      </dgm:t>
    </dgm:pt>
    <dgm:pt modelId="{39D34404-53A0-4655-B113-EA7613E8E159}">
      <dgm:prSet phldrT="[Text]"/>
      <dgm:spPr/>
      <dgm:t>
        <a:bodyPr/>
        <a:lstStyle/>
        <a:p>
          <a:r>
            <a:rPr lang="en-US" dirty="0" smtClean="0">
              <a:latin typeface="+mj-lt"/>
            </a:rPr>
            <a:t>Sound Planning</a:t>
          </a:r>
          <a:endParaRPr lang="en-US" dirty="0">
            <a:latin typeface="+mj-lt"/>
          </a:endParaRPr>
        </a:p>
      </dgm:t>
    </dgm:pt>
    <dgm:pt modelId="{D945D52E-CC46-4004-BB49-B73E3773E0F5}" type="parTrans" cxnId="{E5476F36-EB7A-415D-B724-DA9CB02649E3}">
      <dgm:prSet/>
      <dgm:spPr/>
      <dgm:t>
        <a:bodyPr/>
        <a:lstStyle/>
        <a:p>
          <a:endParaRPr lang="en-US"/>
        </a:p>
      </dgm:t>
    </dgm:pt>
    <dgm:pt modelId="{5800E613-CAE9-488F-9EA9-887ED6F17C09}" type="sibTrans" cxnId="{E5476F36-EB7A-415D-B724-DA9CB02649E3}">
      <dgm:prSet/>
      <dgm:spPr/>
      <dgm:t>
        <a:bodyPr/>
        <a:lstStyle/>
        <a:p>
          <a:endParaRPr lang="en-US"/>
        </a:p>
      </dgm:t>
    </dgm:pt>
    <dgm:pt modelId="{AD3A582C-3E32-4124-853F-B983CBBC0110}">
      <dgm:prSet phldrT="[Text]" custT="1"/>
      <dgm:spPr/>
      <dgm:t>
        <a:bodyPr/>
        <a:lstStyle/>
        <a:p>
          <a:r>
            <a:rPr lang="en-US" sz="1600" dirty="0" smtClean="0">
              <a:latin typeface="+mj-lt"/>
            </a:rPr>
            <a:t>Sound planning is most essential for solution of economic problems and rapid development.</a:t>
          </a:r>
          <a:endParaRPr lang="en-US" sz="1600" dirty="0">
            <a:latin typeface="+mj-lt"/>
          </a:endParaRPr>
        </a:p>
      </dgm:t>
    </dgm:pt>
    <dgm:pt modelId="{F4709622-F877-401B-97ED-CA7E58D43D31}" type="parTrans" cxnId="{F4D8C518-9CCE-4EAE-8431-F385154DBF7E}">
      <dgm:prSet/>
      <dgm:spPr/>
      <dgm:t>
        <a:bodyPr/>
        <a:lstStyle/>
        <a:p>
          <a:endParaRPr lang="en-US"/>
        </a:p>
      </dgm:t>
    </dgm:pt>
    <dgm:pt modelId="{4712B0D7-5203-458A-A8EF-C23188AB809B}" type="sibTrans" cxnId="{F4D8C518-9CCE-4EAE-8431-F385154DBF7E}">
      <dgm:prSet/>
      <dgm:spPr/>
      <dgm:t>
        <a:bodyPr/>
        <a:lstStyle/>
        <a:p>
          <a:endParaRPr lang="en-US"/>
        </a:p>
      </dgm:t>
    </dgm:pt>
    <dgm:pt modelId="{C1345A2B-AEAD-40F7-8AFA-FDAEA1050586}">
      <dgm:prSet phldrT="[Text]" custT="1"/>
      <dgm:spPr/>
      <dgm:t>
        <a:bodyPr/>
        <a:lstStyle/>
        <a:p>
          <a:r>
            <a:rPr lang="en-US" sz="1600" dirty="0" smtClean="0">
              <a:latin typeface="+mj-lt"/>
            </a:rPr>
            <a:t>Besides, formulation of rural based planning and implementation are essential for development of our rural economy. </a:t>
          </a:r>
          <a:endParaRPr lang="en-US" sz="1600" dirty="0">
            <a:latin typeface="+mj-lt"/>
          </a:endParaRPr>
        </a:p>
      </dgm:t>
    </dgm:pt>
    <dgm:pt modelId="{5E09A52A-725A-41B5-BD88-5AC948C9B59A}" type="parTrans" cxnId="{98BAA791-DADF-473C-9D16-285818C6198F}">
      <dgm:prSet/>
      <dgm:spPr/>
      <dgm:t>
        <a:bodyPr/>
        <a:lstStyle/>
        <a:p>
          <a:endParaRPr lang="en-US"/>
        </a:p>
      </dgm:t>
    </dgm:pt>
    <dgm:pt modelId="{0A743EE8-AF54-4139-871F-05DF0A2AB120}" type="sibTrans" cxnId="{98BAA791-DADF-473C-9D16-285818C6198F}">
      <dgm:prSet/>
      <dgm:spPr/>
      <dgm:t>
        <a:bodyPr/>
        <a:lstStyle/>
        <a:p>
          <a:endParaRPr lang="en-US"/>
        </a:p>
      </dgm:t>
    </dgm:pt>
    <dgm:pt modelId="{DF8EDFA5-09DF-4335-8932-53231F72C06C}">
      <dgm:prSet phldrT="[Text]" custT="1"/>
      <dgm:spPr/>
      <dgm:t>
        <a:bodyPr/>
        <a:lstStyle/>
        <a:p>
          <a:r>
            <a:rPr lang="en-US" sz="2500" dirty="0" smtClean="0">
              <a:latin typeface="+mj-lt"/>
            </a:rPr>
            <a:t> </a:t>
          </a:r>
          <a:r>
            <a:rPr lang="en-US" sz="2000" dirty="0" smtClean="0">
              <a:latin typeface="+mj-lt"/>
            </a:rPr>
            <a:t>Poverty Alleviation Programmes</a:t>
          </a:r>
          <a:endParaRPr lang="en-US" sz="2000" dirty="0">
            <a:latin typeface="+mj-lt"/>
          </a:endParaRPr>
        </a:p>
      </dgm:t>
    </dgm:pt>
    <dgm:pt modelId="{800DB523-8EBE-4606-A469-DB24A8E5DAE4}" type="parTrans" cxnId="{69E7BD55-407F-481C-BEB0-838BF955876B}">
      <dgm:prSet/>
      <dgm:spPr/>
      <dgm:t>
        <a:bodyPr/>
        <a:lstStyle/>
        <a:p>
          <a:endParaRPr lang="en-US"/>
        </a:p>
      </dgm:t>
    </dgm:pt>
    <dgm:pt modelId="{4251972C-5817-4C72-9693-A816B71C5450}" type="sibTrans" cxnId="{69E7BD55-407F-481C-BEB0-838BF955876B}">
      <dgm:prSet/>
      <dgm:spPr/>
      <dgm:t>
        <a:bodyPr/>
        <a:lstStyle/>
        <a:p>
          <a:endParaRPr lang="en-US"/>
        </a:p>
      </dgm:t>
    </dgm:pt>
    <dgm:pt modelId="{E45A5AB2-0E67-4023-8078-5257891AF94B}">
      <dgm:prSet phldrT="[Text]" custT="1"/>
      <dgm:spPr/>
      <dgm:t>
        <a:bodyPr/>
        <a:lstStyle/>
        <a:p>
          <a:r>
            <a:rPr lang="en-US" sz="1400" dirty="0" smtClean="0">
              <a:latin typeface="+mj-lt"/>
            </a:rPr>
            <a:t>Innumerable helpless and poor men and women of Bangladesh should be given loans and aid through various government and non-government organizations for self employment.</a:t>
          </a:r>
          <a:endParaRPr lang="en-US" sz="1400" dirty="0">
            <a:latin typeface="+mj-lt"/>
          </a:endParaRPr>
        </a:p>
      </dgm:t>
    </dgm:pt>
    <dgm:pt modelId="{88B70DE4-E6AE-4F7A-8D0A-018EA5852AA5}" type="parTrans" cxnId="{136B9443-5EA9-44D1-91D1-291483E889A1}">
      <dgm:prSet/>
      <dgm:spPr/>
      <dgm:t>
        <a:bodyPr/>
        <a:lstStyle/>
        <a:p>
          <a:endParaRPr lang="en-US"/>
        </a:p>
      </dgm:t>
    </dgm:pt>
    <dgm:pt modelId="{75831E24-5BA4-40A5-80EE-D74FE9E36CF9}" type="sibTrans" cxnId="{136B9443-5EA9-44D1-91D1-291483E889A1}">
      <dgm:prSet/>
      <dgm:spPr/>
      <dgm:t>
        <a:bodyPr/>
        <a:lstStyle/>
        <a:p>
          <a:endParaRPr lang="en-US"/>
        </a:p>
      </dgm:t>
    </dgm:pt>
    <dgm:pt modelId="{A949E4B6-3D46-4403-B79F-F4E5AA968993}">
      <dgm:prSet phldrT="[Text]" custT="1"/>
      <dgm:spPr/>
      <dgm:t>
        <a:bodyPr/>
        <a:lstStyle/>
        <a:p>
          <a:r>
            <a:rPr lang="en-US" sz="1300" dirty="0" smtClean="0">
              <a:latin typeface="+mj-lt"/>
            </a:rPr>
            <a:t>Through this assistance they will be able to keep themselves engaged in self-employed occupations such as dairy poultry farming, live-stock rearing, cultivation of flowers and vegetables, establishment of handicrafts, small shops etc. </a:t>
          </a:r>
          <a:endParaRPr lang="en-US" sz="1300" dirty="0">
            <a:latin typeface="+mj-lt"/>
          </a:endParaRPr>
        </a:p>
      </dgm:t>
    </dgm:pt>
    <dgm:pt modelId="{09B27B2E-587D-4B2B-B4CC-E3D88BE8FA06}" type="parTrans" cxnId="{4A4D081B-A07A-4A4E-9C3E-9E3A5FE6FE15}">
      <dgm:prSet/>
      <dgm:spPr/>
      <dgm:t>
        <a:bodyPr/>
        <a:lstStyle/>
        <a:p>
          <a:endParaRPr lang="en-US"/>
        </a:p>
      </dgm:t>
    </dgm:pt>
    <dgm:pt modelId="{05CDF365-BBA4-4800-BD62-B01F74E63ED3}" type="sibTrans" cxnId="{4A4D081B-A07A-4A4E-9C3E-9E3A5FE6FE15}">
      <dgm:prSet/>
      <dgm:spPr/>
      <dgm:t>
        <a:bodyPr/>
        <a:lstStyle/>
        <a:p>
          <a:endParaRPr lang="en-US"/>
        </a:p>
      </dgm:t>
    </dgm:pt>
    <dgm:pt modelId="{22B8D56A-EAE8-4C08-BBDC-16C02D6D418E}">
      <dgm:prSet phldrT="[Text]"/>
      <dgm:spPr/>
      <dgm:t>
        <a:bodyPr/>
        <a:lstStyle/>
        <a:p>
          <a:r>
            <a:rPr lang="en-US" dirty="0" smtClean="0">
              <a:latin typeface="+mj-lt"/>
            </a:rPr>
            <a:t>Equitable Distribution of National Income</a:t>
          </a:r>
          <a:endParaRPr lang="en-US" dirty="0">
            <a:latin typeface="+mj-lt"/>
          </a:endParaRPr>
        </a:p>
      </dgm:t>
    </dgm:pt>
    <dgm:pt modelId="{38A8E95E-D3B4-424C-BA2C-18DEAECA2DCE}" type="parTrans" cxnId="{4D5BD572-FF42-4BB8-94FD-DFF1A50A61C5}">
      <dgm:prSet/>
      <dgm:spPr/>
      <dgm:t>
        <a:bodyPr/>
        <a:lstStyle/>
        <a:p>
          <a:endParaRPr lang="en-US"/>
        </a:p>
      </dgm:t>
    </dgm:pt>
    <dgm:pt modelId="{76F614C1-40B1-435D-B501-1FCAD88DAC27}" type="sibTrans" cxnId="{4D5BD572-FF42-4BB8-94FD-DFF1A50A61C5}">
      <dgm:prSet/>
      <dgm:spPr/>
      <dgm:t>
        <a:bodyPr/>
        <a:lstStyle/>
        <a:p>
          <a:endParaRPr lang="en-US"/>
        </a:p>
      </dgm:t>
    </dgm:pt>
    <dgm:pt modelId="{85C4D212-9A88-4BC4-A196-BD6CF8D1F72A}">
      <dgm:prSet phldrT="[Text]" custT="1"/>
      <dgm:spPr/>
      <dgm:t>
        <a:bodyPr/>
        <a:lstStyle/>
        <a:p>
          <a:r>
            <a:rPr lang="en-US" sz="1400" dirty="0" smtClean="0">
              <a:latin typeface="+mj-lt"/>
            </a:rPr>
            <a:t>At present wealth is being concentrated in the hands of a few people of Bangladesh. As a result, the number of poor people and their level of poverty are increasing.</a:t>
          </a:r>
          <a:endParaRPr lang="en-US" sz="1400" dirty="0">
            <a:latin typeface="+mj-lt"/>
          </a:endParaRPr>
        </a:p>
      </dgm:t>
    </dgm:pt>
    <dgm:pt modelId="{D52FA2A2-EF40-4CBD-942D-FB984A84A413}" type="parTrans" cxnId="{9BD0B606-6A0E-4C2B-9068-A3B45EC63090}">
      <dgm:prSet/>
      <dgm:spPr/>
      <dgm:t>
        <a:bodyPr/>
        <a:lstStyle/>
        <a:p>
          <a:endParaRPr lang="en-US"/>
        </a:p>
      </dgm:t>
    </dgm:pt>
    <dgm:pt modelId="{8186ADF1-3FBF-445F-9617-E20D21A9D146}" type="sibTrans" cxnId="{9BD0B606-6A0E-4C2B-9068-A3B45EC63090}">
      <dgm:prSet/>
      <dgm:spPr/>
      <dgm:t>
        <a:bodyPr/>
        <a:lstStyle/>
        <a:p>
          <a:endParaRPr lang="en-US"/>
        </a:p>
      </dgm:t>
    </dgm:pt>
    <dgm:pt modelId="{054DFBAB-F312-454A-9DEE-C50E20054C05}">
      <dgm:prSet phldrT="[Text]"/>
      <dgm:spPr/>
      <dgm:t>
        <a:bodyPr/>
        <a:lstStyle/>
        <a:p>
          <a:r>
            <a:rPr lang="en-US" dirty="0" smtClean="0">
              <a:latin typeface="+mj-lt"/>
            </a:rPr>
            <a:t>Arrangement shall have to be made for equitable distribution of income and wealth through adoption of appropriate principles of development. </a:t>
          </a:r>
          <a:endParaRPr lang="en-US" dirty="0">
            <a:latin typeface="+mj-lt"/>
          </a:endParaRPr>
        </a:p>
      </dgm:t>
    </dgm:pt>
    <dgm:pt modelId="{0B647E00-394C-44D5-AEDD-FF0424E1EE1C}" type="parTrans" cxnId="{49226A58-501C-44BF-B716-64AB0844C801}">
      <dgm:prSet/>
      <dgm:spPr/>
      <dgm:t>
        <a:bodyPr/>
        <a:lstStyle/>
        <a:p>
          <a:endParaRPr lang="en-US"/>
        </a:p>
      </dgm:t>
    </dgm:pt>
    <dgm:pt modelId="{4BBA1500-3E8A-4DB7-9DDE-9EA3C73B1B00}" type="sibTrans" cxnId="{49226A58-501C-44BF-B716-64AB0844C801}">
      <dgm:prSet/>
      <dgm:spPr/>
      <dgm:t>
        <a:bodyPr/>
        <a:lstStyle/>
        <a:p>
          <a:endParaRPr lang="en-US"/>
        </a:p>
      </dgm:t>
    </dgm:pt>
    <dgm:pt modelId="{DC037E37-5FCF-4D4B-AC6A-5A370CD2F873}">
      <dgm:prSet phldrT="[Text]"/>
      <dgm:spPr/>
      <dgm:t>
        <a:bodyPr/>
        <a:lstStyle/>
        <a:p>
          <a:r>
            <a:rPr lang="en-US" dirty="0" smtClean="0">
              <a:latin typeface="+mj-lt"/>
            </a:rPr>
            <a:t>Improvement of Social Environment</a:t>
          </a:r>
          <a:endParaRPr lang="en-US" dirty="0">
            <a:latin typeface="+mj-lt"/>
          </a:endParaRPr>
        </a:p>
      </dgm:t>
    </dgm:pt>
    <dgm:pt modelId="{F3F2FB14-5BD4-4C09-BA9D-B86D1633F8BA}" type="parTrans" cxnId="{5A013FD9-8C59-4D61-AC0E-AA7F392C7A9E}">
      <dgm:prSet/>
      <dgm:spPr/>
      <dgm:t>
        <a:bodyPr/>
        <a:lstStyle/>
        <a:p>
          <a:endParaRPr lang="en-US"/>
        </a:p>
      </dgm:t>
    </dgm:pt>
    <dgm:pt modelId="{2AAFDFCC-A809-4560-93CE-4FF14B7A1F27}" type="sibTrans" cxnId="{5A013FD9-8C59-4D61-AC0E-AA7F392C7A9E}">
      <dgm:prSet/>
      <dgm:spPr/>
      <dgm:t>
        <a:bodyPr/>
        <a:lstStyle/>
        <a:p>
          <a:endParaRPr lang="en-US"/>
        </a:p>
      </dgm:t>
    </dgm:pt>
    <dgm:pt modelId="{73572191-BB2D-41A4-957D-FAAC7E19C8A2}">
      <dgm:prSet phldrT="[Text]" custT="1"/>
      <dgm:spPr/>
      <dgm:t>
        <a:bodyPr/>
        <a:lstStyle/>
        <a:p>
          <a:r>
            <a:rPr lang="en-US" sz="1400" dirty="0" smtClean="0">
              <a:latin typeface="+mj-lt"/>
            </a:rPr>
            <a:t>Our social environment shall have to be improved through expansion of education and culture, social movement and formulation of appropriate laws.</a:t>
          </a:r>
          <a:endParaRPr lang="en-US" sz="1400" dirty="0">
            <a:latin typeface="+mj-lt"/>
          </a:endParaRPr>
        </a:p>
      </dgm:t>
    </dgm:pt>
    <dgm:pt modelId="{02AC0252-2077-47F5-9CEF-0952A8374DB8}" type="parTrans" cxnId="{FD92B502-6B20-460B-A36C-464A7F0EE1B2}">
      <dgm:prSet/>
      <dgm:spPr/>
      <dgm:t>
        <a:bodyPr/>
        <a:lstStyle/>
        <a:p>
          <a:endParaRPr lang="en-US"/>
        </a:p>
      </dgm:t>
    </dgm:pt>
    <dgm:pt modelId="{4E0BE9D0-0F0A-448B-8FBA-9B73C8F3F07A}" type="sibTrans" cxnId="{FD92B502-6B20-460B-A36C-464A7F0EE1B2}">
      <dgm:prSet/>
      <dgm:spPr/>
      <dgm:t>
        <a:bodyPr/>
        <a:lstStyle/>
        <a:p>
          <a:endParaRPr lang="en-US"/>
        </a:p>
      </dgm:t>
    </dgm:pt>
    <dgm:pt modelId="{8B198810-3186-4C0E-A068-B6D03BAD149E}">
      <dgm:prSet phldrT="[Text]" custT="1"/>
      <dgm:spPr/>
      <dgm:t>
        <a:bodyPr/>
        <a:lstStyle/>
        <a:p>
          <a:r>
            <a:rPr lang="en-US" sz="1400" dirty="0" smtClean="0">
              <a:latin typeface="+mj-lt"/>
            </a:rPr>
            <a:t>The path of development will be smooth with the removal of superstitions, religious fanaticism, adverse social rules and regulations etc. </a:t>
          </a:r>
          <a:endParaRPr lang="en-US" sz="1400" dirty="0">
            <a:latin typeface="+mj-lt"/>
          </a:endParaRPr>
        </a:p>
      </dgm:t>
    </dgm:pt>
    <dgm:pt modelId="{E08DE019-A37E-445B-A16A-4E1BFAB90098}" type="parTrans" cxnId="{FB33B6AF-CB95-43B9-B9BE-5171CDB6602A}">
      <dgm:prSet/>
      <dgm:spPr/>
      <dgm:t>
        <a:bodyPr/>
        <a:lstStyle/>
        <a:p>
          <a:endParaRPr lang="en-US"/>
        </a:p>
      </dgm:t>
    </dgm:pt>
    <dgm:pt modelId="{CDA934AB-0B76-41FE-ADB6-BD9FE7D58EA8}" type="sibTrans" cxnId="{FB33B6AF-CB95-43B9-B9BE-5171CDB6602A}">
      <dgm:prSet/>
      <dgm:spPr/>
      <dgm:t>
        <a:bodyPr/>
        <a:lstStyle/>
        <a:p>
          <a:endParaRPr lang="en-US"/>
        </a:p>
      </dgm:t>
    </dgm:pt>
    <dgm:pt modelId="{EE657F3A-1415-4F40-8E35-E7E0AA7C9AEE}">
      <dgm:prSet phldrT="[Text]"/>
      <dgm:spPr/>
      <dgm:t>
        <a:bodyPr/>
        <a:lstStyle/>
        <a:p>
          <a:r>
            <a:rPr lang="en-US" dirty="0" smtClean="0">
              <a:latin typeface="+mj-lt"/>
            </a:rPr>
            <a:t> Sound Administrative Arrangements</a:t>
          </a:r>
          <a:endParaRPr lang="en-US" dirty="0">
            <a:latin typeface="+mj-lt"/>
          </a:endParaRPr>
        </a:p>
      </dgm:t>
    </dgm:pt>
    <dgm:pt modelId="{0A35B997-B36E-4916-9213-B7181AF0A282}" type="parTrans" cxnId="{D85AA4E9-0CA8-42C8-AC57-E3BA12CA1722}">
      <dgm:prSet/>
      <dgm:spPr/>
      <dgm:t>
        <a:bodyPr/>
        <a:lstStyle/>
        <a:p>
          <a:endParaRPr lang="en-US"/>
        </a:p>
      </dgm:t>
    </dgm:pt>
    <dgm:pt modelId="{7EA0682C-A76D-4009-95C7-F1C7D43625B1}" type="sibTrans" cxnId="{D85AA4E9-0CA8-42C8-AC57-E3BA12CA1722}">
      <dgm:prSet/>
      <dgm:spPr/>
      <dgm:t>
        <a:bodyPr/>
        <a:lstStyle/>
        <a:p>
          <a:endParaRPr lang="en-US"/>
        </a:p>
      </dgm:t>
    </dgm:pt>
    <dgm:pt modelId="{DBB20945-D2DF-4536-A97D-5BCC5C55AFCB}">
      <dgm:prSet phldrT="[Text]" custT="1"/>
      <dgm:spPr/>
      <dgm:t>
        <a:bodyPr/>
        <a:lstStyle/>
        <a:p>
          <a:r>
            <a:rPr lang="en-US" sz="1400" dirty="0" smtClean="0">
              <a:latin typeface="+mj-lt"/>
            </a:rPr>
            <a:t>Our administrative system shall have to be made sound and efficient for solving economic problems and to help economic development. </a:t>
          </a:r>
          <a:endParaRPr lang="en-US" sz="1400" dirty="0">
            <a:latin typeface="+mj-lt"/>
          </a:endParaRPr>
        </a:p>
      </dgm:t>
    </dgm:pt>
    <dgm:pt modelId="{49A469D9-2BB8-43AF-8F81-E1305603E593}" type="parTrans" cxnId="{9C26AE35-7000-4CF3-AD0C-C7A428EEBF91}">
      <dgm:prSet/>
      <dgm:spPr/>
      <dgm:t>
        <a:bodyPr/>
        <a:lstStyle/>
        <a:p>
          <a:endParaRPr lang="en-US"/>
        </a:p>
      </dgm:t>
    </dgm:pt>
    <dgm:pt modelId="{98F4A094-BA59-4F03-BDCC-BEBB5C7CAC3F}" type="sibTrans" cxnId="{9C26AE35-7000-4CF3-AD0C-C7A428EEBF91}">
      <dgm:prSet/>
      <dgm:spPr/>
      <dgm:t>
        <a:bodyPr/>
        <a:lstStyle/>
        <a:p>
          <a:endParaRPr lang="en-US"/>
        </a:p>
      </dgm:t>
    </dgm:pt>
    <dgm:pt modelId="{FDE9ABD7-D728-44D2-9E08-5E7870E2F263}">
      <dgm:prSet phldrT="[Text]" custT="1"/>
      <dgm:spPr/>
      <dgm:t>
        <a:bodyPr/>
        <a:lstStyle/>
        <a:p>
          <a:r>
            <a:rPr lang="en-US" sz="1400" dirty="0" smtClean="0">
              <a:latin typeface="+mj-lt"/>
            </a:rPr>
            <a:t>Proper understanding and cooperation among different administrative divisions are to be increased. </a:t>
          </a:r>
          <a:endParaRPr lang="en-US" sz="1400" dirty="0">
            <a:latin typeface="+mj-lt"/>
          </a:endParaRPr>
        </a:p>
      </dgm:t>
    </dgm:pt>
    <dgm:pt modelId="{3A750115-64DA-4682-AC98-D17272C12252}" type="parTrans" cxnId="{6D13DCB1-4E0A-4191-A9C4-4829C0AF7E81}">
      <dgm:prSet/>
      <dgm:spPr/>
      <dgm:t>
        <a:bodyPr/>
        <a:lstStyle/>
        <a:p>
          <a:endParaRPr lang="en-US"/>
        </a:p>
      </dgm:t>
    </dgm:pt>
    <dgm:pt modelId="{1ACD075E-EA57-4F55-A052-19F3B0873197}" type="sibTrans" cxnId="{6D13DCB1-4E0A-4191-A9C4-4829C0AF7E81}">
      <dgm:prSet/>
      <dgm:spPr/>
      <dgm:t>
        <a:bodyPr/>
        <a:lstStyle/>
        <a:p>
          <a:endParaRPr lang="en-US"/>
        </a:p>
      </dgm:t>
    </dgm:pt>
    <dgm:pt modelId="{B6E0ADD4-C75B-400A-A2F5-D6104A5799AB}" type="pres">
      <dgm:prSet presAssocID="{404EBFCB-265B-41E1-966B-CAB1A56B50E8}" presName="theList" presStyleCnt="0">
        <dgm:presLayoutVars>
          <dgm:dir/>
          <dgm:animLvl val="lvl"/>
          <dgm:resizeHandles val="exact"/>
        </dgm:presLayoutVars>
      </dgm:prSet>
      <dgm:spPr/>
      <dgm:t>
        <a:bodyPr/>
        <a:lstStyle/>
        <a:p>
          <a:endParaRPr lang="en-US"/>
        </a:p>
      </dgm:t>
    </dgm:pt>
    <dgm:pt modelId="{883EDA25-7D48-4391-BAC4-E8FE961FC2F9}" type="pres">
      <dgm:prSet presAssocID="{39D34404-53A0-4655-B113-EA7613E8E159}" presName="compNode" presStyleCnt="0"/>
      <dgm:spPr/>
    </dgm:pt>
    <dgm:pt modelId="{AB6469E6-9CDC-44A3-B964-ACCD004F378E}" type="pres">
      <dgm:prSet presAssocID="{39D34404-53A0-4655-B113-EA7613E8E159}" presName="aNode" presStyleLbl="bgShp" presStyleIdx="0" presStyleCnt="5"/>
      <dgm:spPr/>
      <dgm:t>
        <a:bodyPr/>
        <a:lstStyle/>
        <a:p>
          <a:endParaRPr lang="en-US"/>
        </a:p>
      </dgm:t>
    </dgm:pt>
    <dgm:pt modelId="{03780905-5B6E-4AD0-AA79-A2D57AC3CFD6}" type="pres">
      <dgm:prSet presAssocID="{39D34404-53A0-4655-B113-EA7613E8E159}" presName="textNode" presStyleLbl="bgShp" presStyleIdx="0" presStyleCnt="5"/>
      <dgm:spPr/>
      <dgm:t>
        <a:bodyPr/>
        <a:lstStyle/>
        <a:p>
          <a:endParaRPr lang="en-US"/>
        </a:p>
      </dgm:t>
    </dgm:pt>
    <dgm:pt modelId="{EB4397C4-F20E-475E-B907-88EC92041D78}" type="pres">
      <dgm:prSet presAssocID="{39D34404-53A0-4655-B113-EA7613E8E159}" presName="compChildNode" presStyleCnt="0"/>
      <dgm:spPr/>
    </dgm:pt>
    <dgm:pt modelId="{E19376CB-5934-4720-9F4B-CF715D352F65}" type="pres">
      <dgm:prSet presAssocID="{39D34404-53A0-4655-B113-EA7613E8E159}" presName="theInnerList" presStyleCnt="0"/>
      <dgm:spPr/>
    </dgm:pt>
    <dgm:pt modelId="{4684FF35-61C1-4B6E-B095-AD2866BC509F}" type="pres">
      <dgm:prSet presAssocID="{AD3A582C-3E32-4124-853F-B983CBBC0110}" presName="childNode" presStyleLbl="node1" presStyleIdx="0" presStyleCnt="10">
        <dgm:presLayoutVars>
          <dgm:bulletEnabled val="1"/>
        </dgm:presLayoutVars>
      </dgm:prSet>
      <dgm:spPr/>
      <dgm:t>
        <a:bodyPr/>
        <a:lstStyle/>
        <a:p>
          <a:endParaRPr lang="en-US"/>
        </a:p>
      </dgm:t>
    </dgm:pt>
    <dgm:pt modelId="{D0055846-0A34-45AB-84B3-0BC8E41F7C8B}" type="pres">
      <dgm:prSet presAssocID="{AD3A582C-3E32-4124-853F-B983CBBC0110}" presName="aSpace2" presStyleCnt="0"/>
      <dgm:spPr/>
    </dgm:pt>
    <dgm:pt modelId="{EE2F7A1A-276C-4324-B6BB-EF728C2A306C}" type="pres">
      <dgm:prSet presAssocID="{C1345A2B-AEAD-40F7-8AFA-FDAEA1050586}" presName="childNode" presStyleLbl="node1" presStyleIdx="1" presStyleCnt="10" custScaleY="151135">
        <dgm:presLayoutVars>
          <dgm:bulletEnabled val="1"/>
        </dgm:presLayoutVars>
      </dgm:prSet>
      <dgm:spPr/>
      <dgm:t>
        <a:bodyPr/>
        <a:lstStyle/>
        <a:p>
          <a:endParaRPr lang="en-US"/>
        </a:p>
      </dgm:t>
    </dgm:pt>
    <dgm:pt modelId="{C6B5DE72-5949-496E-AC92-278AA36110D7}" type="pres">
      <dgm:prSet presAssocID="{39D34404-53A0-4655-B113-EA7613E8E159}" presName="aSpace" presStyleCnt="0"/>
      <dgm:spPr/>
    </dgm:pt>
    <dgm:pt modelId="{2C882A96-1FF2-4F9C-A627-AD91174D2C3D}" type="pres">
      <dgm:prSet presAssocID="{DF8EDFA5-09DF-4335-8932-53231F72C06C}" presName="compNode" presStyleCnt="0"/>
      <dgm:spPr/>
    </dgm:pt>
    <dgm:pt modelId="{9EA325DC-C05F-436E-A4B4-22C7DB862614}" type="pres">
      <dgm:prSet presAssocID="{DF8EDFA5-09DF-4335-8932-53231F72C06C}" presName="aNode" presStyleLbl="bgShp" presStyleIdx="1" presStyleCnt="5" custLinFactNeighborX="-630" custLinFactNeighborY="1093"/>
      <dgm:spPr/>
      <dgm:t>
        <a:bodyPr/>
        <a:lstStyle/>
        <a:p>
          <a:endParaRPr lang="en-US"/>
        </a:p>
      </dgm:t>
    </dgm:pt>
    <dgm:pt modelId="{BF290832-C3FF-4F9F-889E-0ED89AC98CDD}" type="pres">
      <dgm:prSet presAssocID="{DF8EDFA5-09DF-4335-8932-53231F72C06C}" presName="textNode" presStyleLbl="bgShp" presStyleIdx="1" presStyleCnt="5"/>
      <dgm:spPr/>
      <dgm:t>
        <a:bodyPr/>
        <a:lstStyle/>
        <a:p>
          <a:endParaRPr lang="en-US"/>
        </a:p>
      </dgm:t>
    </dgm:pt>
    <dgm:pt modelId="{5620C180-CDA3-49CD-AF01-84B5049944B3}" type="pres">
      <dgm:prSet presAssocID="{DF8EDFA5-09DF-4335-8932-53231F72C06C}" presName="compChildNode" presStyleCnt="0"/>
      <dgm:spPr/>
    </dgm:pt>
    <dgm:pt modelId="{AF197F96-B559-4319-9615-F0A04B7A8687}" type="pres">
      <dgm:prSet presAssocID="{DF8EDFA5-09DF-4335-8932-53231F72C06C}" presName="theInnerList" presStyleCnt="0"/>
      <dgm:spPr/>
    </dgm:pt>
    <dgm:pt modelId="{AD75E476-C8DC-42DB-B5A6-117E7606E5FC}" type="pres">
      <dgm:prSet presAssocID="{E45A5AB2-0E67-4023-8078-5257891AF94B}" presName="childNode" presStyleLbl="node1" presStyleIdx="2" presStyleCnt="10" custScaleX="109329" custScaleY="237080" custLinFactY="-25196" custLinFactNeighborX="1576" custLinFactNeighborY="-100000">
        <dgm:presLayoutVars>
          <dgm:bulletEnabled val="1"/>
        </dgm:presLayoutVars>
      </dgm:prSet>
      <dgm:spPr/>
      <dgm:t>
        <a:bodyPr/>
        <a:lstStyle/>
        <a:p>
          <a:endParaRPr lang="en-US"/>
        </a:p>
      </dgm:t>
    </dgm:pt>
    <dgm:pt modelId="{64E2D4A6-7ED4-4AD4-A53B-399F3CC116F2}" type="pres">
      <dgm:prSet presAssocID="{E45A5AB2-0E67-4023-8078-5257891AF94B}" presName="aSpace2" presStyleCnt="0"/>
      <dgm:spPr/>
    </dgm:pt>
    <dgm:pt modelId="{02726451-259C-47B0-A1EA-AA869BB6DA09}" type="pres">
      <dgm:prSet presAssocID="{A949E4B6-3D46-4403-B79F-F4E5AA968993}" presName="childNode" presStyleLbl="node1" presStyleIdx="3" presStyleCnt="10" custScaleX="112794" custScaleY="248790" custLinFactNeighborX="-3151" custLinFactNeighborY="-31348">
        <dgm:presLayoutVars>
          <dgm:bulletEnabled val="1"/>
        </dgm:presLayoutVars>
      </dgm:prSet>
      <dgm:spPr/>
      <dgm:t>
        <a:bodyPr/>
        <a:lstStyle/>
        <a:p>
          <a:endParaRPr lang="en-US"/>
        </a:p>
      </dgm:t>
    </dgm:pt>
    <dgm:pt modelId="{4EC65AEC-1D78-424E-AD79-E72CB3FED938}" type="pres">
      <dgm:prSet presAssocID="{DF8EDFA5-09DF-4335-8932-53231F72C06C}" presName="aSpace" presStyleCnt="0"/>
      <dgm:spPr/>
    </dgm:pt>
    <dgm:pt modelId="{BC56AB7A-F689-40E9-A0B3-FCCA53ED286B}" type="pres">
      <dgm:prSet presAssocID="{22B8D56A-EAE8-4C08-BBDC-16C02D6D418E}" presName="compNode" presStyleCnt="0"/>
      <dgm:spPr/>
    </dgm:pt>
    <dgm:pt modelId="{969E0559-8B2F-424F-8D29-A8FD7EFB5990}" type="pres">
      <dgm:prSet presAssocID="{22B8D56A-EAE8-4C08-BBDC-16C02D6D418E}" presName="aNode" presStyleLbl="bgShp" presStyleIdx="2" presStyleCnt="5"/>
      <dgm:spPr/>
      <dgm:t>
        <a:bodyPr/>
        <a:lstStyle/>
        <a:p>
          <a:endParaRPr lang="en-US"/>
        </a:p>
      </dgm:t>
    </dgm:pt>
    <dgm:pt modelId="{B17DE0F8-75AA-4B2A-A07D-506FB65E4E4E}" type="pres">
      <dgm:prSet presAssocID="{22B8D56A-EAE8-4C08-BBDC-16C02D6D418E}" presName="textNode" presStyleLbl="bgShp" presStyleIdx="2" presStyleCnt="5"/>
      <dgm:spPr/>
      <dgm:t>
        <a:bodyPr/>
        <a:lstStyle/>
        <a:p>
          <a:endParaRPr lang="en-US"/>
        </a:p>
      </dgm:t>
    </dgm:pt>
    <dgm:pt modelId="{E105B120-F539-4AE3-9B43-6853FD61D822}" type="pres">
      <dgm:prSet presAssocID="{22B8D56A-EAE8-4C08-BBDC-16C02D6D418E}" presName="compChildNode" presStyleCnt="0"/>
      <dgm:spPr/>
    </dgm:pt>
    <dgm:pt modelId="{44227495-70B0-45D6-8C2D-7BD37042369F}" type="pres">
      <dgm:prSet presAssocID="{22B8D56A-EAE8-4C08-BBDC-16C02D6D418E}" presName="theInnerList" presStyleCnt="0"/>
      <dgm:spPr/>
    </dgm:pt>
    <dgm:pt modelId="{C311DFB7-E2CF-41B9-BC6A-91024F6EB8A0}" type="pres">
      <dgm:prSet presAssocID="{85C4D212-9A88-4BC4-A196-BD6CF8D1F72A}" presName="childNode" presStyleLbl="node1" presStyleIdx="4" presStyleCnt="10" custScaleX="119725">
        <dgm:presLayoutVars>
          <dgm:bulletEnabled val="1"/>
        </dgm:presLayoutVars>
      </dgm:prSet>
      <dgm:spPr/>
      <dgm:t>
        <a:bodyPr/>
        <a:lstStyle/>
        <a:p>
          <a:endParaRPr lang="en-US"/>
        </a:p>
      </dgm:t>
    </dgm:pt>
    <dgm:pt modelId="{DE8F4C66-B6F8-43B7-99DE-61879FFD9761}" type="pres">
      <dgm:prSet presAssocID="{85C4D212-9A88-4BC4-A196-BD6CF8D1F72A}" presName="aSpace2" presStyleCnt="0"/>
      <dgm:spPr/>
    </dgm:pt>
    <dgm:pt modelId="{5ED82DFC-B293-413D-862A-1F256305013A}" type="pres">
      <dgm:prSet presAssocID="{054DFBAB-F312-454A-9DEE-C50E20054C05}" presName="childNode" presStyleLbl="node1" presStyleIdx="5" presStyleCnt="10">
        <dgm:presLayoutVars>
          <dgm:bulletEnabled val="1"/>
        </dgm:presLayoutVars>
      </dgm:prSet>
      <dgm:spPr/>
      <dgm:t>
        <a:bodyPr/>
        <a:lstStyle/>
        <a:p>
          <a:endParaRPr lang="en-US"/>
        </a:p>
      </dgm:t>
    </dgm:pt>
    <dgm:pt modelId="{A850FE6B-9D7C-4135-87E4-F69592690B88}" type="pres">
      <dgm:prSet presAssocID="{22B8D56A-EAE8-4C08-BBDC-16C02D6D418E}" presName="aSpace" presStyleCnt="0"/>
      <dgm:spPr/>
    </dgm:pt>
    <dgm:pt modelId="{85A3D791-6FA5-467D-92DB-C31F86521CD1}" type="pres">
      <dgm:prSet presAssocID="{DC037E37-5FCF-4D4B-AC6A-5A370CD2F873}" presName="compNode" presStyleCnt="0"/>
      <dgm:spPr/>
    </dgm:pt>
    <dgm:pt modelId="{545ABC97-FB35-4499-88A8-254E0BBB8885}" type="pres">
      <dgm:prSet presAssocID="{DC037E37-5FCF-4D4B-AC6A-5A370CD2F873}" presName="aNode" presStyleLbl="bgShp" presStyleIdx="3" presStyleCnt="5"/>
      <dgm:spPr/>
      <dgm:t>
        <a:bodyPr/>
        <a:lstStyle/>
        <a:p>
          <a:endParaRPr lang="en-US"/>
        </a:p>
      </dgm:t>
    </dgm:pt>
    <dgm:pt modelId="{97514451-0D80-43A5-A599-09F1D8AE31F4}" type="pres">
      <dgm:prSet presAssocID="{DC037E37-5FCF-4D4B-AC6A-5A370CD2F873}" presName="textNode" presStyleLbl="bgShp" presStyleIdx="3" presStyleCnt="5"/>
      <dgm:spPr/>
      <dgm:t>
        <a:bodyPr/>
        <a:lstStyle/>
        <a:p>
          <a:endParaRPr lang="en-US"/>
        </a:p>
      </dgm:t>
    </dgm:pt>
    <dgm:pt modelId="{2915F2FF-1BAD-4713-AC29-070629F968B2}" type="pres">
      <dgm:prSet presAssocID="{DC037E37-5FCF-4D4B-AC6A-5A370CD2F873}" presName="compChildNode" presStyleCnt="0"/>
      <dgm:spPr/>
    </dgm:pt>
    <dgm:pt modelId="{014D9EBA-A026-4897-B03A-398692ED409B}" type="pres">
      <dgm:prSet presAssocID="{DC037E37-5FCF-4D4B-AC6A-5A370CD2F873}" presName="theInnerList" presStyleCnt="0"/>
      <dgm:spPr/>
    </dgm:pt>
    <dgm:pt modelId="{59234CB6-7DDF-4536-A7A1-BDD72EE7C4B1}" type="pres">
      <dgm:prSet presAssocID="{73572191-BB2D-41A4-957D-FAAC7E19C8A2}" presName="childNode" presStyleLbl="node1" presStyleIdx="6" presStyleCnt="10">
        <dgm:presLayoutVars>
          <dgm:bulletEnabled val="1"/>
        </dgm:presLayoutVars>
      </dgm:prSet>
      <dgm:spPr/>
      <dgm:t>
        <a:bodyPr/>
        <a:lstStyle/>
        <a:p>
          <a:endParaRPr lang="en-US"/>
        </a:p>
      </dgm:t>
    </dgm:pt>
    <dgm:pt modelId="{E18BCE65-C458-45A9-BBB9-F21E68A3E920}" type="pres">
      <dgm:prSet presAssocID="{73572191-BB2D-41A4-957D-FAAC7E19C8A2}" presName="aSpace2" presStyleCnt="0"/>
      <dgm:spPr/>
    </dgm:pt>
    <dgm:pt modelId="{890954A7-37FB-4CD5-9196-E13EED297C25}" type="pres">
      <dgm:prSet presAssocID="{8B198810-3186-4C0E-A068-B6D03BAD149E}" presName="childNode" presStyleLbl="node1" presStyleIdx="7" presStyleCnt="10">
        <dgm:presLayoutVars>
          <dgm:bulletEnabled val="1"/>
        </dgm:presLayoutVars>
      </dgm:prSet>
      <dgm:spPr/>
      <dgm:t>
        <a:bodyPr/>
        <a:lstStyle/>
        <a:p>
          <a:endParaRPr lang="en-US"/>
        </a:p>
      </dgm:t>
    </dgm:pt>
    <dgm:pt modelId="{C501CBEA-121C-487F-ACA5-ABBB447119C5}" type="pres">
      <dgm:prSet presAssocID="{DC037E37-5FCF-4D4B-AC6A-5A370CD2F873}" presName="aSpace" presStyleCnt="0"/>
      <dgm:spPr/>
    </dgm:pt>
    <dgm:pt modelId="{D25D8801-1CB3-419A-A31B-720933E81F03}" type="pres">
      <dgm:prSet presAssocID="{EE657F3A-1415-4F40-8E35-E7E0AA7C9AEE}" presName="compNode" presStyleCnt="0"/>
      <dgm:spPr/>
    </dgm:pt>
    <dgm:pt modelId="{4259CE54-0CE2-4144-B53D-9237AE776BC2}" type="pres">
      <dgm:prSet presAssocID="{EE657F3A-1415-4F40-8E35-E7E0AA7C9AEE}" presName="aNode" presStyleLbl="bgShp" presStyleIdx="4" presStyleCnt="5"/>
      <dgm:spPr/>
      <dgm:t>
        <a:bodyPr/>
        <a:lstStyle/>
        <a:p>
          <a:endParaRPr lang="en-US"/>
        </a:p>
      </dgm:t>
    </dgm:pt>
    <dgm:pt modelId="{40C528CF-377D-4C19-B0E3-04FA322F4E75}" type="pres">
      <dgm:prSet presAssocID="{EE657F3A-1415-4F40-8E35-E7E0AA7C9AEE}" presName="textNode" presStyleLbl="bgShp" presStyleIdx="4" presStyleCnt="5"/>
      <dgm:spPr/>
      <dgm:t>
        <a:bodyPr/>
        <a:lstStyle/>
        <a:p>
          <a:endParaRPr lang="en-US"/>
        </a:p>
      </dgm:t>
    </dgm:pt>
    <dgm:pt modelId="{91C7E21A-8DC4-4490-B17F-26C6FAD85EC3}" type="pres">
      <dgm:prSet presAssocID="{EE657F3A-1415-4F40-8E35-E7E0AA7C9AEE}" presName="compChildNode" presStyleCnt="0"/>
      <dgm:spPr/>
    </dgm:pt>
    <dgm:pt modelId="{BBE36C29-4532-4D57-93AB-603E4A041EB4}" type="pres">
      <dgm:prSet presAssocID="{EE657F3A-1415-4F40-8E35-E7E0AA7C9AEE}" presName="theInnerList" presStyleCnt="0"/>
      <dgm:spPr/>
    </dgm:pt>
    <dgm:pt modelId="{CB9F59AA-4D61-4CD6-96C2-85A10FAF8A11}" type="pres">
      <dgm:prSet presAssocID="{DBB20945-D2DF-4536-A97D-5BCC5C55AFCB}" presName="childNode" presStyleLbl="node1" presStyleIdx="8" presStyleCnt="10">
        <dgm:presLayoutVars>
          <dgm:bulletEnabled val="1"/>
        </dgm:presLayoutVars>
      </dgm:prSet>
      <dgm:spPr/>
      <dgm:t>
        <a:bodyPr/>
        <a:lstStyle/>
        <a:p>
          <a:endParaRPr lang="en-US"/>
        </a:p>
      </dgm:t>
    </dgm:pt>
    <dgm:pt modelId="{FBB763CD-603F-4FA1-ABAE-6452D38E4ACC}" type="pres">
      <dgm:prSet presAssocID="{DBB20945-D2DF-4536-A97D-5BCC5C55AFCB}" presName="aSpace2" presStyleCnt="0"/>
      <dgm:spPr/>
    </dgm:pt>
    <dgm:pt modelId="{0AB54DD6-D01B-4E8F-8AAE-E59C265B59A4}" type="pres">
      <dgm:prSet presAssocID="{FDE9ABD7-D728-44D2-9E08-5E7870E2F263}" presName="childNode" presStyleLbl="node1" presStyleIdx="9" presStyleCnt="10">
        <dgm:presLayoutVars>
          <dgm:bulletEnabled val="1"/>
        </dgm:presLayoutVars>
      </dgm:prSet>
      <dgm:spPr/>
      <dgm:t>
        <a:bodyPr/>
        <a:lstStyle/>
        <a:p>
          <a:endParaRPr lang="en-US"/>
        </a:p>
      </dgm:t>
    </dgm:pt>
  </dgm:ptLst>
  <dgm:cxnLst>
    <dgm:cxn modelId="{8A89CA29-18EE-4DB0-91CD-E3B332E6C732}" type="presOf" srcId="{DF8EDFA5-09DF-4335-8932-53231F72C06C}" destId="{9EA325DC-C05F-436E-A4B4-22C7DB862614}" srcOrd="0" destOrd="0" presId="urn:microsoft.com/office/officeart/2005/8/layout/lProcess2"/>
    <dgm:cxn modelId="{AFCF22E3-EF7E-4F0C-8D8B-6A0E571C599E}" type="presOf" srcId="{85C4D212-9A88-4BC4-A196-BD6CF8D1F72A}" destId="{C311DFB7-E2CF-41B9-BC6A-91024F6EB8A0}" srcOrd="0" destOrd="0" presId="urn:microsoft.com/office/officeart/2005/8/layout/lProcess2"/>
    <dgm:cxn modelId="{FD92B502-6B20-460B-A36C-464A7F0EE1B2}" srcId="{DC037E37-5FCF-4D4B-AC6A-5A370CD2F873}" destId="{73572191-BB2D-41A4-957D-FAAC7E19C8A2}" srcOrd="0" destOrd="0" parTransId="{02AC0252-2077-47F5-9CEF-0952A8374DB8}" sibTransId="{4E0BE9D0-0F0A-448B-8FBA-9B73C8F3F07A}"/>
    <dgm:cxn modelId="{E552A94B-CA7E-4B5C-8C5F-F23D3FD963F1}" type="presOf" srcId="{AD3A582C-3E32-4124-853F-B983CBBC0110}" destId="{4684FF35-61C1-4B6E-B095-AD2866BC509F}" srcOrd="0" destOrd="0" presId="urn:microsoft.com/office/officeart/2005/8/layout/lProcess2"/>
    <dgm:cxn modelId="{6D13DCB1-4E0A-4191-A9C4-4829C0AF7E81}" srcId="{EE657F3A-1415-4F40-8E35-E7E0AA7C9AEE}" destId="{FDE9ABD7-D728-44D2-9E08-5E7870E2F263}" srcOrd="1" destOrd="0" parTransId="{3A750115-64DA-4682-AC98-D17272C12252}" sibTransId="{1ACD075E-EA57-4F55-A052-19F3B0873197}"/>
    <dgm:cxn modelId="{62B95D26-68EA-48ED-89E9-35D3E2AA88D9}" type="presOf" srcId="{39D34404-53A0-4655-B113-EA7613E8E159}" destId="{AB6469E6-9CDC-44A3-B964-ACCD004F378E}" srcOrd="0" destOrd="0" presId="urn:microsoft.com/office/officeart/2005/8/layout/lProcess2"/>
    <dgm:cxn modelId="{FB33B6AF-CB95-43B9-B9BE-5171CDB6602A}" srcId="{DC037E37-5FCF-4D4B-AC6A-5A370CD2F873}" destId="{8B198810-3186-4C0E-A068-B6D03BAD149E}" srcOrd="1" destOrd="0" parTransId="{E08DE019-A37E-445B-A16A-4E1BFAB90098}" sibTransId="{CDA934AB-0B76-41FE-ADB6-BD9FE7D58EA8}"/>
    <dgm:cxn modelId="{14934AFD-BEE1-4B8D-8EB3-F74BF1D4E334}" type="presOf" srcId="{E45A5AB2-0E67-4023-8078-5257891AF94B}" destId="{AD75E476-C8DC-42DB-B5A6-117E7606E5FC}" srcOrd="0" destOrd="0" presId="urn:microsoft.com/office/officeart/2005/8/layout/lProcess2"/>
    <dgm:cxn modelId="{A04D4554-E85E-485A-B67E-7A5FEE4185BC}" type="presOf" srcId="{DBB20945-D2DF-4536-A97D-5BCC5C55AFCB}" destId="{CB9F59AA-4D61-4CD6-96C2-85A10FAF8A11}" srcOrd="0" destOrd="0" presId="urn:microsoft.com/office/officeart/2005/8/layout/lProcess2"/>
    <dgm:cxn modelId="{D85AA4E9-0CA8-42C8-AC57-E3BA12CA1722}" srcId="{404EBFCB-265B-41E1-966B-CAB1A56B50E8}" destId="{EE657F3A-1415-4F40-8E35-E7E0AA7C9AEE}" srcOrd="4" destOrd="0" parTransId="{0A35B997-B36E-4916-9213-B7181AF0A282}" sibTransId="{7EA0682C-A76D-4009-95C7-F1C7D43625B1}"/>
    <dgm:cxn modelId="{8983C26C-5850-4C0C-97DA-2DD516AB9FC7}" type="presOf" srcId="{C1345A2B-AEAD-40F7-8AFA-FDAEA1050586}" destId="{EE2F7A1A-276C-4324-B6BB-EF728C2A306C}" srcOrd="0" destOrd="0" presId="urn:microsoft.com/office/officeart/2005/8/layout/lProcess2"/>
    <dgm:cxn modelId="{1F76CC6A-BEA4-4BA8-8BCE-7072FEDC4C36}" type="presOf" srcId="{73572191-BB2D-41A4-957D-FAAC7E19C8A2}" destId="{59234CB6-7DDF-4536-A7A1-BDD72EE7C4B1}" srcOrd="0" destOrd="0" presId="urn:microsoft.com/office/officeart/2005/8/layout/lProcess2"/>
    <dgm:cxn modelId="{B4C42886-1059-466B-B332-AA724C8DC712}" type="presOf" srcId="{054DFBAB-F312-454A-9DEE-C50E20054C05}" destId="{5ED82DFC-B293-413D-862A-1F256305013A}" srcOrd="0" destOrd="0" presId="urn:microsoft.com/office/officeart/2005/8/layout/lProcess2"/>
    <dgm:cxn modelId="{4A4D081B-A07A-4A4E-9C3E-9E3A5FE6FE15}" srcId="{DF8EDFA5-09DF-4335-8932-53231F72C06C}" destId="{A949E4B6-3D46-4403-B79F-F4E5AA968993}" srcOrd="1" destOrd="0" parTransId="{09B27B2E-587D-4B2B-B4CC-E3D88BE8FA06}" sibTransId="{05CDF365-BBA4-4800-BD62-B01F74E63ED3}"/>
    <dgm:cxn modelId="{5A013FD9-8C59-4D61-AC0E-AA7F392C7A9E}" srcId="{404EBFCB-265B-41E1-966B-CAB1A56B50E8}" destId="{DC037E37-5FCF-4D4B-AC6A-5A370CD2F873}" srcOrd="3" destOrd="0" parTransId="{F3F2FB14-5BD4-4C09-BA9D-B86D1633F8BA}" sibTransId="{2AAFDFCC-A809-4560-93CE-4FF14B7A1F27}"/>
    <dgm:cxn modelId="{B1E5BF1C-4E13-4079-A39E-8495161F1EDD}" type="presOf" srcId="{DF8EDFA5-09DF-4335-8932-53231F72C06C}" destId="{BF290832-C3FF-4F9F-889E-0ED89AC98CDD}" srcOrd="1" destOrd="0" presId="urn:microsoft.com/office/officeart/2005/8/layout/lProcess2"/>
    <dgm:cxn modelId="{9BD0B606-6A0E-4C2B-9068-A3B45EC63090}" srcId="{22B8D56A-EAE8-4C08-BBDC-16C02D6D418E}" destId="{85C4D212-9A88-4BC4-A196-BD6CF8D1F72A}" srcOrd="0" destOrd="0" parTransId="{D52FA2A2-EF40-4CBD-942D-FB984A84A413}" sibTransId="{8186ADF1-3FBF-445F-9617-E20D21A9D146}"/>
    <dgm:cxn modelId="{35317191-C974-430F-9D48-5105E7981D75}" type="presOf" srcId="{EE657F3A-1415-4F40-8E35-E7E0AA7C9AEE}" destId="{40C528CF-377D-4C19-B0E3-04FA322F4E75}" srcOrd="1" destOrd="0" presId="urn:microsoft.com/office/officeart/2005/8/layout/lProcess2"/>
    <dgm:cxn modelId="{9C26AE35-7000-4CF3-AD0C-C7A428EEBF91}" srcId="{EE657F3A-1415-4F40-8E35-E7E0AA7C9AEE}" destId="{DBB20945-D2DF-4536-A97D-5BCC5C55AFCB}" srcOrd="0" destOrd="0" parTransId="{49A469D9-2BB8-43AF-8F81-E1305603E593}" sibTransId="{98F4A094-BA59-4F03-BDCC-BEBB5C7CAC3F}"/>
    <dgm:cxn modelId="{69E7BD55-407F-481C-BEB0-838BF955876B}" srcId="{404EBFCB-265B-41E1-966B-CAB1A56B50E8}" destId="{DF8EDFA5-09DF-4335-8932-53231F72C06C}" srcOrd="1" destOrd="0" parTransId="{800DB523-8EBE-4606-A469-DB24A8E5DAE4}" sibTransId="{4251972C-5817-4C72-9693-A816B71C5450}"/>
    <dgm:cxn modelId="{E75F18CC-D82F-4DED-B6E7-E6F905391CAA}" type="presOf" srcId="{FDE9ABD7-D728-44D2-9E08-5E7870E2F263}" destId="{0AB54DD6-D01B-4E8F-8AAE-E59C265B59A4}" srcOrd="0" destOrd="0" presId="urn:microsoft.com/office/officeart/2005/8/layout/lProcess2"/>
    <dgm:cxn modelId="{796652D3-F17E-4B0E-9BC2-30FEE70D01BF}" type="presOf" srcId="{DC037E37-5FCF-4D4B-AC6A-5A370CD2F873}" destId="{97514451-0D80-43A5-A599-09F1D8AE31F4}" srcOrd="1" destOrd="0" presId="urn:microsoft.com/office/officeart/2005/8/layout/lProcess2"/>
    <dgm:cxn modelId="{34C144AF-17DA-4003-9B6D-F5C9BEB992E9}" type="presOf" srcId="{A949E4B6-3D46-4403-B79F-F4E5AA968993}" destId="{02726451-259C-47B0-A1EA-AA869BB6DA09}" srcOrd="0" destOrd="0" presId="urn:microsoft.com/office/officeart/2005/8/layout/lProcess2"/>
    <dgm:cxn modelId="{136B9443-5EA9-44D1-91D1-291483E889A1}" srcId="{DF8EDFA5-09DF-4335-8932-53231F72C06C}" destId="{E45A5AB2-0E67-4023-8078-5257891AF94B}" srcOrd="0" destOrd="0" parTransId="{88B70DE4-E6AE-4F7A-8D0A-018EA5852AA5}" sibTransId="{75831E24-5BA4-40A5-80EE-D74FE9E36CF9}"/>
    <dgm:cxn modelId="{6BA1B446-4090-4B5D-9A7C-85EBE5C13A06}" type="presOf" srcId="{8B198810-3186-4C0E-A068-B6D03BAD149E}" destId="{890954A7-37FB-4CD5-9196-E13EED297C25}" srcOrd="0" destOrd="0" presId="urn:microsoft.com/office/officeart/2005/8/layout/lProcess2"/>
    <dgm:cxn modelId="{4D5BD572-FF42-4BB8-94FD-DFF1A50A61C5}" srcId="{404EBFCB-265B-41E1-966B-CAB1A56B50E8}" destId="{22B8D56A-EAE8-4C08-BBDC-16C02D6D418E}" srcOrd="2" destOrd="0" parTransId="{38A8E95E-D3B4-424C-BA2C-18DEAECA2DCE}" sibTransId="{76F614C1-40B1-435D-B501-1FCAD88DAC27}"/>
    <dgm:cxn modelId="{145410F0-8691-4066-A98B-0300C644E050}" type="presOf" srcId="{DC037E37-5FCF-4D4B-AC6A-5A370CD2F873}" destId="{545ABC97-FB35-4499-88A8-254E0BBB8885}" srcOrd="0" destOrd="0" presId="urn:microsoft.com/office/officeart/2005/8/layout/lProcess2"/>
    <dgm:cxn modelId="{EDD67293-0A8C-42C0-A0F5-401AF509232B}" type="presOf" srcId="{39D34404-53A0-4655-B113-EA7613E8E159}" destId="{03780905-5B6E-4AD0-AA79-A2D57AC3CFD6}" srcOrd="1" destOrd="0" presId="urn:microsoft.com/office/officeart/2005/8/layout/lProcess2"/>
    <dgm:cxn modelId="{40D3DFF5-972E-4392-A28D-5AAF7DDCE338}" type="presOf" srcId="{404EBFCB-265B-41E1-966B-CAB1A56B50E8}" destId="{B6E0ADD4-C75B-400A-A2F5-D6104A5799AB}" srcOrd="0" destOrd="0" presId="urn:microsoft.com/office/officeart/2005/8/layout/lProcess2"/>
    <dgm:cxn modelId="{17C1FA8C-4241-42F6-AE8B-AE0D7D195998}" type="presOf" srcId="{22B8D56A-EAE8-4C08-BBDC-16C02D6D418E}" destId="{969E0559-8B2F-424F-8D29-A8FD7EFB5990}" srcOrd="0" destOrd="0" presId="urn:microsoft.com/office/officeart/2005/8/layout/lProcess2"/>
    <dgm:cxn modelId="{FCF84B0F-8115-4A86-9B16-EEDEE6D5F5CD}" type="presOf" srcId="{EE657F3A-1415-4F40-8E35-E7E0AA7C9AEE}" destId="{4259CE54-0CE2-4144-B53D-9237AE776BC2}" srcOrd="0" destOrd="0" presId="urn:microsoft.com/office/officeart/2005/8/layout/lProcess2"/>
    <dgm:cxn modelId="{E5476F36-EB7A-415D-B724-DA9CB02649E3}" srcId="{404EBFCB-265B-41E1-966B-CAB1A56B50E8}" destId="{39D34404-53A0-4655-B113-EA7613E8E159}" srcOrd="0" destOrd="0" parTransId="{D945D52E-CC46-4004-BB49-B73E3773E0F5}" sibTransId="{5800E613-CAE9-488F-9EA9-887ED6F17C09}"/>
    <dgm:cxn modelId="{98BAA791-DADF-473C-9D16-285818C6198F}" srcId="{39D34404-53A0-4655-B113-EA7613E8E159}" destId="{C1345A2B-AEAD-40F7-8AFA-FDAEA1050586}" srcOrd="1" destOrd="0" parTransId="{5E09A52A-725A-41B5-BD88-5AC948C9B59A}" sibTransId="{0A743EE8-AF54-4139-871F-05DF0A2AB120}"/>
    <dgm:cxn modelId="{4F222BCD-E501-41EA-BB03-B40DF1FEF8BB}" type="presOf" srcId="{22B8D56A-EAE8-4C08-BBDC-16C02D6D418E}" destId="{B17DE0F8-75AA-4B2A-A07D-506FB65E4E4E}" srcOrd="1" destOrd="0" presId="urn:microsoft.com/office/officeart/2005/8/layout/lProcess2"/>
    <dgm:cxn modelId="{F4D8C518-9CCE-4EAE-8431-F385154DBF7E}" srcId="{39D34404-53A0-4655-B113-EA7613E8E159}" destId="{AD3A582C-3E32-4124-853F-B983CBBC0110}" srcOrd="0" destOrd="0" parTransId="{F4709622-F877-401B-97ED-CA7E58D43D31}" sibTransId="{4712B0D7-5203-458A-A8EF-C23188AB809B}"/>
    <dgm:cxn modelId="{49226A58-501C-44BF-B716-64AB0844C801}" srcId="{22B8D56A-EAE8-4C08-BBDC-16C02D6D418E}" destId="{054DFBAB-F312-454A-9DEE-C50E20054C05}" srcOrd="1" destOrd="0" parTransId="{0B647E00-394C-44D5-AEDD-FF0424E1EE1C}" sibTransId="{4BBA1500-3E8A-4DB7-9DDE-9EA3C73B1B00}"/>
    <dgm:cxn modelId="{28DE0728-077B-4571-A290-4D8E2C23A979}" type="presParOf" srcId="{B6E0ADD4-C75B-400A-A2F5-D6104A5799AB}" destId="{883EDA25-7D48-4391-BAC4-E8FE961FC2F9}" srcOrd="0" destOrd="0" presId="urn:microsoft.com/office/officeart/2005/8/layout/lProcess2"/>
    <dgm:cxn modelId="{97D82AAC-9F71-46AD-88A1-DE7192DF8B58}" type="presParOf" srcId="{883EDA25-7D48-4391-BAC4-E8FE961FC2F9}" destId="{AB6469E6-9CDC-44A3-B964-ACCD004F378E}" srcOrd="0" destOrd="0" presId="urn:microsoft.com/office/officeart/2005/8/layout/lProcess2"/>
    <dgm:cxn modelId="{DF2EBE43-7902-43B8-9493-5FE3052C7FC0}" type="presParOf" srcId="{883EDA25-7D48-4391-BAC4-E8FE961FC2F9}" destId="{03780905-5B6E-4AD0-AA79-A2D57AC3CFD6}" srcOrd="1" destOrd="0" presId="urn:microsoft.com/office/officeart/2005/8/layout/lProcess2"/>
    <dgm:cxn modelId="{ED030614-C3AD-48CD-879C-AA25F661648D}" type="presParOf" srcId="{883EDA25-7D48-4391-BAC4-E8FE961FC2F9}" destId="{EB4397C4-F20E-475E-B907-88EC92041D78}" srcOrd="2" destOrd="0" presId="urn:microsoft.com/office/officeart/2005/8/layout/lProcess2"/>
    <dgm:cxn modelId="{8FAF6EE6-CD41-4E8E-8E5C-F2C44F6839AA}" type="presParOf" srcId="{EB4397C4-F20E-475E-B907-88EC92041D78}" destId="{E19376CB-5934-4720-9F4B-CF715D352F65}" srcOrd="0" destOrd="0" presId="urn:microsoft.com/office/officeart/2005/8/layout/lProcess2"/>
    <dgm:cxn modelId="{711E2DB4-4A37-4A4A-AD99-D219164FFBF2}" type="presParOf" srcId="{E19376CB-5934-4720-9F4B-CF715D352F65}" destId="{4684FF35-61C1-4B6E-B095-AD2866BC509F}" srcOrd="0" destOrd="0" presId="urn:microsoft.com/office/officeart/2005/8/layout/lProcess2"/>
    <dgm:cxn modelId="{2CAEB40F-65B3-4236-9308-D427C1926C24}" type="presParOf" srcId="{E19376CB-5934-4720-9F4B-CF715D352F65}" destId="{D0055846-0A34-45AB-84B3-0BC8E41F7C8B}" srcOrd="1" destOrd="0" presId="urn:microsoft.com/office/officeart/2005/8/layout/lProcess2"/>
    <dgm:cxn modelId="{0E6698B0-C18A-4AF9-9AA4-9FF4B2749F44}" type="presParOf" srcId="{E19376CB-5934-4720-9F4B-CF715D352F65}" destId="{EE2F7A1A-276C-4324-B6BB-EF728C2A306C}" srcOrd="2" destOrd="0" presId="urn:microsoft.com/office/officeart/2005/8/layout/lProcess2"/>
    <dgm:cxn modelId="{B7B94C71-408B-485D-B95E-0E9BB928F0EE}" type="presParOf" srcId="{B6E0ADD4-C75B-400A-A2F5-D6104A5799AB}" destId="{C6B5DE72-5949-496E-AC92-278AA36110D7}" srcOrd="1" destOrd="0" presId="urn:microsoft.com/office/officeart/2005/8/layout/lProcess2"/>
    <dgm:cxn modelId="{87FC2A43-C379-4630-9621-94220C42F15B}" type="presParOf" srcId="{B6E0ADD4-C75B-400A-A2F5-D6104A5799AB}" destId="{2C882A96-1FF2-4F9C-A627-AD91174D2C3D}" srcOrd="2" destOrd="0" presId="urn:microsoft.com/office/officeart/2005/8/layout/lProcess2"/>
    <dgm:cxn modelId="{BB3D88B9-ED8A-4270-84AB-06C6197B5F33}" type="presParOf" srcId="{2C882A96-1FF2-4F9C-A627-AD91174D2C3D}" destId="{9EA325DC-C05F-436E-A4B4-22C7DB862614}" srcOrd="0" destOrd="0" presId="urn:microsoft.com/office/officeart/2005/8/layout/lProcess2"/>
    <dgm:cxn modelId="{704ED90E-36A6-4B02-AAB1-635439B3FC29}" type="presParOf" srcId="{2C882A96-1FF2-4F9C-A627-AD91174D2C3D}" destId="{BF290832-C3FF-4F9F-889E-0ED89AC98CDD}" srcOrd="1" destOrd="0" presId="urn:microsoft.com/office/officeart/2005/8/layout/lProcess2"/>
    <dgm:cxn modelId="{0E660BBD-5D26-461D-B179-E6617510DCB5}" type="presParOf" srcId="{2C882A96-1FF2-4F9C-A627-AD91174D2C3D}" destId="{5620C180-CDA3-49CD-AF01-84B5049944B3}" srcOrd="2" destOrd="0" presId="urn:microsoft.com/office/officeart/2005/8/layout/lProcess2"/>
    <dgm:cxn modelId="{EB6AA8AA-B606-4A69-A6D7-C8112971AF33}" type="presParOf" srcId="{5620C180-CDA3-49CD-AF01-84B5049944B3}" destId="{AF197F96-B559-4319-9615-F0A04B7A8687}" srcOrd="0" destOrd="0" presId="urn:microsoft.com/office/officeart/2005/8/layout/lProcess2"/>
    <dgm:cxn modelId="{DE929F23-0918-4C5B-9321-CDD279C6CA67}" type="presParOf" srcId="{AF197F96-B559-4319-9615-F0A04B7A8687}" destId="{AD75E476-C8DC-42DB-B5A6-117E7606E5FC}" srcOrd="0" destOrd="0" presId="urn:microsoft.com/office/officeart/2005/8/layout/lProcess2"/>
    <dgm:cxn modelId="{4D21BA50-C8FC-4752-B261-E9918AD48408}" type="presParOf" srcId="{AF197F96-B559-4319-9615-F0A04B7A8687}" destId="{64E2D4A6-7ED4-4AD4-A53B-399F3CC116F2}" srcOrd="1" destOrd="0" presId="urn:microsoft.com/office/officeart/2005/8/layout/lProcess2"/>
    <dgm:cxn modelId="{2604077B-6F4F-4FCF-A25A-24E50D0937E9}" type="presParOf" srcId="{AF197F96-B559-4319-9615-F0A04B7A8687}" destId="{02726451-259C-47B0-A1EA-AA869BB6DA09}" srcOrd="2" destOrd="0" presId="urn:microsoft.com/office/officeart/2005/8/layout/lProcess2"/>
    <dgm:cxn modelId="{9D52E810-530F-4F78-8A70-348504C28181}" type="presParOf" srcId="{B6E0ADD4-C75B-400A-A2F5-D6104A5799AB}" destId="{4EC65AEC-1D78-424E-AD79-E72CB3FED938}" srcOrd="3" destOrd="0" presId="urn:microsoft.com/office/officeart/2005/8/layout/lProcess2"/>
    <dgm:cxn modelId="{5A92B2BE-C48D-4FDD-8226-FCBCC5748CEE}" type="presParOf" srcId="{B6E0ADD4-C75B-400A-A2F5-D6104A5799AB}" destId="{BC56AB7A-F689-40E9-A0B3-FCCA53ED286B}" srcOrd="4" destOrd="0" presId="urn:microsoft.com/office/officeart/2005/8/layout/lProcess2"/>
    <dgm:cxn modelId="{E0820E98-DC41-4C07-B80F-7DE187B4F9BD}" type="presParOf" srcId="{BC56AB7A-F689-40E9-A0B3-FCCA53ED286B}" destId="{969E0559-8B2F-424F-8D29-A8FD7EFB5990}" srcOrd="0" destOrd="0" presId="urn:microsoft.com/office/officeart/2005/8/layout/lProcess2"/>
    <dgm:cxn modelId="{101BC60D-A255-4B0B-A69B-BE3FB415AC84}" type="presParOf" srcId="{BC56AB7A-F689-40E9-A0B3-FCCA53ED286B}" destId="{B17DE0F8-75AA-4B2A-A07D-506FB65E4E4E}" srcOrd="1" destOrd="0" presId="urn:microsoft.com/office/officeart/2005/8/layout/lProcess2"/>
    <dgm:cxn modelId="{054D45C4-E10A-4E0B-AC93-B76D1928B338}" type="presParOf" srcId="{BC56AB7A-F689-40E9-A0B3-FCCA53ED286B}" destId="{E105B120-F539-4AE3-9B43-6853FD61D822}" srcOrd="2" destOrd="0" presId="urn:microsoft.com/office/officeart/2005/8/layout/lProcess2"/>
    <dgm:cxn modelId="{919060B8-C24E-4B69-B522-2C4E7ED3C671}" type="presParOf" srcId="{E105B120-F539-4AE3-9B43-6853FD61D822}" destId="{44227495-70B0-45D6-8C2D-7BD37042369F}" srcOrd="0" destOrd="0" presId="urn:microsoft.com/office/officeart/2005/8/layout/lProcess2"/>
    <dgm:cxn modelId="{AF6E870A-F55C-416A-BE73-E399BAAD78AB}" type="presParOf" srcId="{44227495-70B0-45D6-8C2D-7BD37042369F}" destId="{C311DFB7-E2CF-41B9-BC6A-91024F6EB8A0}" srcOrd="0" destOrd="0" presId="urn:microsoft.com/office/officeart/2005/8/layout/lProcess2"/>
    <dgm:cxn modelId="{D1C57EE8-71E8-48EB-9B6C-AF657517F5C6}" type="presParOf" srcId="{44227495-70B0-45D6-8C2D-7BD37042369F}" destId="{DE8F4C66-B6F8-43B7-99DE-61879FFD9761}" srcOrd="1" destOrd="0" presId="urn:microsoft.com/office/officeart/2005/8/layout/lProcess2"/>
    <dgm:cxn modelId="{4F37D81E-7A88-4D49-B388-A436C4E75EFA}" type="presParOf" srcId="{44227495-70B0-45D6-8C2D-7BD37042369F}" destId="{5ED82DFC-B293-413D-862A-1F256305013A}" srcOrd="2" destOrd="0" presId="urn:microsoft.com/office/officeart/2005/8/layout/lProcess2"/>
    <dgm:cxn modelId="{0DE39FBD-1C91-40F3-8D5B-45651DDE675B}" type="presParOf" srcId="{B6E0ADD4-C75B-400A-A2F5-D6104A5799AB}" destId="{A850FE6B-9D7C-4135-87E4-F69592690B88}" srcOrd="5" destOrd="0" presId="urn:microsoft.com/office/officeart/2005/8/layout/lProcess2"/>
    <dgm:cxn modelId="{AEEB9F32-6258-409D-A692-6A95C6AF5425}" type="presParOf" srcId="{B6E0ADD4-C75B-400A-A2F5-D6104A5799AB}" destId="{85A3D791-6FA5-467D-92DB-C31F86521CD1}" srcOrd="6" destOrd="0" presId="urn:microsoft.com/office/officeart/2005/8/layout/lProcess2"/>
    <dgm:cxn modelId="{858FC778-BC46-4081-9951-21822DAEC524}" type="presParOf" srcId="{85A3D791-6FA5-467D-92DB-C31F86521CD1}" destId="{545ABC97-FB35-4499-88A8-254E0BBB8885}" srcOrd="0" destOrd="0" presId="urn:microsoft.com/office/officeart/2005/8/layout/lProcess2"/>
    <dgm:cxn modelId="{1ADFF9B3-D452-4002-A6D8-273AA8881B4C}" type="presParOf" srcId="{85A3D791-6FA5-467D-92DB-C31F86521CD1}" destId="{97514451-0D80-43A5-A599-09F1D8AE31F4}" srcOrd="1" destOrd="0" presId="urn:microsoft.com/office/officeart/2005/8/layout/lProcess2"/>
    <dgm:cxn modelId="{961E6295-9F2A-4A6D-A273-69600A04CF4D}" type="presParOf" srcId="{85A3D791-6FA5-467D-92DB-C31F86521CD1}" destId="{2915F2FF-1BAD-4713-AC29-070629F968B2}" srcOrd="2" destOrd="0" presId="urn:microsoft.com/office/officeart/2005/8/layout/lProcess2"/>
    <dgm:cxn modelId="{66084784-A43C-4960-BF7A-E0A613102BC8}" type="presParOf" srcId="{2915F2FF-1BAD-4713-AC29-070629F968B2}" destId="{014D9EBA-A026-4897-B03A-398692ED409B}" srcOrd="0" destOrd="0" presId="urn:microsoft.com/office/officeart/2005/8/layout/lProcess2"/>
    <dgm:cxn modelId="{5D5730A6-A640-49FB-9C0F-49E4A64BA975}" type="presParOf" srcId="{014D9EBA-A026-4897-B03A-398692ED409B}" destId="{59234CB6-7DDF-4536-A7A1-BDD72EE7C4B1}" srcOrd="0" destOrd="0" presId="urn:microsoft.com/office/officeart/2005/8/layout/lProcess2"/>
    <dgm:cxn modelId="{09F40608-B475-4E9C-9B1C-AD0F7728AC71}" type="presParOf" srcId="{014D9EBA-A026-4897-B03A-398692ED409B}" destId="{E18BCE65-C458-45A9-BBB9-F21E68A3E920}" srcOrd="1" destOrd="0" presId="urn:microsoft.com/office/officeart/2005/8/layout/lProcess2"/>
    <dgm:cxn modelId="{6783539D-964C-4535-A363-0E118136B516}" type="presParOf" srcId="{014D9EBA-A026-4897-B03A-398692ED409B}" destId="{890954A7-37FB-4CD5-9196-E13EED297C25}" srcOrd="2" destOrd="0" presId="urn:microsoft.com/office/officeart/2005/8/layout/lProcess2"/>
    <dgm:cxn modelId="{80D8CCBF-9CAE-4253-B89A-FC4A4D4D47D7}" type="presParOf" srcId="{B6E0ADD4-C75B-400A-A2F5-D6104A5799AB}" destId="{C501CBEA-121C-487F-ACA5-ABBB447119C5}" srcOrd="7" destOrd="0" presId="urn:microsoft.com/office/officeart/2005/8/layout/lProcess2"/>
    <dgm:cxn modelId="{331FA5C6-3B4A-440E-9754-F50712106681}" type="presParOf" srcId="{B6E0ADD4-C75B-400A-A2F5-D6104A5799AB}" destId="{D25D8801-1CB3-419A-A31B-720933E81F03}" srcOrd="8" destOrd="0" presId="urn:microsoft.com/office/officeart/2005/8/layout/lProcess2"/>
    <dgm:cxn modelId="{A9441698-8A2A-4DCE-B61A-6E1BFECFF761}" type="presParOf" srcId="{D25D8801-1CB3-419A-A31B-720933E81F03}" destId="{4259CE54-0CE2-4144-B53D-9237AE776BC2}" srcOrd="0" destOrd="0" presId="urn:microsoft.com/office/officeart/2005/8/layout/lProcess2"/>
    <dgm:cxn modelId="{505F9BBA-F9E4-4E51-942F-3B3957CFD780}" type="presParOf" srcId="{D25D8801-1CB3-419A-A31B-720933E81F03}" destId="{40C528CF-377D-4C19-B0E3-04FA322F4E75}" srcOrd="1" destOrd="0" presId="urn:microsoft.com/office/officeart/2005/8/layout/lProcess2"/>
    <dgm:cxn modelId="{3B0FC1FC-3C08-43A6-BD3A-8FD2D3BE38D5}" type="presParOf" srcId="{D25D8801-1CB3-419A-A31B-720933E81F03}" destId="{91C7E21A-8DC4-4490-B17F-26C6FAD85EC3}" srcOrd="2" destOrd="0" presId="urn:microsoft.com/office/officeart/2005/8/layout/lProcess2"/>
    <dgm:cxn modelId="{BD513A36-1348-4802-9157-399D7029485B}" type="presParOf" srcId="{91C7E21A-8DC4-4490-B17F-26C6FAD85EC3}" destId="{BBE36C29-4532-4D57-93AB-603E4A041EB4}" srcOrd="0" destOrd="0" presId="urn:microsoft.com/office/officeart/2005/8/layout/lProcess2"/>
    <dgm:cxn modelId="{782C300F-F293-4033-B139-3192EF104207}" type="presParOf" srcId="{BBE36C29-4532-4D57-93AB-603E4A041EB4}" destId="{CB9F59AA-4D61-4CD6-96C2-85A10FAF8A11}" srcOrd="0" destOrd="0" presId="urn:microsoft.com/office/officeart/2005/8/layout/lProcess2"/>
    <dgm:cxn modelId="{A9964E11-0273-4AB6-9AFD-BCB974AE656F}" type="presParOf" srcId="{BBE36C29-4532-4D57-93AB-603E4A041EB4}" destId="{FBB763CD-603F-4FA1-ABAE-6452D38E4ACC}" srcOrd="1" destOrd="0" presId="urn:microsoft.com/office/officeart/2005/8/layout/lProcess2"/>
    <dgm:cxn modelId="{FC5B6FC8-01C6-4EBB-95AC-0410F6F6CE46}" type="presParOf" srcId="{BBE36C29-4532-4D57-93AB-603E4A041EB4}" destId="{0AB54DD6-D01B-4E8F-8AAE-E59C265B59A4}" srcOrd="2" destOrd="0" presId="urn:microsoft.com/office/officeart/2005/8/layout/lProcess2"/>
  </dgm:cxnLst>
  <dgm:bg>
    <a:gradFill>
      <a:gsLst>
        <a:gs pos="49000">
          <a:schemeClr val="bg1">
            <a:lumMod val="95000"/>
          </a:schemeClr>
        </a:gs>
        <a:gs pos="99000">
          <a:schemeClr val="accent6">
            <a:lumMod val="50000"/>
            <a:alpha val="28000"/>
          </a:schemeClr>
        </a:gs>
      </a:gsLst>
      <a:path path="shape">
        <a:fillToRect l="50000" t="50000" r="50000" b="50000"/>
      </a:path>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E6BDA-B6E5-4DF1-95D1-1A674AAB2306}" type="doc">
      <dgm:prSet loTypeId="urn:microsoft.com/office/officeart/2005/8/layout/hList7" loCatId="list" qsTypeId="urn:microsoft.com/office/officeart/2005/8/quickstyle/3d3" qsCatId="3D" csTypeId="urn:microsoft.com/office/officeart/2005/8/colors/accent6_4" csCatId="accent6" phldr="1"/>
      <dgm:spPr/>
      <dgm:t>
        <a:bodyPr/>
        <a:lstStyle/>
        <a:p>
          <a:endParaRPr lang="en-US"/>
        </a:p>
      </dgm:t>
    </dgm:pt>
    <dgm:pt modelId="{3421FE9A-B815-47B1-9E40-1FE0BC5B7774}">
      <dgm:prSet phldrT="[Text]"/>
      <dgm:spPr/>
      <dgm:t>
        <a:bodyPr/>
        <a:lstStyle/>
        <a:p>
          <a:r>
            <a:rPr lang="en-US" dirty="0" smtClean="0">
              <a:solidFill>
                <a:schemeClr val="tx1"/>
              </a:solidFill>
              <a:latin typeface="+mj-lt"/>
            </a:rPr>
            <a:t>Agriculture</a:t>
          </a:r>
          <a:endParaRPr lang="en-US" dirty="0">
            <a:solidFill>
              <a:schemeClr val="tx1"/>
            </a:solidFill>
            <a:latin typeface="+mj-lt"/>
          </a:endParaRPr>
        </a:p>
      </dgm:t>
    </dgm:pt>
    <dgm:pt modelId="{B5769ED1-8460-471A-AB68-D650BE151518}" type="parTrans" cxnId="{473FC751-717B-4004-819C-ABFA65411FE7}">
      <dgm:prSet/>
      <dgm:spPr/>
      <dgm:t>
        <a:bodyPr/>
        <a:lstStyle/>
        <a:p>
          <a:endParaRPr lang="en-US"/>
        </a:p>
      </dgm:t>
    </dgm:pt>
    <dgm:pt modelId="{B8473C79-54DC-4D78-B1A9-BF40231B98BD}" type="sibTrans" cxnId="{473FC751-717B-4004-819C-ABFA65411FE7}">
      <dgm:prSet/>
      <dgm:spPr/>
      <dgm:t>
        <a:bodyPr/>
        <a:lstStyle/>
        <a:p>
          <a:endParaRPr lang="en-US"/>
        </a:p>
      </dgm:t>
    </dgm:pt>
    <dgm:pt modelId="{D3746965-0C88-4671-AFBC-A7DFF5F52724}">
      <dgm:prSet phldrT="[Text]"/>
      <dgm:spPr/>
      <dgm:t>
        <a:bodyPr/>
        <a:lstStyle/>
        <a:p>
          <a:r>
            <a:rPr lang="en-US" dirty="0" smtClean="0">
              <a:solidFill>
                <a:schemeClr val="tx1"/>
              </a:solidFill>
              <a:latin typeface="+mj-lt"/>
            </a:rPr>
            <a:t>Business and trade</a:t>
          </a:r>
          <a:endParaRPr lang="en-US" dirty="0">
            <a:solidFill>
              <a:schemeClr val="tx1"/>
            </a:solidFill>
            <a:latin typeface="+mj-lt"/>
          </a:endParaRPr>
        </a:p>
      </dgm:t>
    </dgm:pt>
    <dgm:pt modelId="{F1E3613D-EA78-4C20-AA34-3055DDC62436}" type="parTrans" cxnId="{8A519B67-3FBD-48FD-9513-102D62BD876A}">
      <dgm:prSet/>
      <dgm:spPr/>
      <dgm:t>
        <a:bodyPr/>
        <a:lstStyle/>
        <a:p>
          <a:endParaRPr lang="en-US"/>
        </a:p>
      </dgm:t>
    </dgm:pt>
    <dgm:pt modelId="{0000505A-06C6-4982-9F6F-01A60D62BA09}" type="sibTrans" cxnId="{8A519B67-3FBD-48FD-9513-102D62BD876A}">
      <dgm:prSet/>
      <dgm:spPr/>
      <dgm:t>
        <a:bodyPr/>
        <a:lstStyle/>
        <a:p>
          <a:endParaRPr lang="en-US"/>
        </a:p>
      </dgm:t>
    </dgm:pt>
    <dgm:pt modelId="{32870D93-AEF5-44BE-9E4C-82B55CB50661}">
      <dgm:prSet phldrT="[Text]"/>
      <dgm:spPr/>
      <dgm:t>
        <a:bodyPr/>
        <a:lstStyle/>
        <a:p>
          <a:r>
            <a:rPr lang="en-US" dirty="0" smtClean="0">
              <a:solidFill>
                <a:schemeClr val="tx1"/>
              </a:solidFill>
              <a:latin typeface="+mj-lt"/>
            </a:rPr>
            <a:t>Service</a:t>
          </a:r>
          <a:endParaRPr lang="en-US" dirty="0">
            <a:solidFill>
              <a:schemeClr val="tx1"/>
            </a:solidFill>
            <a:latin typeface="+mj-lt"/>
          </a:endParaRPr>
        </a:p>
      </dgm:t>
    </dgm:pt>
    <dgm:pt modelId="{03EE3290-C0B6-4B52-8441-40D6EE9B53FA}" type="parTrans" cxnId="{6D4FE4E1-B1A7-4E48-9E73-5C97DB4E55FA}">
      <dgm:prSet/>
      <dgm:spPr/>
      <dgm:t>
        <a:bodyPr/>
        <a:lstStyle/>
        <a:p>
          <a:endParaRPr lang="en-US"/>
        </a:p>
      </dgm:t>
    </dgm:pt>
    <dgm:pt modelId="{2056B0A9-1F43-4CED-B62D-935157CE3583}" type="sibTrans" cxnId="{6D4FE4E1-B1A7-4E48-9E73-5C97DB4E55FA}">
      <dgm:prSet/>
      <dgm:spPr/>
      <dgm:t>
        <a:bodyPr/>
        <a:lstStyle/>
        <a:p>
          <a:endParaRPr lang="en-US"/>
        </a:p>
      </dgm:t>
    </dgm:pt>
    <dgm:pt modelId="{08D4047A-86E2-4B3F-97A9-93877EC05E2C}">
      <dgm:prSet phldrT="[Text]" custT="1"/>
      <dgm:spPr/>
      <dgm:t>
        <a:bodyPr/>
        <a:lstStyle/>
        <a:p>
          <a:r>
            <a:rPr lang="en-US" sz="2000" dirty="0" smtClean="0">
              <a:solidFill>
                <a:schemeClr val="tx1"/>
              </a:solidFill>
              <a:latin typeface="+mj-lt"/>
            </a:rPr>
            <a:t> Rearing animals and birds</a:t>
          </a:r>
          <a:endParaRPr lang="en-US" sz="2000" dirty="0">
            <a:solidFill>
              <a:schemeClr val="tx1"/>
            </a:solidFill>
            <a:latin typeface="+mj-lt"/>
          </a:endParaRPr>
        </a:p>
      </dgm:t>
    </dgm:pt>
    <dgm:pt modelId="{212FFF12-0624-4F47-9BDC-3563B903FF11}" type="parTrans" cxnId="{DCB9C131-2B8D-4F3F-93F9-0B2A25523293}">
      <dgm:prSet/>
      <dgm:spPr/>
      <dgm:t>
        <a:bodyPr/>
        <a:lstStyle/>
        <a:p>
          <a:endParaRPr lang="en-US"/>
        </a:p>
      </dgm:t>
    </dgm:pt>
    <dgm:pt modelId="{F34F9640-BD85-474E-BEA9-E3212A29EAD0}" type="sibTrans" cxnId="{DCB9C131-2B8D-4F3F-93F9-0B2A25523293}">
      <dgm:prSet/>
      <dgm:spPr/>
      <dgm:t>
        <a:bodyPr/>
        <a:lstStyle/>
        <a:p>
          <a:endParaRPr lang="en-US"/>
        </a:p>
      </dgm:t>
    </dgm:pt>
    <dgm:pt modelId="{F22CC265-14D8-4EF5-A01A-2B6F6ECD4D4B}">
      <dgm:prSet phldrT="[Text]" custT="1"/>
      <dgm:spPr/>
      <dgm:t>
        <a:bodyPr/>
        <a:lstStyle/>
        <a:p>
          <a:endParaRPr lang="en-US" sz="2000" dirty="0" smtClean="0">
            <a:solidFill>
              <a:schemeClr val="tx1"/>
            </a:solidFill>
            <a:latin typeface="+mj-lt"/>
          </a:endParaRPr>
        </a:p>
        <a:p>
          <a:r>
            <a:rPr lang="en-US" sz="2000" dirty="0" smtClean="0">
              <a:solidFill>
                <a:schemeClr val="tx1"/>
              </a:solidFill>
              <a:latin typeface="+mj-lt"/>
            </a:rPr>
            <a:t>Work in small and cottage industries</a:t>
          </a:r>
          <a:endParaRPr lang="en-US" sz="2000" dirty="0">
            <a:solidFill>
              <a:schemeClr val="tx1"/>
            </a:solidFill>
            <a:latin typeface="+mj-lt"/>
          </a:endParaRPr>
        </a:p>
      </dgm:t>
    </dgm:pt>
    <dgm:pt modelId="{65BDC3E3-2227-436D-9448-53005F9DAAFE}" type="parTrans" cxnId="{9732C777-2A3B-4DD8-B872-612C125EFBD3}">
      <dgm:prSet/>
      <dgm:spPr/>
      <dgm:t>
        <a:bodyPr/>
        <a:lstStyle/>
        <a:p>
          <a:endParaRPr lang="en-US"/>
        </a:p>
      </dgm:t>
    </dgm:pt>
    <dgm:pt modelId="{4E62DFEB-BE49-49B3-9449-726157C8BC34}" type="sibTrans" cxnId="{9732C777-2A3B-4DD8-B872-612C125EFBD3}">
      <dgm:prSet/>
      <dgm:spPr/>
      <dgm:t>
        <a:bodyPr/>
        <a:lstStyle/>
        <a:p>
          <a:endParaRPr lang="en-US"/>
        </a:p>
      </dgm:t>
    </dgm:pt>
    <dgm:pt modelId="{2CF27577-A481-4B26-983D-F897E79CFC3B}">
      <dgm:prSet phldrT="[Text]" custT="1"/>
      <dgm:spPr/>
      <dgm:t>
        <a:bodyPr/>
        <a:lstStyle/>
        <a:p>
          <a:r>
            <a:rPr lang="en-US" sz="2000" dirty="0" smtClean="0">
              <a:solidFill>
                <a:schemeClr val="tx1"/>
              </a:solidFill>
              <a:latin typeface="+mj-lt"/>
            </a:rPr>
            <a:t> </a:t>
          </a:r>
        </a:p>
        <a:p>
          <a:r>
            <a:rPr lang="en-US" sz="2000" dirty="0" smtClean="0">
              <a:solidFill>
                <a:schemeClr val="tx1"/>
              </a:solidFill>
              <a:latin typeface="+mj-lt"/>
            </a:rPr>
            <a:t>Fish cultivation and catching fishes</a:t>
          </a:r>
          <a:endParaRPr lang="en-US" sz="2000" dirty="0">
            <a:solidFill>
              <a:schemeClr val="tx1"/>
            </a:solidFill>
            <a:latin typeface="+mj-lt"/>
          </a:endParaRPr>
        </a:p>
      </dgm:t>
    </dgm:pt>
    <dgm:pt modelId="{A661992E-3DA7-4F8A-85AF-329F71F98141}" type="parTrans" cxnId="{20D1BF2A-007B-49A5-B2ED-D3BFD826CF11}">
      <dgm:prSet/>
      <dgm:spPr/>
      <dgm:t>
        <a:bodyPr/>
        <a:lstStyle/>
        <a:p>
          <a:endParaRPr lang="en-US"/>
        </a:p>
      </dgm:t>
    </dgm:pt>
    <dgm:pt modelId="{DFCA7D7F-0C63-463C-9883-D67B7225F7EB}" type="sibTrans" cxnId="{20D1BF2A-007B-49A5-B2ED-D3BFD826CF11}">
      <dgm:prSet/>
      <dgm:spPr/>
      <dgm:t>
        <a:bodyPr/>
        <a:lstStyle/>
        <a:p>
          <a:endParaRPr lang="en-US"/>
        </a:p>
      </dgm:t>
    </dgm:pt>
    <dgm:pt modelId="{BB7F7B9D-2147-41E1-AD47-39BEB32708CD}">
      <dgm:prSet phldrT="[Text]" custT="1"/>
      <dgm:spPr/>
      <dgm:t>
        <a:bodyPr/>
        <a:lstStyle/>
        <a:p>
          <a:r>
            <a:rPr lang="en-US" sz="2000" dirty="0" smtClean="0">
              <a:solidFill>
                <a:schemeClr val="tx1"/>
              </a:solidFill>
              <a:latin typeface="+mj-lt"/>
            </a:rPr>
            <a:t>Driving vehicles</a:t>
          </a:r>
          <a:endParaRPr lang="en-US" sz="2000" dirty="0">
            <a:solidFill>
              <a:schemeClr val="tx1"/>
            </a:solidFill>
            <a:latin typeface="+mj-lt"/>
          </a:endParaRPr>
        </a:p>
      </dgm:t>
    </dgm:pt>
    <dgm:pt modelId="{370FB671-7566-4553-AA5A-299539F8FC05}" type="parTrans" cxnId="{3E46F7B4-5D1E-4FF4-99CE-EB1A3AB5C386}">
      <dgm:prSet/>
      <dgm:spPr/>
      <dgm:t>
        <a:bodyPr/>
        <a:lstStyle/>
        <a:p>
          <a:endParaRPr lang="en-US"/>
        </a:p>
      </dgm:t>
    </dgm:pt>
    <dgm:pt modelId="{E24E1506-9075-47C8-87DD-91F14BFE54C7}" type="sibTrans" cxnId="{3E46F7B4-5D1E-4FF4-99CE-EB1A3AB5C386}">
      <dgm:prSet/>
      <dgm:spPr/>
      <dgm:t>
        <a:bodyPr/>
        <a:lstStyle/>
        <a:p>
          <a:endParaRPr lang="en-US"/>
        </a:p>
      </dgm:t>
    </dgm:pt>
    <dgm:pt modelId="{45D5D868-823C-4652-9894-9341D02F6354}" type="pres">
      <dgm:prSet presAssocID="{550E6BDA-B6E5-4DF1-95D1-1A674AAB2306}" presName="Name0" presStyleCnt="0">
        <dgm:presLayoutVars>
          <dgm:dir/>
          <dgm:resizeHandles val="exact"/>
        </dgm:presLayoutVars>
      </dgm:prSet>
      <dgm:spPr/>
      <dgm:t>
        <a:bodyPr/>
        <a:lstStyle/>
        <a:p>
          <a:endParaRPr lang="en-US"/>
        </a:p>
      </dgm:t>
    </dgm:pt>
    <dgm:pt modelId="{B1CD62B1-3A92-425C-AF28-F00FD377811B}" type="pres">
      <dgm:prSet presAssocID="{550E6BDA-B6E5-4DF1-95D1-1A674AAB2306}" presName="fgShape" presStyleLbl="fgShp" presStyleIdx="0" presStyleCnt="1" custScaleX="84076" custLinFactNeighborX="-290" custLinFactNeighborY="33333"/>
      <dgm:spPr/>
    </dgm:pt>
    <dgm:pt modelId="{63A7EF28-588C-4E65-A7C1-6848754C2EA4}" type="pres">
      <dgm:prSet presAssocID="{550E6BDA-B6E5-4DF1-95D1-1A674AAB2306}" presName="linComp" presStyleCnt="0"/>
      <dgm:spPr/>
    </dgm:pt>
    <dgm:pt modelId="{3C8D4FAE-DD5F-43B4-AF04-32293279BEB4}" type="pres">
      <dgm:prSet presAssocID="{3421FE9A-B815-47B1-9E40-1FE0BC5B7774}" presName="compNode" presStyleCnt="0"/>
      <dgm:spPr/>
    </dgm:pt>
    <dgm:pt modelId="{C763DE53-596A-4B8D-AF8E-FD9A8D55A2DA}" type="pres">
      <dgm:prSet presAssocID="{3421FE9A-B815-47B1-9E40-1FE0BC5B7774}" presName="bkgdShape" presStyleLbl="node1" presStyleIdx="0" presStyleCnt="7"/>
      <dgm:spPr/>
      <dgm:t>
        <a:bodyPr/>
        <a:lstStyle/>
        <a:p>
          <a:endParaRPr lang="en-US"/>
        </a:p>
      </dgm:t>
    </dgm:pt>
    <dgm:pt modelId="{DFF83A85-2048-4AC0-A565-18FA056320AE}" type="pres">
      <dgm:prSet presAssocID="{3421FE9A-B815-47B1-9E40-1FE0BC5B7774}" presName="nodeTx" presStyleLbl="node1" presStyleIdx="0" presStyleCnt="7">
        <dgm:presLayoutVars>
          <dgm:bulletEnabled val="1"/>
        </dgm:presLayoutVars>
      </dgm:prSet>
      <dgm:spPr/>
      <dgm:t>
        <a:bodyPr/>
        <a:lstStyle/>
        <a:p>
          <a:endParaRPr lang="en-US"/>
        </a:p>
      </dgm:t>
    </dgm:pt>
    <dgm:pt modelId="{E9959DB5-D7C9-4AB0-B546-FBDF55399BF2}" type="pres">
      <dgm:prSet presAssocID="{3421FE9A-B815-47B1-9E40-1FE0BC5B7774}" presName="invisiNode" presStyleLbl="node1" presStyleIdx="0" presStyleCnt="7"/>
      <dgm:spPr/>
    </dgm:pt>
    <dgm:pt modelId="{D8E8A5A8-5C6D-4880-853D-7F31625B1EA2}" type="pres">
      <dgm:prSet presAssocID="{3421FE9A-B815-47B1-9E40-1FE0BC5B7774}" presName="imagNode"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363C865A-6024-4EFF-B747-C2B9BE881019}" type="pres">
      <dgm:prSet presAssocID="{B8473C79-54DC-4D78-B1A9-BF40231B98BD}" presName="sibTrans" presStyleLbl="sibTrans2D1" presStyleIdx="0" presStyleCnt="0"/>
      <dgm:spPr/>
      <dgm:t>
        <a:bodyPr/>
        <a:lstStyle/>
        <a:p>
          <a:endParaRPr lang="en-US"/>
        </a:p>
      </dgm:t>
    </dgm:pt>
    <dgm:pt modelId="{6B93B76B-3F64-469D-A066-7EBC9480F611}" type="pres">
      <dgm:prSet presAssocID="{D3746965-0C88-4671-AFBC-A7DFF5F52724}" presName="compNode" presStyleCnt="0"/>
      <dgm:spPr/>
    </dgm:pt>
    <dgm:pt modelId="{FC44E792-AEE4-43A1-85F4-5654DBC7BF6F}" type="pres">
      <dgm:prSet presAssocID="{D3746965-0C88-4671-AFBC-A7DFF5F52724}" presName="bkgdShape" presStyleLbl="node1" presStyleIdx="1" presStyleCnt="7"/>
      <dgm:spPr/>
      <dgm:t>
        <a:bodyPr/>
        <a:lstStyle/>
        <a:p>
          <a:endParaRPr lang="en-US"/>
        </a:p>
      </dgm:t>
    </dgm:pt>
    <dgm:pt modelId="{EF1FA706-890A-46A5-A508-35DFD916632F}" type="pres">
      <dgm:prSet presAssocID="{D3746965-0C88-4671-AFBC-A7DFF5F52724}" presName="nodeTx" presStyleLbl="node1" presStyleIdx="1" presStyleCnt="7">
        <dgm:presLayoutVars>
          <dgm:bulletEnabled val="1"/>
        </dgm:presLayoutVars>
      </dgm:prSet>
      <dgm:spPr/>
      <dgm:t>
        <a:bodyPr/>
        <a:lstStyle/>
        <a:p>
          <a:endParaRPr lang="en-US"/>
        </a:p>
      </dgm:t>
    </dgm:pt>
    <dgm:pt modelId="{49BF2027-F603-49B1-9FCE-06C25E94F167}" type="pres">
      <dgm:prSet presAssocID="{D3746965-0C88-4671-AFBC-A7DFF5F52724}" presName="invisiNode" presStyleLbl="node1" presStyleIdx="1" presStyleCnt="7"/>
      <dgm:spPr/>
    </dgm:pt>
    <dgm:pt modelId="{A565196B-9433-4D09-AE58-3AA94BF2E9F8}" type="pres">
      <dgm:prSet presAssocID="{D3746965-0C88-4671-AFBC-A7DFF5F52724}"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AC3C810D-BC23-487B-8CD7-85B3D36285B0}" type="pres">
      <dgm:prSet presAssocID="{0000505A-06C6-4982-9F6F-01A60D62BA09}" presName="sibTrans" presStyleLbl="sibTrans2D1" presStyleIdx="0" presStyleCnt="0"/>
      <dgm:spPr/>
      <dgm:t>
        <a:bodyPr/>
        <a:lstStyle/>
        <a:p>
          <a:endParaRPr lang="en-US"/>
        </a:p>
      </dgm:t>
    </dgm:pt>
    <dgm:pt modelId="{761FB34F-9180-4123-9076-17A48610F3F2}" type="pres">
      <dgm:prSet presAssocID="{32870D93-AEF5-44BE-9E4C-82B55CB50661}" presName="compNode" presStyleCnt="0"/>
      <dgm:spPr/>
    </dgm:pt>
    <dgm:pt modelId="{B6F49284-58F4-479D-8333-11818DC6CC1F}" type="pres">
      <dgm:prSet presAssocID="{32870D93-AEF5-44BE-9E4C-82B55CB50661}" presName="bkgdShape" presStyleLbl="node1" presStyleIdx="2" presStyleCnt="7"/>
      <dgm:spPr/>
      <dgm:t>
        <a:bodyPr/>
        <a:lstStyle/>
        <a:p>
          <a:endParaRPr lang="en-US"/>
        </a:p>
      </dgm:t>
    </dgm:pt>
    <dgm:pt modelId="{DC2D0ED3-3FB1-4805-BC07-2B343DE16670}" type="pres">
      <dgm:prSet presAssocID="{32870D93-AEF5-44BE-9E4C-82B55CB50661}" presName="nodeTx" presStyleLbl="node1" presStyleIdx="2" presStyleCnt="7">
        <dgm:presLayoutVars>
          <dgm:bulletEnabled val="1"/>
        </dgm:presLayoutVars>
      </dgm:prSet>
      <dgm:spPr/>
      <dgm:t>
        <a:bodyPr/>
        <a:lstStyle/>
        <a:p>
          <a:endParaRPr lang="en-US"/>
        </a:p>
      </dgm:t>
    </dgm:pt>
    <dgm:pt modelId="{5D72871A-F5A8-4AEF-97B4-6D05479FB406}" type="pres">
      <dgm:prSet presAssocID="{32870D93-AEF5-44BE-9E4C-82B55CB50661}" presName="invisiNode" presStyleLbl="node1" presStyleIdx="2" presStyleCnt="7"/>
      <dgm:spPr/>
    </dgm:pt>
    <dgm:pt modelId="{60AE6314-012E-4C5D-9055-5E8B66075B7C}" type="pres">
      <dgm:prSet presAssocID="{32870D93-AEF5-44BE-9E4C-82B55CB50661}"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75000" r="-75000"/>
          </a:stretch>
        </a:blipFill>
      </dgm:spPr>
      <dgm:t>
        <a:bodyPr/>
        <a:lstStyle/>
        <a:p>
          <a:endParaRPr lang="en-US"/>
        </a:p>
      </dgm:t>
    </dgm:pt>
    <dgm:pt modelId="{12F56917-160A-4C1D-A934-CC4D67AE36B6}" type="pres">
      <dgm:prSet presAssocID="{2056B0A9-1F43-4CED-B62D-935157CE3583}" presName="sibTrans" presStyleLbl="sibTrans2D1" presStyleIdx="0" presStyleCnt="0"/>
      <dgm:spPr/>
      <dgm:t>
        <a:bodyPr/>
        <a:lstStyle/>
        <a:p>
          <a:endParaRPr lang="en-US"/>
        </a:p>
      </dgm:t>
    </dgm:pt>
    <dgm:pt modelId="{41A50D02-CADD-498C-9E8E-509357C6D46B}" type="pres">
      <dgm:prSet presAssocID="{F22CC265-14D8-4EF5-A01A-2B6F6ECD4D4B}" presName="compNode" presStyleCnt="0"/>
      <dgm:spPr/>
    </dgm:pt>
    <dgm:pt modelId="{52ED582A-EA9D-41DC-A098-C5F6DDE29003}" type="pres">
      <dgm:prSet presAssocID="{F22CC265-14D8-4EF5-A01A-2B6F6ECD4D4B}" presName="bkgdShape" presStyleLbl="node1" presStyleIdx="3" presStyleCnt="7"/>
      <dgm:spPr/>
      <dgm:t>
        <a:bodyPr/>
        <a:lstStyle/>
        <a:p>
          <a:endParaRPr lang="en-US"/>
        </a:p>
      </dgm:t>
    </dgm:pt>
    <dgm:pt modelId="{0B7C97CB-066D-420E-89D8-5FAE3226C6B6}" type="pres">
      <dgm:prSet presAssocID="{F22CC265-14D8-4EF5-A01A-2B6F6ECD4D4B}" presName="nodeTx" presStyleLbl="node1" presStyleIdx="3" presStyleCnt="7">
        <dgm:presLayoutVars>
          <dgm:bulletEnabled val="1"/>
        </dgm:presLayoutVars>
      </dgm:prSet>
      <dgm:spPr/>
      <dgm:t>
        <a:bodyPr/>
        <a:lstStyle/>
        <a:p>
          <a:endParaRPr lang="en-US"/>
        </a:p>
      </dgm:t>
    </dgm:pt>
    <dgm:pt modelId="{DCCB9BEB-8A66-4492-A020-0D62809BFA1D}" type="pres">
      <dgm:prSet presAssocID="{F22CC265-14D8-4EF5-A01A-2B6F6ECD4D4B}" presName="invisiNode" presStyleLbl="node1" presStyleIdx="3" presStyleCnt="7"/>
      <dgm:spPr/>
    </dgm:pt>
    <dgm:pt modelId="{8F02F65E-E137-4E1A-A2A2-71B7383F117B}" type="pres">
      <dgm:prSet presAssocID="{F22CC265-14D8-4EF5-A01A-2B6F6ECD4D4B}"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DEE361CA-973C-41AB-9DB7-80CC7B0576F1}" type="pres">
      <dgm:prSet presAssocID="{4E62DFEB-BE49-49B3-9449-726157C8BC34}" presName="sibTrans" presStyleLbl="sibTrans2D1" presStyleIdx="0" presStyleCnt="0"/>
      <dgm:spPr/>
      <dgm:t>
        <a:bodyPr/>
        <a:lstStyle/>
        <a:p>
          <a:endParaRPr lang="en-US"/>
        </a:p>
      </dgm:t>
    </dgm:pt>
    <dgm:pt modelId="{CFC37B9B-32E1-4182-AF49-16268F5BC974}" type="pres">
      <dgm:prSet presAssocID="{2CF27577-A481-4B26-983D-F897E79CFC3B}" presName="compNode" presStyleCnt="0"/>
      <dgm:spPr/>
    </dgm:pt>
    <dgm:pt modelId="{F45BE901-F774-4B6A-AFB6-F478A460A529}" type="pres">
      <dgm:prSet presAssocID="{2CF27577-A481-4B26-983D-F897E79CFC3B}" presName="bkgdShape" presStyleLbl="node1" presStyleIdx="4" presStyleCnt="7"/>
      <dgm:spPr/>
      <dgm:t>
        <a:bodyPr/>
        <a:lstStyle/>
        <a:p>
          <a:endParaRPr lang="en-US"/>
        </a:p>
      </dgm:t>
    </dgm:pt>
    <dgm:pt modelId="{5AC9E19A-2E9E-46F4-8660-22937A42C980}" type="pres">
      <dgm:prSet presAssocID="{2CF27577-A481-4B26-983D-F897E79CFC3B}" presName="nodeTx" presStyleLbl="node1" presStyleIdx="4" presStyleCnt="7">
        <dgm:presLayoutVars>
          <dgm:bulletEnabled val="1"/>
        </dgm:presLayoutVars>
      </dgm:prSet>
      <dgm:spPr/>
      <dgm:t>
        <a:bodyPr/>
        <a:lstStyle/>
        <a:p>
          <a:endParaRPr lang="en-US"/>
        </a:p>
      </dgm:t>
    </dgm:pt>
    <dgm:pt modelId="{7AAE72AB-FEA1-4CE2-9251-7F11A4FE718A}" type="pres">
      <dgm:prSet presAssocID="{2CF27577-A481-4B26-983D-F897E79CFC3B}" presName="invisiNode" presStyleLbl="node1" presStyleIdx="4" presStyleCnt="7"/>
      <dgm:spPr/>
    </dgm:pt>
    <dgm:pt modelId="{2ACC9271-DC8C-4B1B-82DD-204502459CDA}" type="pres">
      <dgm:prSet presAssocID="{2CF27577-A481-4B26-983D-F897E79CFC3B}" presName="imagNode"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3717C0E8-2CD0-4627-9DAE-324EEAE5A0AC}" type="pres">
      <dgm:prSet presAssocID="{DFCA7D7F-0C63-463C-9883-D67B7225F7EB}" presName="sibTrans" presStyleLbl="sibTrans2D1" presStyleIdx="0" presStyleCnt="0"/>
      <dgm:spPr/>
      <dgm:t>
        <a:bodyPr/>
        <a:lstStyle/>
        <a:p>
          <a:endParaRPr lang="en-US"/>
        </a:p>
      </dgm:t>
    </dgm:pt>
    <dgm:pt modelId="{3B2E8080-CE94-45FF-84A4-358AF4702C8E}" type="pres">
      <dgm:prSet presAssocID="{BB7F7B9D-2147-41E1-AD47-39BEB32708CD}" presName="compNode" presStyleCnt="0"/>
      <dgm:spPr/>
    </dgm:pt>
    <dgm:pt modelId="{D45F41AE-77C5-449A-802D-3B25C2D6568B}" type="pres">
      <dgm:prSet presAssocID="{BB7F7B9D-2147-41E1-AD47-39BEB32708CD}" presName="bkgdShape" presStyleLbl="node1" presStyleIdx="5" presStyleCnt="7"/>
      <dgm:spPr/>
      <dgm:t>
        <a:bodyPr/>
        <a:lstStyle/>
        <a:p>
          <a:endParaRPr lang="en-US"/>
        </a:p>
      </dgm:t>
    </dgm:pt>
    <dgm:pt modelId="{EBBF88AA-5122-43E3-A830-0A4C0BAE5B10}" type="pres">
      <dgm:prSet presAssocID="{BB7F7B9D-2147-41E1-AD47-39BEB32708CD}" presName="nodeTx" presStyleLbl="node1" presStyleIdx="5" presStyleCnt="7">
        <dgm:presLayoutVars>
          <dgm:bulletEnabled val="1"/>
        </dgm:presLayoutVars>
      </dgm:prSet>
      <dgm:spPr/>
      <dgm:t>
        <a:bodyPr/>
        <a:lstStyle/>
        <a:p>
          <a:endParaRPr lang="en-US"/>
        </a:p>
      </dgm:t>
    </dgm:pt>
    <dgm:pt modelId="{BCD32F73-FF41-4283-A5E7-470500352D55}" type="pres">
      <dgm:prSet presAssocID="{BB7F7B9D-2147-41E1-AD47-39BEB32708CD}" presName="invisiNode" presStyleLbl="node1" presStyleIdx="5" presStyleCnt="7"/>
      <dgm:spPr/>
    </dgm:pt>
    <dgm:pt modelId="{01D12C6A-41B4-40A2-9DE8-225935D6F3E3}" type="pres">
      <dgm:prSet presAssocID="{BB7F7B9D-2147-41E1-AD47-39BEB32708CD}" presName="imagNode"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6A86F3C4-10AF-4833-A3D2-08A2765E6D99}" type="pres">
      <dgm:prSet presAssocID="{E24E1506-9075-47C8-87DD-91F14BFE54C7}" presName="sibTrans" presStyleLbl="sibTrans2D1" presStyleIdx="0" presStyleCnt="0"/>
      <dgm:spPr/>
      <dgm:t>
        <a:bodyPr/>
        <a:lstStyle/>
        <a:p>
          <a:endParaRPr lang="en-US"/>
        </a:p>
      </dgm:t>
    </dgm:pt>
    <dgm:pt modelId="{53D19270-361D-4DE0-8D29-D29E88FEDC4C}" type="pres">
      <dgm:prSet presAssocID="{08D4047A-86E2-4B3F-97A9-93877EC05E2C}" presName="compNode" presStyleCnt="0"/>
      <dgm:spPr/>
    </dgm:pt>
    <dgm:pt modelId="{2FA8E657-B0D5-4FA9-AD30-811284790FF4}" type="pres">
      <dgm:prSet presAssocID="{08D4047A-86E2-4B3F-97A9-93877EC05E2C}" presName="bkgdShape" presStyleLbl="node1" presStyleIdx="6" presStyleCnt="7"/>
      <dgm:spPr/>
      <dgm:t>
        <a:bodyPr/>
        <a:lstStyle/>
        <a:p>
          <a:endParaRPr lang="en-US"/>
        </a:p>
      </dgm:t>
    </dgm:pt>
    <dgm:pt modelId="{4881FCDD-931D-4B44-A807-824279A5C86C}" type="pres">
      <dgm:prSet presAssocID="{08D4047A-86E2-4B3F-97A9-93877EC05E2C}" presName="nodeTx" presStyleLbl="node1" presStyleIdx="6" presStyleCnt="7">
        <dgm:presLayoutVars>
          <dgm:bulletEnabled val="1"/>
        </dgm:presLayoutVars>
      </dgm:prSet>
      <dgm:spPr/>
      <dgm:t>
        <a:bodyPr/>
        <a:lstStyle/>
        <a:p>
          <a:endParaRPr lang="en-US"/>
        </a:p>
      </dgm:t>
    </dgm:pt>
    <dgm:pt modelId="{B14C8B8C-A1F3-4C67-8B18-80DC20240E6B}" type="pres">
      <dgm:prSet presAssocID="{08D4047A-86E2-4B3F-97A9-93877EC05E2C}" presName="invisiNode" presStyleLbl="node1" presStyleIdx="6" presStyleCnt="7"/>
      <dgm:spPr/>
    </dgm:pt>
    <dgm:pt modelId="{35B9240F-A41D-45B2-A9C0-E60D0A3B8DEA}" type="pres">
      <dgm:prSet presAssocID="{08D4047A-86E2-4B3F-97A9-93877EC05E2C}"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t>
        <a:bodyPr/>
        <a:lstStyle/>
        <a:p>
          <a:endParaRPr lang="en-US"/>
        </a:p>
      </dgm:t>
    </dgm:pt>
  </dgm:ptLst>
  <dgm:cxnLst>
    <dgm:cxn modelId="{15C94619-D47E-47C6-BC5A-93106DDA53CE}" type="presOf" srcId="{2CF27577-A481-4B26-983D-F897E79CFC3B}" destId="{F45BE901-F774-4B6A-AFB6-F478A460A529}" srcOrd="0" destOrd="0" presId="urn:microsoft.com/office/officeart/2005/8/layout/hList7"/>
    <dgm:cxn modelId="{FC710BE9-C8E8-42DE-9B0C-AC2B34C7BD78}" type="presOf" srcId="{32870D93-AEF5-44BE-9E4C-82B55CB50661}" destId="{B6F49284-58F4-479D-8333-11818DC6CC1F}" srcOrd="0" destOrd="0" presId="urn:microsoft.com/office/officeart/2005/8/layout/hList7"/>
    <dgm:cxn modelId="{20D1BF2A-007B-49A5-B2ED-D3BFD826CF11}" srcId="{550E6BDA-B6E5-4DF1-95D1-1A674AAB2306}" destId="{2CF27577-A481-4B26-983D-F897E79CFC3B}" srcOrd="4" destOrd="0" parTransId="{A661992E-3DA7-4F8A-85AF-329F71F98141}" sibTransId="{DFCA7D7F-0C63-463C-9883-D67B7225F7EB}"/>
    <dgm:cxn modelId="{9F677120-0FD3-480D-804F-5B0E9EE9F318}" type="presOf" srcId="{550E6BDA-B6E5-4DF1-95D1-1A674AAB2306}" destId="{45D5D868-823C-4652-9894-9341D02F6354}" srcOrd="0" destOrd="0" presId="urn:microsoft.com/office/officeart/2005/8/layout/hList7"/>
    <dgm:cxn modelId="{4F9A85AC-DB13-46E7-95BD-C366B9402393}" type="presOf" srcId="{D3746965-0C88-4671-AFBC-A7DFF5F52724}" destId="{EF1FA706-890A-46A5-A508-35DFD916632F}" srcOrd="1" destOrd="0" presId="urn:microsoft.com/office/officeart/2005/8/layout/hList7"/>
    <dgm:cxn modelId="{7B515342-E05E-40BC-94E5-CDB3B344346D}" type="presOf" srcId="{F22CC265-14D8-4EF5-A01A-2B6F6ECD4D4B}" destId="{0B7C97CB-066D-420E-89D8-5FAE3226C6B6}" srcOrd="1" destOrd="0" presId="urn:microsoft.com/office/officeart/2005/8/layout/hList7"/>
    <dgm:cxn modelId="{3E46F7B4-5D1E-4FF4-99CE-EB1A3AB5C386}" srcId="{550E6BDA-B6E5-4DF1-95D1-1A674AAB2306}" destId="{BB7F7B9D-2147-41E1-AD47-39BEB32708CD}" srcOrd="5" destOrd="0" parTransId="{370FB671-7566-4553-AA5A-299539F8FC05}" sibTransId="{E24E1506-9075-47C8-87DD-91F14BFE54C7}"/>
    <dgm:cxn modelId="{E7F656C7-2D2C-4A64-92D8-D82C54E44BC8}" type="presOf" srcId="{B8473C79-54DC-4D78-B1A9-BF40231B98BD}" destId="{363C865A-6024-4EFF-B747-C2B9BE881019}" srcOrd="0" destOrd="0" presId="urn:microsoft.com/office/officeart/2005/8/layout/hList7"/>
    <dgm:cxn modelId="{3EDB96FD-8CCF-419B-93AF-EA5CA4610044}" type="presOf" srcId="{2CF27577-A481-4B26-983D-F897E79CFC3B}" destId="{5AC9E19A-2E9E-46F4-8660-22937A42C980}" srcOrd="1" destOrd="0" presId="urn:microsoft.com/office/officeart/2005/8/layout/hList7"/>
    <dgm:cxn modelId="{1636BD4B-3BB7-4300-890F-6E43E7FCB0ED}" type="presOf" srcId="{D3746965-0C88-4671-AFBC-A7DFF5F52724}" destId="{FC44E792-AEE4-43A1-85F4-5654DBC7BF6F}" srcOrd="0" destOrd="0" presId="urn:microsoft.com/office/officeart/2005/8/layout/hList7"/>
    <dgm:cxn modelId="{868D62E9-28B3-44B0-A14E-02BC886D70B1}" type="presOf" srcId="{BB7F7B9D-2147-41E1-AD47-39BEB32708CD}" destId="{EBBF88AA-5122-43E3-A830-0A4C0BAE5B10}" srcOrd="1" destOrd="0" presId="urn:microsoft.com/office/officeart/2005/8/layout/hList7"/>
    <dgm:cxn modelId="{1BD47DF5-BD98-432F-A13C-1D66BF1BDB4E}" type="presOf" srcId="{08D4047A-86E2-4B3F-97A9-93877EC05E2C}" destId="{4881FCDD-931D-4B44-A807-824279A5C86C}" srcOrd="1" destOrd="0" presId="urn:microsoft.com/office/officeart/2005/8/layout/hList7"/>
    <dgm:cxn modelId="{C9F63823-3ECD-4379-87B1-BB0906CDBE75}" type="presOf" srcId="{08D4047A-86E2-4B3F-97A9-93877EC05E2C}" destId="{2FA8E657-B0D5-4FA9-AD30-811284790FF4}" srcOrd="0" destOrd="0" presId="urn:microsoft.com/office/officeart/2005/8/layout/hList7"/>
    <dgm:cxn modelId="{CE81CC09-C4DD-40EF-9FF8-FAFADC5BE322}" type="presOf" srcId="{32870D93-AEF5-44BE-9E4C-82B55CB50661}" destId="{DC2D0ED3-3FB1-4805-BC07-2B343DE16670}" srcOrd="1" destOrd="0" presId="urn:microsoft.com/office/officeart/2005/8/layout/hList7"/>
    <dgm:cxn modelId="{DCB9C131-2B8D-4F3F-93F9-0B2A25523293}" srcId="{550E6BDA-B6E5-4DF1-95D1-1A674AAB2306}" destId="{08D4047A-86E2-4B3F-97A9-93877EC05E2C}" srcOrd="6" destOrd="0" parTransId="{212FFF12-0624-4F47-9BDC-3563B903FF11}" sibTransId="{F34F9640-BD85-474E-BEA9-E3212A29EAD0}"/>
    <dgm:cxn modelId="{26530E7B-6AB7-4CD8-9F45-4A38F4E28817}" type="presOf" srcId="{2056B0A9-1F43-4CED-B62D-935157CE3583}" destId="{12F56917-160A-4C1D-A934-CC4D67AE36B6}" srcOrd="0" destOrd="0" presId="urn:microsoft.com/office/officeart/2005/8/layout/hList7"/>
    <dgm:cxn modelId="{9732C777-2A3B-4DD8-B872-612C125EFBD3}" srcId="{550E6BDA-B6E5-4DF1-95D1-1A674AAB2306}" destId="{F22CC265-14D8-4EF5-A01A-2B6F6ECD4D4B}" srcOrd="3" destOrd="0" parTransId="{65BDC3E3-2227-436D-9448-53005F9DAAFE}" sibTransId="{4E62DFEB-BE49-49B3-9449-726157C8BC34}"/>
    <dgm:cxn modelId="{D2589FDF-0ACA-48C4-847B-3FEDA5286EA1}" type="presOf" srcId="{BB7F7B9D-2147-41E1-AD47-39BEB32708CD}" destId="{D45F41AE-77C5-449A-802D-3B25C2D6568B}" srcOrd="0" destOrd="0" presId="urn:microsoft.com/office/officeart/2005/8/layout/hList7"/>
    <dgm:cxn modelId="{DE00B8E2-58A9-4103-80EF-A8789820CCA5}" type="presOf" srcId="{0000505A-06C6-4982-9F6F-01A60D62BA09}" destId="{AC3C810D-BC23-487B-8CD7-85B3D36285B0}" srcOrd="0" destOrd="0" presId="urn:microsoft.com/office/officeart/2005/8/layout/hList7"/>
    <dgm:cxn modelId="{473FC751-717B-4004-819C-ABFA65411FE7}" srcId="{550E6BDA-B6E5-4DF1-95D1-1A674AAB2306}" destId="{3421FE9A-B815-47B1-9E40-1FE0BC5B7774}" srcOrd="0" destOrd="0" parTransId="{B5769ED1-8460-471A-AB68-D650BE151518}" sibTransId="{B8473C79-54DC-4D78-B1A9-BF40231B98BD}"/>
    <dgm:cxn modelId="{CCE84501-876E-45D4-80D0-BAD6EA46031F}" type="presOf" srcId="{E24E1506-9075-47C8-87DD-91F14BFE54C7}" destId="{6A86F3C4-10AF-4833-A3D2-08A2765E6D99}" srcOrd="0" destOrd="0" presId="urn:microsoft.com/office/officeart/2005/8/layout/hList7"/>
    <dgm:cxn modelId="{B14EF5CB-989F-4C36-A76B-74C266DD33BF}" type="presOf" srcId="{3421FE9A-B815-47B1-9E40-1FE0BC5B7774}" destId="{C763DE53-596A-4B8D-AF8E-FD9A8D55A2DA}" srcOrd="0" destOrd="0" presId="urn:microsoft.com/office/officeart/2005/8/layout/hList7"/>
    <dgm:cxn modelId="{B33B5A12-17E2-403D-9216-7F63A19F7249}" type="presOf" srcId="{DFCA7D7F-0C63-463C-9883-D67B7225F7EB}" destId="{3717C0E8-2CD0-4627-9DAE-324EEAE5A0AC}" srcOrd="0" destOrd="0" presId="urn:microsoft.com/office/officeart/2005/8/layout/hList7"/>
    <dgm:cxn modelId="{6D4FE4E1-B1A7-4E48-9E73-5C97DB4E55FA}" srcId="{550E6BDA-B6E5-4DF1-95D1-1A674AAB2306}" destId="{32870D93-AEF5-44BE-9E4C-82B55CB50661}" srcOrd="2" destOrd="0" parTransId="{03EE3290-C0B6-4B52-8441-40D6EE9B53FA}" sibTransId="{2056B0A9-1F43-4CED-B62D-935157CE3583}"/>
    <dgm:cxn modelId="{5FB89C10-3753-4C56-9BE9-7022F0872C1E}" type="presOf" srcId="{F22CC265-14D8-4EF5-A01A-2B6F6ECD4D4B}" destId="{52ED582A-EA9D-41DC-A098-C5F6DDE29003}" srcOrd="0" destOrd="0" presId="urn:microsoft.com/office/officeart/2005/8/layout/hList7"/>
    <dgm:cxn modelId="{782AC3A8-4461-4DD3-96F0-ADF296A42454}" type="presOf" srcId="{3421FE9A-B815-47B1-9E40-1FE0BC5B7774}" destId="{DFF83A85-2048-4AC0-A565-18FA056320AE}" srcOrd="1" destOrd="0" presId="urn:microsoft.com/office/officeart/2005/8/layout/hList7"/>
    <dgm:cxn modelId="{8A519B67-3FBD-48FD-9513-102D62BD876A}" srcId="{550E6BDA-B6E5-4DF1-95D1-1A674AAB2306}" destId="{D3746965-0C88-4671-AFBC-A7DFF5F52724}" srcOrd="1" destOrd="0" parTransId="{F1E3613D-EA78-4C20-AA34-3055DDC62436}" sibTransId="{0000505A-06C6-4982-9F6F-01A60D62BA09}"/>
    <dgm:cxn modelId="{ED32FDCD-6432-4B96-8A57-61ECCB9A81FA}" type="presOf" srcId="{4E62DFEB-BE49-49B3-9449-726157C8BC34}" destId="{DEE361CA-973C-41AB-9DB7-80CC7B0576F1}" srcOrd="0" destOrd="0" presId="urn:microsoft.com/office/officeart/2005/8/layout/hList7"/>
    <dgm:cxn modelId="{E1B39F12-4261-4A1E-B58B-3D1EA479A30F}" type="presParOf" srcId="{45D5D868-823C-4652-9894-9341D02F6354}" destId="{B1CD62B1-3A92-425C-AF28-F00FD377811B}" srcOrd="0" destOrd="0" presId="urn:microsoft.com/office/officeart/2005/8/layout/hList7"/>
    <dgm:cxn modelId="{A96397AF-EF9D-4212-BE03-A4AE17B68703}" type="presParOf" srcId="{45D5D868-823C-4652-9894-9341D02F6354}" destId="{63A7EF28-588C-4E65-A7C1-6848754C2EA4}" srcOrd="1" destOrd="0" presId="urn:microsoft.com/office/officeart/2005/8/layout/hList7"/>
    <dgm:cxn modelId="{4EFC3E19-BE94-4895-8108-AB82CFFAA0EF}" type="presParOf" srcId="{63A7EF28-588C-4E65-A7C1-6848754C2EA4}" destId="{3C8D4FAE-DD5F-43B4-AF04-32293279BEB4}" srcOrd="0" destOrd="0" presId="urn:microsoft.com/office/officeart/2005/8/layout/hList7"/>
    <dgm:cxn modelId="{BF09DA3D-6B7B-4248-81C1-99B788A9BFC5}" type="presParOf" srcId="{3C8D4FAE-DD5F-43B4-AF04-32293279BEB4}" destId="{C763DE53-596A-4B8D-AF8E-FD9A8D55A2DA}" srcOrd="0" destOrd="0" presId="urn:microsoft.com/office/officeart/2005/8/layout/hList7"/>
    <dgm:cxn modelId="{304285FC-D7C9-455C-9A1D-3168D9FC1897}" type="presParOf" srcId="{3C8D4FAE-DD5F-43B4-AF04-32293279BEB4}" destId="{DFF83A85-2048-4AC0-A565-18FA056320AE}" srcOrd="1" destOrd="0" presId="urn:microsoft.com/office/officeart/2005/8/layout/hList7"/>
    <dgm:cxn modelId="{B7FE0643-EFD6-4A21-B239-6A5ABF424186}" type="presParOf" srcId="{3C8D4FAE-DD5F-43B4-AF04-32293279BEB4}" destId="{E9959DB5-D7C9-4AB0-B546-FBDF55399BF2}" srcOrd="2" destOrd="0" presId="urn:microsoft.com/office/officeart/2005/8/layout/hList7"/>
    <dgm:cxn modelId="{04CEF947-24DF-457A-B390-85B63168ED00}" type="presParOf" srcId="{3C8D4FAE-DD5F-43B4-AF04-32293279BEB4}" destId="{D8E8A5A8-5C6D-4880-853D-7F31625B1EA2}" srcOrd="3" destOrd="0" presId="urn:microsoft.com/office/officeart/2005/8/layout/hList7"/>
    <dgm:cxn modelId="{D7165F0F-549C-4BA7-A99F-7610FD853AA1}" type="presParOf" srcId="{63A7EF28-588C-4E65-A7C1-6848754C2EA4}" destId="{363C865A-6024-4EFF-B747-C2B9BE881019}" srcOrd="1" destOrd="0" presId="urn:microsoft.com/office/officeart/2005/8/layout/hList7"/>
    <dgm:cxn modelId="{87738F2F-33EB-4279-8B50-A64D0D49816E}" type="presParOf" srcId="{63A7EF28-588C-4E65-A7C1-6848754C2EA4}" destId="{6B93B76B-3F64-469D-A066-7EBC9480F611}" srcOrd="2" destOrd="0" presId="urn:microsoft.com/office/officeart/2005/8/layout/hList7"/>
    <dgm:cxn modelId="{FEF0214D-1DD1-40F1-909D-B8BBA24D19EF}" type="presParOf" srcId="{6B93B76B-3F64-469D-A066-7EBC9480F611}" destId="{FC44E792-AEE4-43A1-85F4-5654DBC7BF6F}" srcOrd="0" destOrd="0" presId="urn:microsoft.com/office/officeart/2005/8/layout/hList7"/>
    <dgm:cxn modelId="{38381D03-7B70-4FF8-8A5D-54F8F789ED79}" type="presParOf" srcId="{6B93B76B-3F64-469D-A066-7EBC9480F611}" destId="{EF1FA706-890A-46A5-A508-35DFD916632F}" srcOrd="1" destOrd="0" presId="urn:microsoft.com/office/officeart/2005/8/layout/hList7"/>
    <dgm:cxn modelId="{A5B293A2-795D-40BD-B937-F101F5344F76}" type="presParOf" srcId="{6B93B76B-3F64-469D-A066-7EBC9480F611}" destId="{49BF2027-F603-49B1-9FCE-06C25E94F167}" srcOrd="2" destOrd="0" presId="urn:microsoft.com/office/officeart/2005/8/layout/hList7"/>
    <dgm:cxn modelId="{DCF1F7D4-AC19-4150-B0A0-4449AE6BD1F2}" type="presParOf" srcId="{6B93B76B-3F64-469D-A066-7EBC9480F611}" destId="{A565196B-9433-4D09-AE58-3AA94BF2E9F8}" srcOrd="3" destOrd="0" presId="urn:microsoft.com/office/officeart/2005/8/layout/hList7"/>
    <dgm:cxn modelId="{EC9F9456-586A-49C1-9659-F115770A64CD}" type="presParOf" srcId="{63A7EF28-588C-4E65-A7C1-6848754C2EA4}" destId="{AC3C810D-BC23-487B-8CD7-85B3D36285B0}" srcOrd="3" destOrd="0" presId="urn:microsoft.com/office/officeart/2005/8/layout/hList7"/>
    <dgm:cxn modelId="{C78E77C3-FA1E-4286-A08D-A685E32FDDD2}" type="presParOf" srcId="{63A7EF28-588C-4E65-A7C1-6848754C2EA4}" destId="{761FB34F-9180-4123-9076-17A48610F3F2}" srcOrd="4" destOrd="0" presId="urn:microsoft.com/office/officeart/2005/8/layout/hList7"/>
    <dgm:cxn modelId="{C5A99983-C2D4-489E-9E35-93C9B053C8F9}" type="presParOf" srcId="{761FB34F-9180-4123-9076-17A48610F3F2}" destId="{B6F49284-58F4-479D-8333-11818DC6CC1F}" srcOrd="0" destOrd="0" presId="urn:microsoft.com/office/officeart/2005/8/layout/hList7"/>
    <dgm:cxn modelId="{A0C4AF22-5B76-4261-B575-736B9CAB6571}" type="presParOf" srcId="{761FB34F-9180-4123-9076-17A48610F3F2}" destId="{DC2D0ED3-3FB1-4805-BC07-2B343DE16670}" srcOrd="1" destOrd="0" presId="urn:microsoft.com/office/officeart/2005/8/layout/hList7"/>
    <dgm:cxn modelId="{C36427B5-CC1A-4164-B97E-8D33F3C4DB7C}" type="presParOf" srcId="{761FB34F-9180-4123-9076-17A48610F3F2}" destId="{5D72871A-F5A8-4AEF-97B4-6D05479FB406}" srcOrd="2" destOrd="0" presId="urn:microsoft.com/office/officeart/2005/8/layout/hList7"/>
    <dgm:cxn modelId="{D6C34B7D-1ADF-42F2-AD5E-CB7A69C2CB80}" type="presParOf" srcId="{761FB34F-9180-4123-9076-17A48610F3F2}" destId="{60AE6314-012E-4C5D-9055-5E8B66075B7C}" srcOrd="3" destOrd="0" presId="urn:microsoft.com/office/officeart/2005/8/layout/hList7"/>
    <dgm:cxn modelId="{02EA8302-899A-4C99-B5F2-9ACFA2F9CA2C}" type="presParOf" srcId="{63A7EF28-588C-4E65-A7C1-6848754C2EA4}" destId="{12F56917-160A-4C1D-A934-CC4D67AE36B6}" srcOrd="5" destOrd="0" presId="urn:microsoft.com/office/officeart/2005/8/layout/hList7"/>
    <dgm:cxn modelId="{9CCE6DEF-B7E6-40FB-80CA-F67DE5171192}" type="presParOf" srcId="{63A7EF28-588C-4E65-A7C1-6848754C2EA4}" destId="{41A50D02-CADD-498C-9E8E-509357C6D46B}" srcOrd="6" destOrd="0" presId="urn:microsoft.com/office/officeart/2005/8/layout/hList7"/>
    <dgm:cxn modelId="{9824DF81-0234-41AD-A0A4-0C8AB5F0969E}" type="presParOf" srcId="{41A50D02-CADD-498C-9E8E-509357C6D46B}" destId="{52ED582A-EA9D-41DC-A098-C5F6DDE29003}" srcOrd="0" destOrd="0" presId="urn:microsoft.com/office/officeart/2005/8/layout/hList7"/>
    <dgm:cxn modelId="{47AC9A0B-35AD-4406-A4F6-9932D22D3750}" type="presParOf" srcId="{41A50D02-CADD-498C-9E8E-509357C6D46B}" destId="{0B7C97CB-066D-420E-89D8-5FAE3226C6B6}" srcOrd="1" destOrd="0" presId="urn:microsoft.com/office/officeart/2005/8/layout/hList7"/>
    <dgm:cxn modelId="{5F3D6D71-FB0B-4A25-9447-6B2B2103D6D2}" type="presParOf" srcId="{41A50D02-CADD-498C-9E8E-509357C6D46B}" destId="{DCCB9BEB-8A66-4492-A020-0D62809BFA1D}" srcOrd="2" destOrd="0" presId="urn:microsoft.com/office/officeart/2005/8/layout/hList7"/>
    <dgm:cxn modelId="{EEF08F50-68A6-428B-9B4E-2EC153771F51}" type="presParOf" srcId="{41A50D02-CADD-498C-9E8E-509357C6D46B}" destId="{8F02F65E-E137-4E1A-A2A2-71B7383F117B}" srcOrd="3" destOrd="0" presId="urn:microsoft.com/office/officeart/2005/8/layout/hList7"/>
    <dgm:cxn modelId="{4BD3959F-55C8-4837-B0BD-6729D145A1F9}" type="presParOf" srcId="{63A7EF28-588C-4E65-A7C1-6848754C2EA4}" destId="{DEE361CA-973C-41AB-9DB7-80CC7B0576F1}" srcOrd="7" destOrd="0" presId="urn:microsoft.com/office/officeart/2005/8/layout/hList7"/>
    <dgm:cxn modelId="{08F30311-93FF-4F49-8E9F-2EDAC3FE042F}" type="presParOf" srcId="{63A7EF28-588C-4E65-A7C1-6848754C2EA4}" destId="{CFC37B9B-32E1-4182-AF49-16268F5BC974}" srcOrd="8" destOrd="0" presId="urn:microsoft.com/office/officeart/2005/8/layout/hList7"/>
    <dgm:cxn modelId="{BD3DDE85-E259-4D0D-BA5C-AE1223CB9608}" type="presParOf" srcId="{CFC37B9B-32E1-4182-AF49-16268F5BC974}" destId="{F45BE901-F774-4B6A-AFB6-F478A460A529}" srcOrd="0" destOrd="0" presId="urn:microsoft.com/office/officeart/2005/8/layout/hList7"/>
    <dgm:cxn modelId="{FF5232DD-03E1-4CC2-8132-644E46C4A992}" type="presParOf" srcId="{CFC37B9B-32E1-4182-AF49-16268F5BC974}" destId="{5AC9E19A-2E9E-46F4-8660-22937A42C980}" srcOrd="1" destOrd="0" presId="urn:microsoft.com/office/officeart/2005/8/layout/hList7"/>
    <dgm:cxn modelId="{83644793-5D87-4CFA-A2E1-2B4A4D86E0ED}" type="presParOf" srcId="{CFC37B9B-32E1-4182-AF49-16268F5BC974}" destId="{7AAE72AB-FEA1-4CE2-9251-7F11A4FE718A}" srcOrd="2" destOrd="0" presId="urn:microsoft.com/office/officeart/2005/8/layout/hList7"/>
    <dgm:cxn modelId="{2955B7E0-A0C9-446A-97C5-A1FF577E3D29}" type="presParOf" srcId="{CFC37B9B-32E1-4182-AF49-16268F5BC974}" destId="{2ACC9271-DC8C-4B1B-82DD-204502459CDA}" srcOrd="3" destOrd="0" presId="urn:microsoft.com/office/officeart/2005/8/layout/hList7"/>
    <dgm:cxn modelId="{F4ACB66C-FD75-48BA-908D-BFD8C55905ED}" type="presParOf" srcId="{63A7EF28-588C-4E65-A7C1-6848754C2EA4}" destId="{3717C0E8-2CD0-4627-9DAE-324EEAE5A0AC}" srcOrd="9" destOrd="0" presId="urn:microsoft.com/office/officeart/2005/8/layout/hList7"/>
    <dgm:cxn modelId="{61592851-F67A-4133-B3E0-8D6EBE56C234}" type="presParOf" srcId="{63A7EF28-588C-4E65-A7C1-6848754C2EA4}" destId="{3B2E8080-CE94-45FF-84A4-358AF4702C8E}" srcOrd="10" destOrd="0" presId="urn:microsoft.com/office/officeart/2005/8/layout/hList7"/>
    <dgm:cxn modelId="{E8F378A7-AB7B-4B4E-8163-7A35576BBB1D}" type="presParOf" srcId="{3B2E8080-CE94-45FF-84A4-358AF4702C8E}" destId="{D45F41AE-77C5-449A-802D-3B25C2D6568B}" srcOrd="0" destOrd="0" presId="urn:microsoft.com/office/officeart/2005/8/layout/hList7"/>
    <dgm:cxn modelId="{58E41386-3EB7-4C73-AE62-055B1885690E}" type="presParOf" srcId="{3B2E8080-CE94-45FF-84A4-358AF4702C8E}" destId="{EBBF88AA-5122-43E3-A830-0A4C0BAE5B10}" srcOrd="1" destOrd="0" presId="urn:microsoft.com/office/officeart/2005/8/layout/hList7"/>
    <dgm:cxn modelId="{C18ED18C-A6BC-44D9-B8E4-7DE980CBB589}" type="presParOf" srcId="{3B2E8080-CE94-45FF-84A4-358AF4702C8E}" destId="{BCD32F73-FF41-4283-A5E7-470500352D55}" srcOrd="2" destOrd="0" presId="urn:microsoft.com/office/officeart/2005/8/layout/hList7"/>
    <dgm:cxn modelId="{4E799835-6A23-47A9-9052-39366D9F6F3A}" type="presParOf" srcId="{3B2E8080-CE94-45FF-84A4-358AF4702C8E}" destId="{01D12C6A-41B4-40A2-9DE8-225935D6F3E3}" srcOrd="3" destOrd="0" presId="urn:microsoft.com/office/officeart/2005/8/layout/hList7"/>
    <dgm:cxn modelId="{C60A3F94-183E-4D03-B9E8-60AD9A8D06BA}" type="presParOf" srcId="{63A7EF28-588C-4E65-A7C1-6848754C2EA4}" destId="{6A86F3C4-10AF-4833-A3D2-08A2765E6D99}" srcOrd="11" destOrd="0" presId="urn:microsoft.com/office/officeart/2005/8/layout/hList7"/>
    <dgm:cxn modelId="{08B817B0-09A3-4F7F-B83B-58CEFACA8B9E}" type="presParOf" srcId="{63A7EF28-588C-4E65-A7C1-6848754C2EA4}" destId="{53D19270-361D-4DE0-8D29-D29E88FEDC4C}" srcOrd="12" destOrd="0" presId="urn:microsoft.com/office/officeart/2005/8/layout/hList7"/>
    <dgm:cxn modelId="{26C44DCE-102B-4C3F-A90B-3E6F2EAF3A5C}" type="presParOf" srcId="{53D19270-361D-4DE0-8D29-D29E88FEDC4C}" destId="{2FA8E657-B0D5-4FA9-AD30-811284790FF4}" srcOrd="0" destOrd="0" presId="urn:microsoft.com/office/officeart/2005/8/layout/hList7"/>
    <dgm:cxn modelId="{94D1B2D8-6074-4233-B4CB-ACD8356C0C1F}" type="presParOf" srcId="{53D19270-361D-4DE0-8D29-D29E88FEDC4C}" destId="{4881FCDD-931D-4B44-A807-824279A5C86C}" srcOrd="1" destOrd="0" presId="urn:microsoft.com/office/officeart/2005/8/layout/hList7"/>
    <dgm:cxn modelId="{035BA3CB-0DF3-41B4-AC18-AA498FB53D35}" type="presParOf" srcId="{53D19270-361D-4DE0-8D29-D29E88FEDC4C}" destId="{B14C8B8C-A1F3-4C67-8B18-80DC20240E6B}" srcOrd="2" destOrd="0" presId="urn:microsoft.com/office/officeart/2005/8/layout/hList7"/>
    <dgm:cxn modelId="{86305A35-4DF8-4392-AE49-828ABED61591}" type="presParOf" srcId="{53D19270-361D-4DE0-8D29-D29E88FEDC4C}" destId="{35B9240F-A41D-45B2-A9C0-E60D0A3B8DEA}"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1BD45-7178-4430-AB9E-580FB4D546DD}"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D51E0677-8B79-4F60-A467-51B99C213691}">
      <dgm:prSet phldrT="[Text]"/>
      <dgm:spPr/>
      <dgm:t>
        <a:bodyPr/>
        <a:lstStyle/>
        <a:p>
          <a:r>
            <a:rPr lang="en-US" sz="1700" b="1" smtClean="0">
              <a:latin typeface="+mj-lt"/>
            </a:rPr>
            <a:t>Individual ownership of resources</a:t>
          </a:r>
          <a:endParaRPr lang="en-US" sz="1700" b="1" dirty="0"/>
        </a:p>
      </dgm:t>
    </dgm:pt>
    <dgm:pt modelId="{066E27E8-6371-4584-9A52-AB89E9DF501E}" type="parTrans" cxnId="{2C99F24D-EE62-4BF9-BCAB-0918C5502049}">
      <dgm:prSet/>
      <dgm:spPr/>
      <dgm:t>
        <a:bodyPr/>
        <a:lstStyle/>
        <a:p>
          <a:endParaRPr lang="en-US"/>
        </a:p>
      </dgm:t>
    </dgm:pt>
    <dgm:pt modelId="{56F58DC9-3D73-4A7D-9BF3-EC503D1EB894}" type="sibTrans" cxnId="{2C99F24D-EE62-4BF9-BCAB-0918C5502049}">
      <dgm:prSet/>
      <dgm:spPr/>
      <dgm:t>
        <a:bodyPr/>
        <a:lstStyle/>
        <a:p>
          <a:endParaRPr lang="en-US"/>
        </a:p>
      </dgm:t>
    </dgm:pt>
    <dgm:pt modelId="{108FFDFD-249F-4484-948D-3E5C8FB88722}">
      <dgm:prSet phldrT="[Text]" custT="1"/>
      <dgm:spPr/>
      <dgm:t>
        <a:bodyPr/>
        <a:lstStyle/>
        <a:p>
          <a:r>
            <a:rPr lang="en-US" sz="1600" dirty="0" smtClean="0">
              <a:latin typeface="+mj-lt"/>
            </a:rPr>
            <a:t> Individual ownership of land, factories and other properties.</a:t>
          </a:r>
          <a:endParaRPr lang="en-US" sz="1600" dirty="0">
            <a:latin typeface="+mj-lt"/>
          </a:endParaRPr>
        </a:p>
      </dgm:t>
    </dgm:pt>
    <dgm:pt modelId="{6FB7F6CD-FC5B-4861-B7A1-882C78451A1F}" type="parTrans" cxnId="{F04A54F7-D816-43C7-BFAB-DAE6F28F227A}">
      <dgm:prSet/>
      <dgm:spPr/>
      <dgm:t>
        <a:bodyPr/>
        <a:lstStyle/>
        <a:p>
          <a:endParaRPr lang="en-US"/>
        </a:p>
      </dgm:t>
    </dgm:pt>
    <dgm:pt modelId="{D62F3BC3-427A-4505-9324-3AFD3B6AE22F}" type="sibTrans" cxnId="{F04A54F7-D816-43C7-BFAB-DAE6F28F227A}">
      <dgm:prSet/>
      <dgm:spPr/>
      <dgm:t>
        <a:bodyPr/>
        <a:lstStyle/>
        <a:p>
          <a:endParaRPr lang="en-US"/>
        </a:p>
      </dgm:t>
    </dgm:pt>
    <dgm:pt modelId="{91604B8A-D1BD-42B3-884F-036066AA9464}">
      <dgm:prSet phldrT="[Text]" custT="1"/>
      <dgm:spPr/>
      <dgm:t>
        <a:bodyPr/>
        <a:lstStyle/>
        <a:p>
          <a:r>
            <a:rPr lang="en-US" sz="1600" dirty="0" smtClean="0">
              <a:latin typeface="+mj-lt"/>
            </a:rPr>
            <a:t> Individual can freely enjoy and transfer his property. </a:t>
          </a:r>
          <a:endParaRPr lang="en-US" sz="1600" dirty="0">
            <a:latin typeface="+mj-lt"/>
          </a:endParaRPr>
        </a:p>
      </dgm:t>
    </dgm:pt>
    <dgm:pt modelId="{134BFC7E-7C18-4601-ACBA-10432F2C9056}" type="parTrans" cxnId="{1D891D8A-E6B9-4146-B238-7EE10297FAB0}">
      <dgm:prSet/>
      <dgm:spPr/>
      <dgm:t>
        <a:bodyPr/>
        <a:lstStyle/>
        <a:p>
          <a:endParaRPr lang="en-US"/>
        </a:p>
      </dgm:t>
    </dgm:pt>
    <dgm:pt modelId="{70C37CE0-868E-4764-8EEB-FAFD40CF92FB}" type="sibTrans" cxnId="{1D891D8A-E6B9-4146-B238-7EE10297FAB0}">
      <dgm:prSet/>
      <dgm:spPr/>
      <dgm:t>
        <a:bodyPr/>
        <a:lstStyle/>
        <a:p>
          <a:endParaRPr lang="en-US"/>
        </a:p>
      </dgm:t>
    </dgm:pt>
    <dgm:pt modelId="{914C7110-FC45-464F-B31D-1FBD1C97FF9C}">
      <dgm:prSet phldrT="[Text]" custT="1"/>
      <dgm:spPr/>
      <dgm:t>
        <a:bodyPr/>
        <a:lstStyle/>
        <a:p>
          <a:r>
            <a:rPr lang="en-US" sz="1700" b="1" smtClean="0">
              <a:latin typeface="+mj-lt"/>
            </a:rPr>
            <a:t>Non-government initiative</a:t>
          </a:r>
          <a:endParaRPr lang="en-US" sz="1700" b="1" dirty="0">
            <a:latin typeface="+mj-lt"/>
          </a:endParaRPr>
        </a:p>
      </dgm:t>
    </dgm:pt>
    <dgm:pt modelId="{4A8383BD-0D22-4B2C-8F15-6EFF837005E3}" type="parTrans" cxnId="{DDB1AB5B-FB1E-4EC5-8338-9A118BB41996}">
      <dgm:prSet/>
      <dgm:spPr/>
      <dgm:t>
        <a:bodyPr/>
        <a:lstStyle/>
        <a:p>
          <a:endParaRPr lang="en-US"/>
        </a:p>
      </dgm:t>
    </dgm:pt>
    <dgm:pt modelId="{9902DC84-6A11-451C-8CB5-2B7213AA54A9}" type="sibTrans" cxnId="{DDB1AB5B-FB1E-4EC5-8338-9A118BB41996}">
      <dgm:prSet/>
      <dgm:spPr/>
      <dgm:t>
        <a:bodyPr/>
        <a:lstStyle/>
        <a:p>
          <a:endParaRPr lang="en-US"/>
        </a:p>
      </dgm:t>
    </dgm:pt>
    <dgm:pt modelId="{9B7680AD-32E2-463C-B1E9-6141C77302A9}">
      <dgm:prSet phldrT="[Text]" custT="1"/>
      <dgm:spPr/>
      <dgm:t>
        <a:bodyPr/>
        <a:lstStyle/>
        <a:p>
          <a:r>
            <a:rPr lang="en-US" sz="1600" dirty="0" smtClean="0">
              <a:latin typeface="+mj-lt"/>
            </a:rPr>
            <a:t>Individual can acquire resources from opportunities available.</a:t>
          </a:r>
          <a:endParaRPr lang="en-US" sz="1600" dirty="0">
            <a:latin typeface="+mj-lt"/>
          </a:endParaRPr>
        </a:p>
      </dgm:t>
    </dgm:pt>
    <dgm:pt modelId="{184219E2-1DE2-4522-AC13-94B87F20D180}" type="parTrans" cxnId="{15345C56-3183-4075-9584-8F5467E9E6C7}">
      <dgm:prSet/>
      <dgm:spPr/>
      <dgm:t>
        <a:bodyPr/>
        <a:lstStyle/>
        <a:p>
          <a:endParaRPr lang="en-US"/>
        </a:p>
      </dgm:t>
    </dgm:pt>
    <dgm:pt modelId="{BE898640-3E11-4EF2-9CA4-C726C234F236}" type="sibTrans" cxnId="{15345C56-3183-4075-9584-8F5467E9E6C7}">
      <dgm:prSet/>
      <dgm:spPr/>
      <dgm:t>
        <a:bodyPr/>
        <a:lstStyle/>
        <a:p>
          <a:endParaRPr lang="en-US"/>
        </a:p>
      </dgm:t>
    </dgm:pt>
    <dgm:pt modelId="{0B7885E2-C6B6-4BA2-8E36-0A62286457C2}">
      <dgm:prSet phldrT="[Text]" custT="1"/>
      <dgm:spPr/>
      <dgm:t>
        <a:bodyPr/>
        <a:lstStyle/>
        <a:p>
          <a:r>
            <a:rPr lang="en-US" sz="1600" dirty="0" smtClean="0">
              <a:latin typeface="+mj-lt"/>
            </a:rPr>
            <a:t>No government intervention or control in the case of non-government initiative. </a:t>
          </a:r>
          <a:endParaRPr lang="en-US" sz="1600" dirty="0">
            <a:latin typeface="+mj-lt"/>
          </a:endParaRPr>
        </a:p>
      </dgm:t>
    </dgm:pt>
    <dgm:pt modelId="{DD776C5E-E703-447C-87C3-B0C1D255A734}" type="parTrans" cxnId="{695E83E3-FEDE-4850-9CEB-A5DE0BB55502}">
      <dgm:prSet/>
      <dgm:spPr/>
      <dgm:t>
        <a:bodyPr/>
        <a:lstStyle/>
        <a:p>
          <a:endParaRPr lang="en-US"/>
        </a:p>
      </dgm:t>
    </dgm:pt>
    <dgm:pt modelId="{B7DD768E-3A74-43FB-8B4D-DEDF18C780D0}" type="sibTrans" cxnId="{695E83E3-FEDE-4850-9CEB-A5DE0BB55502}">
      <dgm:prSet/>
      <dgm:spPr/>
      <dgm:t>
        <a:bodyPr/>
        <a:lstStyle/>
        <a:p>
          <a:endParaRPr lang="en-US"/>
        </a:p>
      </dgm:t>
    </dgm:pt>
    <dgm:pt modelId="{E95D9005-E724-487A-828D-3C50A5A5B2E6}">
      <dgm:prSet phldrT="[Text]" custT="1"/>
      <dgm:spPr/>
      <dgm:t>
        <a:bodyPr/>
        <a:lstStyle/>
        <a:p>
          <a:r>
            <a:rPr lang="en-US" sz="1700" b="1" smtClean="0">
              <a:latin typeface="+mj-lt"/>
            </a:rPr>
            <a:t>Automatic pricing system</a:t>
          </a:r>
          <a:endParaRPr lang="en-US" sz="1700" b="1" dirty="0"/>
        </a:p>
      </dgm:t>
    </dgm:pt>
    <dgm:pt modelId="{02433113-1F42-4B04-B973-5AE91C05EEC7}" type="parTrans" cxnId="{5C9B6D31-2C0C-4E2B-91F8-9E11826A2975}">
      <dgm:prSet/>
      <dgm:spPr/>
      <dgm:t>
        <a:bodyPr/>
        <a:lstStyle/>
        <a:p>
          <a:endParaRPr lang="en-US"/>
        </a:p>
      </dgm:t>
    </dgm:pt>
    <dgm:pt modelId="{87576B40-38F6-47FF-A3C4-2457D97AC697}" type="sibTrans" cxnId="{5C9B6D31-2C0C-4E2B-91F8-9E11826A2975}">
      <dgm:prSet/>
      <dgm:spPr/>
      <dgm:t>
        <a:bodyPr/>
        <a:lstStyle/>
        <a:p>
          <a:endParaRPr lang="en-US"/>
        </a:p>
      </dgm:t>
    </dgm:pt>
    <dgm:pt modelId="{B55DFBA2-D897-46CE-BD5E-09DE821AFEE5}">
      <dgm:prSet phldrT="[Text]"/>
      <dgm:spPr/>
      <dgm:t>
        <a:bodyPr/>
        <a:lstStyle/>
        <a:p>
          <a:r>
            <a:rPr lang="en-US" sz="1700" dirty="0" smtClean="0">
              <a:latin typeface="+mj-lt"/>
            </a:rPr>
            <a:t>Economic functions are regulated through automatic pricing system.</a:t>
          </a:r>
          <a:endParaRPr lang="en-US" sz="1700" dirty="0">
            <a:latin typeface="+mj-lt"/>
          </a:endParaRPr>
        </a:p>
      </dgm:t>
    </dgm:pt>
    <dgm:pt modelId="{1171774A-1E69-4373-BC4A-1E621397D3CC}" type="parTrans" cxnId="{4C2D91BF-C146-4C62-8356-5AF00659E7C0}">
      <dgm:prSet/>
      <dgm:spPr/>
      <dgm:t>
        <a:bodyPr/>
        <a:lstStyle/>
        <a:p>
          <a:endParaRPr lang="en-US"/>
        </a:p>
      </dgm:t>
    </dgm:pt>
    <dgm:pt modelId="{8E2D5FC2-ECF6-4F9D-8471-380694282A2C}" type="sibTrans" cxnId="{4C2D91BF-C146-4C62-8356-5AF00659E7C0}">
      <dgm:prSet/>
      <dgm:spPr/>
      <dgm:t>
        <a:bodyPr/>
        <a:lstStyle/>
        <a:p>
          <a:endParaRPr lang="en-US"/>
        </a:p>
      </dgm:t>
    </dgm:pt>
    <dgm:pt modelId="{3AF68E0B-60E0-468E-983C-4F2B768ED530}">
      <dgm:prSet phldrT="[Text]" custT="1"/>
      <dgm:spPr/>
      <dgm:t>
        <a:bodyPr/>
        <a:lstStyle/>
        <a:p>
          <a:r>
            <a:rPr lang="en-US" sz="1500" dirty="0" smtClean="0"/>
            <a:t> </a:t>
          </a:r>
          <a:r>
            <a:rPr lang="en-US" sz="1500" dirty="0" smtClean="0">
              <a:latin typeface="+mj-lt"/>
            </a:rPr>
            <a:t>Price of a commodity is determined by demand and supply, and production and consumption are based on pricing system</a:t>
          </a:r>
          <a:r>
            <a:rPr lang="en-US" sz="1500" dirty="0" smtClean="0"/>
            <a:t>. </a:t>
          </a:r>
          <a:endParaRPr lang="en-US" sz="1500" dirty="0"/>
        </a:p>
      </dgm:t>
    </dgm:pt>
    <dgm:pt modelId="{C12D176F-35DF-40B0-B67F-66F64C8F0EB8}" type="parTrans" cxnId="{029425DD-68A0-4452-BD25-0A2EFC92192C}">
      <dgm:prSet/>
      <dgm:spPr/>
      <dgm:t>
        <a:bodyPr/>
        <a:lstStyle/>
        <a:p>
          <a:endParaRPr lang="en-US"/>
        </a:p>
      </dgm:t>
    </dgm:pt>
    <dgm:pt modelId="{39E85119-9062-4767-83C1-B04E66E4208A}" type="sibTrans" cxnId="{029425DD-68A0-4452-BD25-0A2EFC92192C}">
      <dgm:prSet/>
      <dgm:spPr/>
      <dgm:t>
        <a:bodyPr/>
        <a:lstStyle/>
        <a:p>
          <a:endParaRPr lang="en-US"/>
        </a:p>
      </dgm:t>
    </dgm:pt>
    <dgm:pt modelId="{41E3C4BF-14FB-46FE-B1DF-315C4D09F032}">
      <dgm:prSet phldrT="[Text]"/>
      <dgm:spPr/>
      <dgm:t>
        <a:bodyPr/>
        <a:lstStyle/>
        <a:p>
          <a:endParaRPr lang="en-US" sz="2500" dirty="0"/>
        </a:p>
      </dgm:t>
    </dgm:pt>
    <dgm:pt modelId="{0873AD71-D0A9-4EDF-B395-AEEF50982035}" type="parTrans" cxnId="{B4336B9C-81D9-4DE9-BE57-B2D11FED9CFF}">
      <dgm:prSet/>
      <dgm:spPr/>
      <dgm:t>
        <a:bodyPr/>
        <a:lstStyle/>
        <a:p>
          <a:endParaRPr lang="en-US"/>
        </a:p>
      </dgm:t>
    </dgm:pt>
    <dgm:pt modelId="{1D92F966-9A2C-4B6A-8C3A-795C88CDF3B5}" type="sibTrans" cxnId="{B4336B9C-81D9-4DE9-BE57-B2D11FED9CFF}">
      <dgm:prSet/>
      <dgm:spPr/>
      <dgm:t>
        <a:bodyPr/>
        <a:lstStyle/>
        <a:p>
          <a:endParaRPr lang="en-US"/>
        </a:p>
      </dgm:t>
    </dgm:pt>
    <dgm:pt modelId="{5B8E0AEE-C322-46F6-8594-3C99CAB6071B}">
      <dgm:prSet phldrT="[Text]" custT="1"/>
      <dgm:spPr/>
      <dgm:t>
        <a:bodyPr/>
        <a:lstStyle/>
        <a:p>
          <a:r>
            <a:rPr lang="en-US" sz="1700" b="1" smtClean="0">
              <a:latin typeface="+mj-lt"/>
            </a:rPr>
            <a:t>Freedom of consumers</a:t>
          </a:r>
          <a:endParaRPr lang="en-US" sz="1700" b="1" dirty="0"/>
        </a:p>
      </dgm:t>
    </dgm:pt>
    <dgm:pt modelId="{11EFBE19-1E08-4379-92D3-D2AFB8790366}" type="parTrans" cxnId="{6FDF29E8-07FC-4BA3-8D0D-25C63F6FA5C7}">
      <dgm:prSet/>
      <dgm:spPr/>
      <dgm:t>
        <a:bodyPr/>
        <a:lstStyle/>
        <a:p>
          <a:endParaRPr lang="en-US"/>
        </a:p>
      </dgm:t>
    </dgm:pt>
    <dgm:pt modelId="{E65EE616-5175-4DB9-8815-E125C7A98E99}" type="sibTrans" cxnId="{6FDF29E8-07FC-4BA3-8D0D-25C63F6FA5C7}">
      <dgm:prSet/>
      <dgm:spPr/>
      <dgm:t>
        <a:bodyPr/>
        <a:lstStyle/>
        <a:p>
          <a:endParaRPr lang="en-US"/>
        </a:p>
      </dgm:t>
    </dgm:pt>
    <dgm:pt modelId="{5F6AF569-A5FA-4D38-A058-0ED63770ECBF}">
      <dgm:prSet phldrT="[Text]"/>
      <dgm:spPr/>
      <dgm:t>
        <a:bodyPr/>
        <a:lstStyle/>
        <a:p>
          <a:r>
            <a:rPr lang="en-US" sz="1700" smtClean="0"/>
            <a:t> </a:t>
          </a:r>
          <a:r>
            <a:rPr lang="en-US" sz="1700" smtClean="0">
              <a:latin typeface="+mj-lt"/>
            </a:rPr>
            <a:t>Consumer can enjoy freely any commodity according to his ability, desire and choice. </a:t>
          </a:r>
          <a:endParaRPr lang="en-US" sz="1700" dirty="0">
            <a:latin typeface="+mj-lt"/>
          </a:endParaRPr>
        </a:p>
      </dgm:t>
    </dgm:pt>
    <dgm:pt modelId="{B64EB560-E0F4-427B-8E52-4387D3F5077E}" type="parTrans" cxnId="{343A9D1A-DEA9-4112-9532-B9FD17C6495B}">
      <dgm:prSet/>
      <dgm:spPr/>
      <dgm:t>
        <a:bodyPr/>
        <a:lstStyle/>
        <a:p>
          <a:endParaRPr lang="en-US"/>
        </a:p>
      </dgm:t>
    </dgm:pt>
    <dgm:pt modelId="{F518A500-38B4-41AC-9AA1-7EC5DA77DCE6}" type="sibTrans" cxnId="{343A9D1A-DEA9-4112-9532-B9FD17C6495B}">
      <dgm:prSet/>
      <dgm:spPr/>
      <dgm:t>
        <a:bodyPr/>
        <a:lstStyle/>
        <a:p>
          <a:endParaRPr lang="en-US"/>
        </a:p>
      </dgm:t>
    </dgm:pt>
    <dgm:pt modelId="{AF7E30F2-48C7-42B3-AE4B-DF89AA5047DE}">
      <dgm:prSet phldrT="[Text]"/>
      <dgm:spPr/>
      <dgm:t>
        <a:bodyPr/>
        <a:lstStyle/>
        <a:p>
          <a:endParaRPr lang="en-US" sz="1700" dirty="0"/>
        </a:p>
      </dgm:t>
    </dgm:pt>
    <dgm:pt modelId="{6B2384C5-0BFC-4961-AA28-8C9E6C45FB51}" type="parTrans" cxnId="{D150FA05-C0DD-4E78-B4C4-2CDCDDF72D6E}">
      <dgm:prSet/>
      <dgm:spPr/>
      <dgm:t>
        <a:bodyPr/>
        <a:lstStyle/>
        <a:p>
          <a:endParaRPr lang="en-US"/>
        </a:p>
      </dgm:t>
    </dgm:pt>
    <dgm:pt modelId="{0C1BE2F1-90F6-4064-B7A7-D8202C102B49}" type="sibTrans" cxnId="{D150FA05-C0DD-4E78-B4C4-2CDCDDF72D6E}">
      <dgm:prSet/>
      <dgm:spPr/>
      <dgm:t>
        <a:bodyPr/>
        <a:lstStyle/>
        <a:p>
          <a:endParaRPr lang="en-US"/>
        </a:p>
      </dgm:t>
    </dgm:pt>
    <dgm:pt modelId="{ECE2F569-8249-4D4A-AFF4-598426693C86}">
      <dgm:prSet phldrT="[Text]" custT="1"/>
      <dgm:spPr/>
      <dgm:t>
        <a:bodyPr/>
        <a:lstStyle/>
        <a:p>
          <a:r>
            <a:rPr lang="en-US" sz="1700" b="1" smtClean="0">
              <a:latin typeface="+mj-lt"/>
            </a:rPr>
            <a:t>Free competition</a:t>
          </a:r>
          <a:endParaRPr lang="en-US" sz="1700" b="1" dirty="0"/>
        </a:p>
      </dgm:t>
    </dgm:pt>
    <dgm:pt modelId="{63C52FCA-DEB9-487B-8677-C4E9D2A23282}" type="parTrans" cxnId="{A6303190-9CD5-4F97-96E4-017E20F2EE7B}">
      <dgm:prSet/>
      <dgm:spPr/>
      <dgm:t>
        <a:bodyPr/>
        <a:lstStyle/>
        <a:p>
          <a:endParaRPr lang="en-US"/>
        </a:p>
      </dgm:t>
    </dgm:pt>
    <dgm:pt modelId="{EBE7D6F2-2CD0-432F-B44F-0B68FAB733BF}" type="sibTrans" cxnId="{A6303190-9CD5-4F97-96E4-017E20F2EE7B}">
      <dgm:prSet/>
      <dgm:spPr/>
      <dgm:t>
        <a:bodyPr/>
        <a:lstStyle/>
        <a:p>
          <a:endParaRPr lang="en-US"/>
        </a:p>
      </dgm:t>
    </dgm:pt>
    <dgm:pt modelId="{5FDD8C64-1926-4C60-B8A2-D8FE5EE8C6EC}">
      <dgm:prSet phldrT="[Text]"/>
      <dgm:spPr/>
      <dgm:t>
        <a:bodyPr/>
        <a:lstStyle/>
        <a:p>
          <a:endParaRPr lang="en-US" sz="1600" dirty="0"/>
        </a:p>
      </dgm:t>
    </dgm:pt>
    <dgm:pt modelId="{BB3FDE33-8DB7-4F4F-8A84-266FEBCE951D}" type="parTrans" cxnId="{8CE3FC32-19D4-4ED1-98EF-1B8D5EFA7187}">
      <dgm:prSet/>
      <dgm:spPr/>
      <dgm:t>
        <a:bodyPr/>
        <a:lstStyle/>
        <a:p>
          <a:endParaRPr lang="en-US"/>
        </a:p>
      </dgm:t>
    </dgm:pt>
    <dgm:pt modelId="{E6D70DBE-9D94-49A5-9FFE-61F2CAF8305C}" type="sibTrans" cxnId="{8CE3FC32-19D4-4ED1-98EF-1B8D5EFA7187}">
      <dgm:prSet/>
      <dgm:spPr/>
      <dgm:t>
        <a:bodyPr/>
        <a:lstStyle/>
        <a:p>
          <a:endParaRPr lang="en-US"/>
        </a:p>
      </dgm:t>
    </dgm:pt>
    <dgm:pt modelId="{6C007365-B447-486A-8173-0CA913A8A254}">
      <dgm:prSet phldrT="[Text]" custT="1"/>
      <dgm:spPr/>
      <dgm:t>
        <a:bodyPr/>
        <a:lstStyle/>
        <a:p>
          <a:r>
            <a:rPr lang="en-US" sz="1600" dirty="0" smtClean="0">
              <a:latin typeface="+mj-lt"/>
            </a:rPr>
            <a:t> </a:t>
          </a:r>
          <a:r>
            <a:rPr lang="en-US" sz="1800" dirty="0" smtClean="0">
              <a:latin typeface="+mj-lt"/>
            </a:rPr>
            <a:t>There is free competition among large number of producers.</a:t>
          </a:r>
          <a:endParaRPr lang="en-US" sz="1800" dirty="0">
            <a:latin typeface="+mj-lt"/>
          </a:endParaRPr>
        </a:p>
      </dgm:t>
    </dgm:pt>
    <dgm:pt modelId="{B6251BF8-B7ED-4DCA-BCB7-7728204C8CD2}" type="parTrans" cxnId="{EECA7EB5-3E86-4E24-B9C2-A5159D2D274B}">
      <dgm:prSet/>
      <dgm:spPr/>
      <dgm:t>
        <a:bodyPr/>
        <a:lstStyle/>
        <a:p>
          <a:endParaRPr lang="en-US"/>
        </a:p>
      </dgm:t>
    </dgm:pt>
    <dgm:pt modelId="{9C678810-66C2-4763-B061-293C2E29AB0C}" type="sibTrans" cxnId="{EECA7EB5-3E86-4E24-B9C2-A5159D2D274B}">
      <dgm:prSet/>
      <dgm:spPr/>
      <dgm:t>
        <a:bodyPr/>
        <a:lstStyle/>
        <a:p>
          <a:endParaRPr lang="en-US"/>
        </a:p>
      </dgm:t>
    </dgm:pt>
    <dgm:pt modelId="{0A1716AE-6C0E-4C2E-894D-A2E1736DBBDB}">
      <dgm:prSet phldrT="[Text]" custT="1"/>
      <dgm:spPr/>
      <dgm:t>
        <a:bodyPr/>
        <a:lstStyle/>
        <a:p>
          <a:r>
            <a:rPr lang="en-US" sz="1700" b="1" smtClean="0">
              <a:latin typeface="+mj-lt"/>
            </a:rPr>
            <a:t>Profit earning</a:t>
          </a:r>
          <a:endParaRPr lang="en-US" sz="1700" b="1" dirty="0"/>
        </a:p>
      </dgm:t>
    </dgm:pt>
    <dgm:pt modelId="{8FB0BBCB-A3E2-4360-B3F5-260FD4D93A18}" type="parTrans" cxnId="{8EDB26EF-43E3-41B4-9DDB-76C0C6C43AE2}">
      <dgm:prSet/>
      <dgm:spPr/>
      <dgm:t>
        <a:bodyPr/>
        <a:lstStyle/>
        <a:p>
          <a:endParaRPr lang="en-US"/>
        </a:p>
      </dgm:t>
    </dgm:pt>
    <dgm:pt modelId="{39535251-BA0A-41BF-AA59-946802E83C34}" type="sibTrans" cxnId="{8EDB26EF-43E3-41B4-9DDB-76C0C6C43AE2}">
      <dgm:prSet/>
      <dgm:spPr/>
      <dgm:t>
        <a:bodyPr/>
        <a:lstStyle/>
        <a:p>
          <a:endParaRPr lang="en-US"/>
        </a:p>
      </dgm:t>
    </dgm:pt>
    <dgm:pt modelId="{398EA45E-9829-4E77-BB49-35A8AADE2CD8}">
      <dgm:prSet phldrT="[Text]" custT="1"/>
      <dgm:spPr/>
      <dgm:t>
        <a:bodyPr/>
        <a:lstStyle/>
        <a:p>
          <a:r>
            <a:rPr lang="en-US" sz="2000" dirty="0" smtClean="0">
              <a:latin typeface="+mj-lt"/>
            </a:rPr>
            <a:t> The ultimate objective of all production is to earn profit. </a:t>
          </a:r>
          <a:endParaRPr lang="en-US" sz="2000" dirty="0">
            <a:latin typeface="+mj-lt"/>
          </a:endParaRPr>
        </a:p>
      </dgm:t>
    </dgm:pt>
    <dgm:pt modelId="{97B4F30C-75E8-4D63-9E75-3E9E1BCB5024}" type="parTrans" cxnId="{A3CAF0ED-ECEC-4B95-9A9E-C3CCFC17766C}">
      <dgm:prSet/>
      <dgm:spPr/>
      <dgm:t>
        <a:bodyPr/>
        <a:lstStyle/>
        <a:p>
          <a:endParaRPr lang="en-US"/>
        </a:p>
      </dgm:t>
    </dgm:pt>
    <dgm:pt modelId="{500BC3B3-1BE8-4E15-94FE-AD8B8C4B9971}" type="sibTrans" cxnId="{A3CAF0ED-ECEC-4B95-9A9E-C3CCFC17766C}">
      <dgm:prSet/>
      <dgm:spPr/>
      <dgm:t>
        <a:bodyPr/>
        <a:lstStyle/>
        <a:p>
          <a:endParaRPr lang="en-US"/>
        </a:p>
      </dgm:t>
    </dgm:pt>
    <dgm:pt modelId="{0F5437A4-00C2-4FFD-B7EB-E13F7D09376E}">
      <dgm:prSet/>
      <dgm:spPr/>
      <dgm:t>
        <a:bodyPr/>
        <a:lstStyle/>
        <a:p>
          <a:endParaRPr lang="en-US" sz="1300" dirty="0"/>
        </a:p>
      </dgm:t>
    </dgm:pt>
    <dgm:pt modelId="{0D1DF76C-A8E2-411C-97E8-F3164B3FC674}" type="parTrans" cxnId="{1C3041EB-A6CA-41BB-B151-777B40DDB887}">
      <dgm:prSet/>
      <dgm:spPr/>
      <dgm:t>
        <a:bodyPr/>
        <a:lstStyle/>
        <a:p>
          <a:endParaRPr lang="en-US"/>
        </a:p>
      </dgm:t>
    </dgm:pt>
    <dgm:pt modelId="{FB26D3AB-6F72-4987-9A1C-5DA6A807D57D}" type="sibTrans" cxnId="{1C3041EB-A6CA-41BB-B151-777B40DDB887}">
      <dgm:prSet/>
      <dgm:spPr/>
      <dgm:t>
        <a:bodyPr/>
        <a:lstStyle/>
        <a:p>
          <a:endParaRPr lang="en-US"/>
        </a:p>
      </dgm:t>
    </dgm:pt>
    <dgm:pt modelId="{A9B9C39E-537B-4B37-ADDC-2CB650ACB1AF}">
      <dgm:prSet phldrT="[Text]"/>
      <dgm:spPr/>
      <dgm:t>
        <a:bodyPr/>
        <a:lstStyle/>
        <a:p>
          <a:r>
            <a:rPr lang="en-US" sz="1700" smtClean="0">
              <a:latin typeface="+mj-lt"/>
            </a:rPr>
            <a:t> Producers produce goods according to the demand of consumers</a:t>
          </a:r>
          <a:r>
            <a:rPr lang="en-US" sz="1700" smtClean="0"/>
            <a:t>. </a:t>
          </a:r>
          <a:endParaRPr lang="en-US" sz="1700" dirty="0"/>
        </a:p>
      </dgm:t>
    </dgm:pt>
    <dgm:pt modelId="{4E80AECE-0D28-4A56-9C66-508F02A62E54}" type="parTrans" cxnId="{11D7FD00-2099-4BA9-A7FF-0F7D3A7EC938}">
      <dgm:prSet/>
      <dgm:spPr/>
      <dgm:t>
        <a:bodyPr/>
        <a:lstStyle/>
        <a:p>
          <a:endParaRPr lang="en-US"/>
        </a:p>
      </dgm:t>
    </dgm:pt>
    <dgm:pt modelId="{76C0674B-FB46-41CE-80E9-E10D87263E0B}" type="sibTrans" cxnId="{11D7FD00-2099-4BA9-A7FF-0F7D3A7EC938}">
      <dgm:prSet/>
      <dgm:spPr/>
      <dgm:t>
        <a:bodyPr/>
        <a:lstStyle/>
        <a:p>
          <a:endParaRPr lang="en-US"/>
        </a:p>
      </dgm:t>
    </dgm:pt>
    <dgm:pt modelId="{610A845B-25B9-4B35-BDC0-B106384CF919}">
      <dgm:prSet phldrT="[Text]" custT="1"/>
      <dgm:spPr/>
      <dgm:t>
        <a:bodyPr/>
        <a:lstStyle/>
        <a:p>
          <a:r>
            <a:rPr lang="en-US" sz="1800" dirty="0" smtClean="0">
              <a:latin typeface="+mj-lt"/>
            </a:rPr>
            <a:t> price is low and new inventions become possible</a:t>
          </a:r>
          <a:endParaRPr lang="en-US" sz="1800" dirty="0">
            <a:latin typeface="+mj-lt"/>
          </a:endParaRPr>
        </a:p>
      </dgm:t>
    </dgm:pt>
    <dgm:pt modelId="{48C6F239-EB45-4165-8C01-0FAA014D2013}" type="parTrans" cxnId="{1BD37602-32F9-45A0-BDFC-AC84BEE1E49C}">
      <dgm:prSet/>
      <dgm:spPr/>
      <dgm:t>
        <a:bodyPr/>
        <a:lstStyle/>
        <a:p>
          <a:endParaRPr lang="en-US"/>
        </a:p>
      </dgm:t>
    </dgm:pt>
    <dgm:pt modelId="{4417069F-E23F-4E90-A363-CB4E18CC4FB9}" type="sibTrans" cxnId="{1BD37602-32F9-45A0-BDFC-AC84BEE1E49C}">
      <dgm:prSet/>
      <dgm:spPr/>
      <dgm:t>
        <a:bodyPr/>
        <a:lstStyle/>
        <a:p>
          <a:endParaRPr lang="en-US"/>
        </a:p>
      </dgm:t>
    </dgm:pt>
    <dgm:pt modelId="{1E163A21-00F3-4EFF-BE54-364D813430FD}">
      <dgm:prSet phldrT="[Text]" custT="1"/>
      <dgm:spPr/>
      <dgm:t>
        <a:bodyPr/>
        <a:lstStyle/>
        <a:p>
          <a:r>
            <a:rPr lang="en-US" sz="2000" dirty="0" smtClean="0">
              <a:latin typeface="+mj-lt"/>
            </a:rPr>
            <a:t> If there is possibility of more profit, there will be more investment. </a:t>
          </a:r>
          <a:endParaRPr lang="en-US" sz="2000" dirty="0">
            <a:latin typeface="+mj-lt"/>
          </a:endParaRPr>
        </a:p>
      </dgm:t>
    </dgm:pt>
    <dgm:pt modelId="{96EDB96B-D0DE-4F4F-B2DC-BAD790ED42A3}" type="parTrans" cxnId="{3B7C6C2D-AA7E-458E-A59B-4784DCB5F6B7}">
      <dgm:prSet/>
      <dgm:spPr/>
      <dgm:t>
        <a:bodyPr/>
        <a:lstStyle/>
        <a:p>
          <a:endParaRPr lang="en-US"/>
        </a:p>
      </dgm:t>
    </dgm:pt>
    <dgm:pt modelId="{0584AD73-3899-4467-B083-373770C74737}" type="sibTrans" cxnId="{3B7C6C2D-AA7E-458E-A59B-4784DCB5F6B7}">
      <dgm:prSet/>
      <dgm:spPr/>
      <dgm:t>
        <a:bodyPr/>
        <a:lstStyle/>
        <a:p>
          <a:endParaRPr lang="en-US"/>
        </a:p>
      </dgm:t>
    </dgm:pt>
    <dgm:pt modelId="{B876C95C-9957-4D0F-A2D5-41D473FC62CB}" type="pres">
      <dgm:prSet presAssocID="{7381BD45-7178-4430-AB9E-580FB4D546DD}" presName="Name0" presStyleCnt="0">
        <dgm:presLayoutVars>
          <dgm:dir/>
          <dgm:resizeHandles val="exact"/>
        </dgm:presLayoutVars>
      </dgm:prSet>
      <dgm:spPr/>
      <dgm:t>
        <a:bodyPr/>
        <a:lstStyle/>
        <a:p>
          <a:endParaRPr lang="en-US"/>
        </a:p>
      </dgm:t>
    </dgm:pt>
    <dgm:pt modelId="{B4700C35-F383-4BCF-9FEC-602022537915}" type="pres">
      <dgm:prSet presAssocID="{D51E0677-8B79-4F60-A467-51B99C213691}" presName="node" presStyleLbl="node1" presStyleIdx="0" presStyleCnt="6">
        <dgm:presLayoutVars>
          <dgm:bulletEnabled val="1"/>
        </dgm:presLayoutVars>
      </dgm:prSet>
      <dgm:spPr/>
      <dgm:t>
        <a:bodyPr/>
        <a:lstStyle/>
        <a:p>
          <a:endParaRPr lang="en-US"/>
        </a:p>
      </dgm:t>
    </dgm:pt>
    <dgm:pt modelId="{A52922D0-429F-4BB3-B09A-67CE28CE65C0}" type="pres">
      <dgm:prSet presAssocID="{56F58DC9-3D73-4A7D-9BF3-EC503D1EB894}" presName="sibTrans" presStyleCnt="0"/>
      <dgm:spPr/>
    </dgm:pt>
    <dgm:pt modelId="{B38B77B4-2AB4-4F1F-B369-077AFB95F53F}" type="pres">
      <dgm:prSet presAssocID="{914C7110-FC45-464F-B31D-1FBD1C97FF9C}" presName="node" presStyleLbl="node1" presStyleIdx="1" presStyleCnt="6">
        <dgm:presLayoutVars>
          <dgm:bulletEnabled val="1"/>
        </dgm:presLayoutVars>
      </dgm:prSet>
      <dgm:spPr/>
      <dgm:t>
        <a:bodyPr/>
        <a:lstStyle/>
        <a:p>
          <a:endParaRPr lang="en-US"/>
        </a:p>
      </dgm:t>
    </dgm:pt>
    <dgm:pt modelId="{B68B0BE6-09D1-4AF5-90A1-54C91DB42422}" type="pres">
      <dgm:prSet presAssocID="{9902DC84-6A11-451C-8CB5-2B7213AA54A9}" presName="sibTrans" presStyleCnt="0"/>
      <dgm:spPr/>
    </dgm:pt>
    <dgm:pt modelId="{9F872F4A-F76B-4218-A5D5-DE17B7E8A744}" type="pres">
      <dgm:prSet presAssocID="{E95D9005-E724-487A-828D-3C50A5A5B2E6}" presName="node" presStyleLbl="node1" presStyleIdx="2" presStyleCnt="6">
        <dgm:presLayoutVars>
          <dgm:bulletEnabled val="1"/>
        </dgm:presLayoutVars>
      </dgm:prSet>
      <dgm:spPr/>
      <dgm:t>
        <a:bodyPr/>
        <a:lstStyle/>
        <a:p>
          <a:endParaRPr lang="en-US"/>
        </a:p>
      </dgm:t>
    </dgm:pt>
    <dgm:pt modelId="{25DE6061-F7EC-48AA-9077-5B30D0A59AC4}" type="pres">
      <dgm:prSet presAssocID="{87576B40-38F6-47FF-A3C4-2457D97AC697}" presName="sibTrans" presStyleCnt="0"/>
      <dgm:spPr/>
    </dgm:pt>
    <dgm:pt modelId="{A035F2DA-110E-446B-9533-AB7238E380DF}" type="pres">
      <dgm:prSet presAssocID="{5B8E0AEE-C322-46F6-8594-3C99CAB6071B}" presName="node" presStyleLbl="node1" presStyleIdx="3" presStyleCnt="6">
        <dgm:presLayoutVars>
          <dgm:bulletEnabled val="1"/>
        </dgm:presLayoutVars>
      </dgm:prSet>
      <dgm:spPr/>
      <dgm:t>
        <a:bodyPr/>
        <a:lstStyle/>
        <a:p>
          <a:endParaRPr lang="en-US"/>
        </a:p>
      </dgm:t>
    </dgm:pt>
    <dgm:pt modelId="{E978137C-C5A8-4D4F-9467-40F4A7616C84}" type="pres">
      <dgm:prSet presAssocID="{E65EE616-5175-4DB9-8815-E125C7A98E99}" presName="sibTrans" presStyleCnt="0"/>
      <dgm:spPr/>
    </dgm:pt>
    <dgm:pt modelId="{02384DA4-D54F-4532-A943-47855900E590}" type="pres">
      <dgm:prSet presAssocID="{ECE2F569-8249-4D4A-AFF4-598426693C86}" presName="node" presStyleLbl="node1" presStyleIdx="4" presStyleCnt="6">
        <dgm:presLayoutVars>
          <dgm:bulletEnabled val="1"/>
        </dgm:presLayoutVars>
      </dgm:prSet>
      <dgm:spPr/>
      <dgm:t>
        <a:bodyPr/>
        <a:lstStyle/>
        <a:p>
          <a:endParaRPr lang="en-US"/>
        </a:p>
      </dgm:t>
    </dgm:pt>
    <dgm:pt modelId="{5784B42A-A21C-4559-A12E-7168D773956A}" type="pres">
      <dgm:prSet presAssocID="{EBE7D6F2-2CD0-432F-B44F-0B68FAB733BF}" presName="sibTrans" presStyleCnt="0"/>
      <dgm:spPr/>
    </dgm:pt>
    <dgm:pt modelId="{2D7B962F-8FEA-42FD-9041-C59753F9A811}" type="pres">
      <dgm:prSet presAssocID="{0A1716AE-6C0E-4C2E-894D-A2E1736DBBDB}" presName="node" presStyleLbl="node1" presStyleIdx="5" presStyleCnt="6">
        <dgm:presLayoutVars>
          <dgm:bulletEnabled val="1"/>
        </dgm:presLayoutVars>
      </dgm:prSet>
      <dgm:spPr/>
      <dgm:t>
        <a:bodyPr/>
        <a:lstStyle/>
        <a:p>
          <a:endParaRPr lang="en-US"/>
        </a:p>
      </dgm:t>
    </dgm:pt>
  </dgm:ptLst>
  <dgm:cxnLst>
    <dgm:cxn modelId="{40AC0C9B-8A3F-466B-B9A2-AE85171CB229}" type="presOf" srcId="{5FDD8C64-1926-4C60-B8A2-D8FE5EE8C6EC}" destId="{02384DA4-D54F-4532-A943-47855900E590}" srcOrd="0" destOrd="1" presId="urn:microsoft.com/office/officeart/2005/8/layout/hList6"/>
    <dgm:cxn modelId="{2C99F24D-EE62-4BF9-BCAB-0918C5502049}" srcId="{7381BD45-7178-4430-AB9E-580FB4D546DD}" destId="{D51E0677-8B79-4F60-A467-51B99C213691}" srcOrd="0" destOrd="0" parTransId="{066E27E8-6371-4584-9A52-AB89E9DF501E}" sibTransId="{56F58DC9-3D73-4A7D-9BF3-EC503D1EB894}"/>
    <dgm:cxn modelId="{8CF529B7-B1D3-4215-A6DC-D2018069255C}" type="presOf" srcId="{0F5437A4-00C2-4FFD-B7EB-E13F7D09376E}" destId="{B4700C35-F383-4BCF-9FEC-602022537915}" srcOrd="0" destOrd="3" presId="urn:microsoft.com/office/officeart/2005/8/layout/hList6"/>
    <dgm:cxn modelId="{52E700F2-0D9E-4D9D-9E68-5BAA2EB80297}" type="presOf" srcId="{6C007365-B447-486A-8173-0CA913A8A254}" destId="{02384DA4-D54F-4532-A943-47855900E590}" srcOrd="0" destOrd="2" presId="urn:microsoft.com/office/officeart/2005/8/layout/hList6"/>
    <dgm:cxn modelId="{30361045-7AAB-4A49-A434-0E587F031FD9}" type="presOf" srcId="{3AF68E0B-60E0-468E-983C-4F2B768ED530}" destId="{9F872F4A-F76B-4218-A5D5-DE17B7E8A744}" srcOrd="0" destOrd="2" presId="urn:microsoft.com/office/officeart/2005/8/layout/hList6"/>
    <dgm:cxn modelId="{11D7FD00-2099-4BA9-A7FF-0F7D3A7EC938}" srcId="{5B8E0AEE-C322-46F6-8594-3C99CAB6071B}" destId="{A9B9C39E-537B-4B37-ADDC-2CB650ACB1AF}" srcOrd="1" destOrd="0" parTransId="{4E80AECE-0D28-4A56-9C66-508F02A62E54}" sibTransId="{76C0674B-FB46-41CE-80E9-E10D87263E0B}"/>
    <dgm:cxn modelId="{B4336B9C-81D9-4DE9-BE57-B2D11FED9CFF}" srcId="{0A1716AE-6C0E-4C2E-894D-A2E1736DBBDB}" destId="{41E3C4BF-14FB-46FE-B1DF-315C4D09F032}" srcOrd="2" destOrd="0" parTransId="{0873AD71-D0A9-4EDF-B395-AEEF50982035}" sibTransId="{1D92F966-9A2C-4B6A-8C3A-795C88CDF3B5}"/>
    <dgm:cxn modelId="{6FDF29E8-07FC-4BA3-8D0D-25C63F6FA5C7}" srcId="{7381BD45-7178-4430-AB9E-580FB4D546DD}" destId="{5B8E0AEE-C322-46F6-8594-3C99CAB6071B}" srcOrd="3" destOrd="0" parTransId="{11EFBE19-1E08-4379-92D3-D2AFB8790366}" sibTransId="{E65EE616-5175-4DB9-8815-E125C7A98E99}"/>
    <dgm:cxn modelId="{695E83E3-FEDE-4850-9CEB-A5DE0BB55502}" srcId="{914C7110-FC45-464F-B31D-1FBD1C97FF9C}" destId="{0B7885E2-C6B6-4BA2-8E36-0A62286457C2}" srcOrd="1" destOrd="0" parTransId="{DD776C5E-E703-447C-87C3-B0C1D255A734}" sibTransId="{B7DD768E-3A74-43FB-8B4D-DEDF18C780D0}"/>
    <dgm:cxn modelId="{15345C56-3183-4075-9584-8F5467E9E6C7}" srcId="{914C7110-FC45-464F-B31D-1FBD1C97FF9C}" destId="{9B7680AD-32E2-463C-B1E9-6141C77302A9}" srcOrd="0" destOrd="0" parTransId="{184219E2-1DE2-4522-AC13-94B87F20D180}" sibTransId="{BE898640-3E11-4EF2-9CA4-C726C234F236}"/>
    <dgm:cxn modelId="{8CE3FC32-19D4-4ED1-98EF-1B8D5EFA7187}" srcId="{ECE2F569-8249-4D4A-AFF4-598426693C86}" destId="{5FDD8C64-1926-4C60-B8A2-D8FE5EE8C6EC}" srcOrd="0" destOrd="0" parTransId="{BB3FDE33-8DB7-4F4F-8A84-266FEBCE951D}" sibTransId="{E6D70DBE-9D94-49A5-9FFE-61F2CAF8305C}"/>
    <dgm:cxn modelId="{51B7B771-06B2-4632-8485-505E015504E7}" type="presOf" srcId="{41E3C4BF-14FB-46FE-B1DF-315C4D09F032}" destId="{2D7B962F-8FEA-42FD-9041-C59753F9A811}" srcOrd="0" destOrd="3" presId="urn:microsoft.com/office/officeart/2005/8/layout/hList6"/>
    <dgm:cxn modelId="{1117D13F-6962-4BF1-A39F-1535DE73A5A1}" type="presOf" srcId="{B55DFBA2-D897-46CE-BD5E-09DE821AFEE5}" destId="{9F872F4A-F76B-4218-A5D5-DE17B7E8A744}" srcOrd="0" destOrd="1" presId="urn:microsoft.com/office/officeart/2005/8/layout/hList6"/>
    <dgm:cxn modelId="{E2F97D23-ACFF-48B0-9921-0A7496A22137}" type="presOf" srcId="{E95D9005-E724-487A-828D-3C50A5A5B2E6}" destId="{9F872F4A-F76B-4218-A5D5-DE17B7E8A744}" srcOrd="0" destOrd="0" presId="urn:microsoft.com/office/officeart/2005/8/layout/hList6"/>
    <dgm:cxn modelId="{A6303190-9CD5-4F97-96E4-017E20F2EE7B}" srcId="{7381BD45-7178-4430-AB9E-580FB4D546DD}" destId="{ECE2F569-8249-4D4A-AFF4-598426693C86}" srcOrd="4" destOrd="0" parTransId="{63C52FCA-DEB9-487B-8677-C4E9D2A23282}" sibTransId="{EBE7D6F2-2CD0-432F-B44F-0B68FAB733BF}"/>
    <dgm:cxn modelId="{343A9D1A-DEA9-4112-9532-B9FD17C6495B}" srcId="{5B8E0AEE-C322-46F6-8594-3C99CAB6071B}" destId="{5F6AF569-A5FA-4D38-A058-0ED63770ECBF}" srcOrd="0" destOrd="0" parTransId="{B64EB560-E0F4-427B-8E52-4387D3F5077E}" sibTransId="{F518A500-38B4-41AC-9AA1-7EC5DA77DCE6}"/>
    <dgm:cxn modelId="{A3CAF0ED-ECEC-4B95-9A9E-C3CCFC17766C}" srcId="{0A1716AE-6C0E-4C2E-894D-A2E1736DBBDB}" destId="{398EA45E-9829-4E77-BB49-35A8AADE2CD8}" srcOrd="0" destOrd="0" parTransId="{97B4F30C-75E8-4D63-9E75-3E9E1BCB5024}" sibTransId="{500BC3B3-1BE8-4E15-94FE-AD8B8C4B9971}"/>
    <dgm:cxn modelId="{5C9B6D31-2C0C-4E2B-91F8-9E11826A2975}" srcId="{7381BD45-7178-4430-AB9E-580FB4D546DD}" destId="{E95D9005-E724-487A-828D-3C50A5A5B2E6}" srcOrd="2" destOrd="0" parTransId="{02433113-1F42-4B04-B973-5AE91C05EEC7}" sibTransId="{87576B40-38F6-47FF-A3C4-2457D97AC697}"/>
    <dgm:cxn modelId="{029425DD-68A0-4452-BD25-0A2EFC92192C}" srcId="{E95D9005-E724-487A-828D-3C50A5A5B2E6}" destId="{3AF68E0B-60E0-468E-983C-4F2B768ED530}" srcOrd="1" destOrd="0" parTransId="{C12D176F-35DF-40B0-B67F-66F64C8F0EB8}" sibTransId="{39E85119-9062-4767-83C1-B04E66E4208A}"/>
    <dgm:cxn modelId="{C38DB998-15AE-42E2-A393-D6BD0ECA54B4}" type="presOf" srcId="{91604B8A-D1BD-42B3-884F-036066AA9464}" destId="{B4700C35-F383-4BCF-9FEC-602022537915}" srcOrd="0" destOrd="2" presId="urn:microsoft.com/office/officeart/2005/8/layout/hList6"/>
    <dgm:cxn modelId="{1BD37602-32F9-45A0-BDFC-AC84BEE1E49C}" srcId="{ECE2F569-8249-4D4A-AFF4-598426693C86}" destId="{610A845B-25B9-4B35-BDC0-B106384CF919}" srcOrd="2" destOrd="0" parTransId="{48C6F239-EB45-4165-8C01-0FAA014D2013}" sibTransId="{4417069F-E23F-4E90-A363-CB4E18CC4FB9}"/>
    <dgm:cxn modelId="{A4F61B36-FA51-48C7-9A4D-8BDC8C6E5B46}" type="presOf" srcId="{0A1716AE-6C0E-4C2E-894D-A2E1736DBBDB}" destId="{2D7B962F-8FEA-42FD-9041-C59753F9A811}" srcOrd="0" destOrd="0" presId="urn:microsoft.com/office/officeart/2005/8/layout/hList6"/>
    <dgm:cxn modelId="{3B7C6C2D-AA7E-458E-A59B-4784DCB5F6B7}" srcId="{0A1716AE-6C0E-4C2E-894D-A2E1736DBBDB}" destId="{1E163A21-00F3-4EFF-BE54-364D813430FD}" srcOrd="1" destOrd="0" parTransId="{96EDB96B-D0DE-4F4F-B2DC-BAD790ED42A3}" sibTransId="{0584AD73-3899-4467-B083-373770C74737}"/>
    <dgm:cxn modelId="{4C2D91BF-C146-4C62-8356-5AF00659E7C0}" srcId="{E95D9005-E724-487A-828D-3C50A5A5B2E6}" destId="{B55DFBA2-D897-46CE-BD5E-09DE821AFEE5}" srcOrd="0" destOrd="0" parTransId="{1171774A-1E69-4373-BC4A-1E621397D3CC}" sibTransId="{8E2D5FC2-ECF6-4F9D-8471-380694282A2C}"/>
    <dgm:cxn modelId="{F04A54F7-D816-43C7-BFAB-DAE6F28F227A}" srcId="{D51E0677-8B79-4F60-A467-51B99C213691}" destId="{108FFDFD-249F-4484-948D-3E5C8FB88722}" srcOrd="0" destOrd="0" parTransId="{6FB7F6CD-FC5B-4861-B7A1-882C78451A1F}" sibTransId="{D62F3BC3-427A-4505-9324-3AFD3B6AE22F}"/>
    <dgm:cxn modelId="{C6EA6B07-3405-4766-B324-62C85F438350}" type="presOf" srcId="{5B8E0AEE-C322-46F6-8594-3C99CAB6071B}" destId="{A035F2DA-110E-446B-9533-AB7238E380DF}" srcOrd="0" destOrd="0" presId="urn:microsoft.com/office/officeart/2005/8/layout/hList6"/>
    <dgm:cxn modelId="{AE7B5EA4-C81D-402B-97DC-01F3D62EECB7}" type="presOf" srcId="{108FFDFD-249F-4484-948D-3E5C8FB88722}" destId="{B4700C35-F383-4BCF-9FEC-602022537915}" srcOrd="0" destOrd="1" presId="urn:microsoft.com/office/officeart/2005/8/layout/hList6"/>
    <dgm:cxn modelId="{1C3041EB-A6CA-41BB-B151-777B40DDB887}" srcId="{D51E0677-8B79-4F60-A467-51B99C213691}" destId="{0F5437A4-00C2-4FFD-B7EB-E13F7D09376E}" srcOrd="2" destOrd="0" parTransId="{0D1DF76C-A8E2-411C-97E8-F3164B3FC674}" sibTransId="{FB26D3AB-6F72-4987-9A1C-5DA6A807D57D}"/>
    <dgm:cxn modelId="{D150FA05-C0DD-4E78-B4C4-2CDCDDF72D6E}" srcId="{5B8E0AEE-C322-46F6-8594-3C99CAB6071B}" destId="{AF7E30F2-48C7-42B3-AE4B-DF89AA5047DE}" srcOrd="2" destOrd="0" parTransId="{6B2384C5-0BFC-4961-AA28-8C9E6C45FB51}" sibTransId="{0C1BE2F1-90F6-4064-B7A7-D8202C102B49}"/>
    <dgm:cxn modelId="{DAF1F08D-E465-436A-BB6B-7B24675CDEFC}" type="presOf" srcId="{0B7885E2-C6B6-4BA2-8E36-0A62286457C2}" destId="{B38B77B4-2AB4-4F1F-B369-077AFB95F53F}" srcOrd="0" destOrd="2" presId="urn:microsoft.com/office/officeart/2005/8/layout/hList6"/>
    <dgm:cxn modelId="{8EDB26EF-43E3-41B4-9DDB-76C0C6C43AE2}" srcId="{7381BD45-7178-4430-AB9E-580FB4D546DD}" destId="{0A1716AE-6C0E-4C2E-894D-A2E1736DBBDB}" srcOrd="5" destOrd="0" parTransId="{8FB0BBCB-A3E2-4360-B3F5-260FD4D93A18}" sibTransId="{39535251-BA0A-41BF-AA59-946802E83C34}"/>
    <dgm:cxn modelId="{2E36B056-C42A-47E0-924D-ECE7CB165749}" type="presOf" srcId="{7381BD45-7178-4430-AB9E-580FB4D546DD}" destId="{B876C95C-9957-4D0F-A2D5-41D473FC62CB}" srcOrd="0" destOrd="0" presId="urn:microsoft.com/office/officeart/2005/8/layout/hList6"/>
    <dgm:cxn modelId="{1D568A3A-6ABC-4FF7-8CDC-761447B23FFE}" type="presOf" srcId="{9B7680AD-32E2-463C-B1E9-6141C77302A9}" destId="{B38B77B4-2AB4-4F1F-B369-077AFB95F53F}" srcOrd="0" destOrd="1" presId="urn:microsoft.com/office/officeart/2005/8/layout/hList6"/>
    <dgm:cxn modelId="{E3987BF1-9BB2-4C25-BDB1-BD42366F403E}" type="presOf" srcId="{610A845B-25B9-4B35-BDC0-B106384CF919}" destId="{02384DA4-D54F-4532-A943-47855900E590}" srcOrd="0" destOrd="3" presId="urn:microsoft.com/office/officeart/2005/8/layout/hList6"/>
    <dgm:cxn modelId="{A4DF2A89-F2B3-49DE-8F74-6DAC141AC553}" type="presOf" srcId="{914C7110-FC45-464F-B31D-1FBD1C97FF9C}" destId="{B38B77B4-2AB4-4F1F-B369-077AFB95F53F}" srcOrd="0" destOrd="0" presId="urn:microsoft.com/office/officeart/2005/8/layout/hList6"/>
    <dgm:cxn modelId="{C4DD277A-A58B-4F48-B1F8-7D6AD88150AD}" type="presOf" srcId="{A9B9C39E-537B-4B37-ADDC-2CB650ACB1AF}" destId="{A035F2DA-110E-446B-9533-AB7238E380DF}" srcOrd="0" destOrd="2" presId="urn:microsoft.com/office/officeart/2005/8/layout/hList6"/>
    <dgm:cxn modelId="{34912EA6-E005-4ED5-939F-7C305502E42C}" type="presOf" srcId="{ECE2F569-8249-4D4A-AFF4-598426693C86}" destId="{02384DA4-D54F-4532-A943-47855900E590}" srcOrd="0" destOrd="0" presId="urn:microsoft.com/office/officeart/2005/8/layout/hList6"/>
    <dgm:cxn modelId="{16461C42-4FE7-4CB7-A8AD-EB81FD849810}" type="presOf" srcId="{1E163A21-00F3-4EFF-BE54-364D813430FD}" destId="{2D7B962F-8FEA-42FD-9041-C59753F9A811}" srcOrd="0" destOrd="2" presId="urn:microsoft.com/office/officeart/2005/8/layout/hList6"/>
    <dgm:cxn modelId="{EECA7EB5-3E86-4E24-B9C2-A5159D2D274B}" srcId="{ECE2F569-8249-4D4A-AFF4-598426693C86}" destId="{6C007365-B447-486A-8173-0CA913A8A254}" srcOrd="1" destOrd="0" parTransId="{B6251BF8-B7ED-4DCA-BCB7-7728204C8CD2}" sibTransId="{9C678810-66C2-4763-B061-293C2E29AB0C}"/>
    <dgm:cxn modelId="{DDB1AB5B-FB1E-4EC5-8338-9A118BB41996}" srcId="{7381BD45-7178-4430-AB9E-580FB4D546DD}" destId="{914C7110-FC45-464F-B31D-1FBD1C97FF9C}" srcOrd="1" destOrd="0" parTransId="{4A8383BD-0D22-4B2C-8F15-6EFF837005E3}" sibTransId="{9902DC84-6A11-451C-8CB5-2B7213AA54A9}"/>
    <dgm:cxn modelId="{AE9527C8-6DE4-406E-8EBA-37DF4019F7C1}" type="presOf" srcId="{5F6AF569-A5FA-4D38-A058-0ED63770ECBF}" destId="{A035F2DA-110E-446B-9533-AB7238E380DF}" srcOrd="0" destOrd="1" presId="urn:microsoft.com/office/officeart/2005/8/layout/hList6"/>
    <dgm:cxn modelId="{5AC37321-0AFE-4D14-A67C-3CC66842D182}" type="presOf" srcId="{D51E0677-8B79-4F60-A467-51B99C213691}" destId="{B4700C35-F383-4BCF-9FEC-602022537915}" srcOrd="0" destOrd="0" presId="urn:microsoft.com/office/officeart/2005/8/layout/hList6"/>
    <dgm:cxn modelId="{AE458E85-4B83-4987-B121-F52140BA9115}" type="presOf" srcId="{AF7E30F2-48C7-42B3-AE4B-DF89AA5047DE}" destId="{A035F2DA-110E-446B-9533-AB7238E380DF}" srcOrd="0" destOrd="3" presId="urn:microsoft.com/office/officeart/2005/8/layout/hList6"/>
    <dgm:cxn modelId="{8838A7EC-C3C1-4B46-9B16-FBFF746436DE}" type="presOf" srcId="{398EA45E-9829-4E77-BB49-35A8AADE2CD8}" destId="{2D7B962F-8FEA-42FD-9041-C59753F9A811}" srcOrd="0" destOrd="1" presId="urn:microsoft.com/office/officeart/2005/8/layout/hList6"/>
    <dgm:cxn modelId="{1D891D8A-E6B9-4146-B238-7EE10297FAB0}" srcId="{D51E0677-8B79-4F60-A467-51B99C213691}" destId="{91604B8A-D1BD-42B3-884F-036066AA9464}" srcOrd="1" destOrd="0" parTransId="{134BFC7E-7C18-4601-ACBA-10432F2C9056}" sibTransId="{70C37CE0-868E-4764-8EEB-FAFD40CF92FB}"/>
    <dgm:cxn modelId="{3DF5B9E5-FF2D-457F-892B-FC3B59C9DB74}" type="presParOf" srcId="{B876C95C-9957-4D0F-A2D5-41D473FC62CB}" destId="{B4700C35-F383-4BCF-9FEC-602022537915}" srcOrd="0" destOrd="0" presId="urn:microsoft.com/office/officeart/2005/8/layout/hList6"/>
    <dgm:cxn modelId="{A311940F-0463-49C5-8465-6A2E667BD5E4}" type="presParOf" srcId="{B876C95C-9957-4D0F-A2D5-41D473FC62CB}" destId="{A52922D0-429F-4BB3-B09A-67CE28CE65C0}" srcOrd="1" destOrd="0" presId="urn:microsoft.com/office/officeart/2005/8/layout/hList6"/>
    <dgm:cxn modelId="{285F6C5C-AAC0-4729-ACA1-9C91187B2BE5}" type="presParOf" srcId="{B876C95C-9957-4D0F-A2D5-41D473FC62CB}" destId="{B38B77B4-2AB4-4F1F-B369-077AFB95F53F}" srcOrd="2" destOrd="0" presId="urn:microsoft.com/office/officeart/2005/8/layout/hList6"/>
    <dgm:cxn modelId="{BF651BF0-FC52-4499-A810-DA62281896F5}" type="presParOf" srcId="{B876C95C-9957-4D0F-A2D5-41D473FC62CB}" destId="{B68B0BE6-09D1-4AF5-90A1-54C91DB42422}" srcOrd="3" destOrd="0" presId="urn:microsoft.com/office/officeart/2005/8/layout/hList6"/>
    <dgm:cxn modelId="{0D0195E7-C1DC-443D-9D7F-DE1CE9146A33}" type="presParOf" srcId="{B876C95C-9957-4D0F-A2D5-41D473FC62CB}" destId="{9F872F4A-F76B-4218-A5D5-DE17B7E8A744}" srcOrd="4" destOrd="0" presId="urn:microsoft.com/office/officeart/2005/8/layout/hList6"/>
    <dgm:cxn modelId="{0D2DFE6A-CAB9-4F1C-AF59-2F30C0A257D2}" type="presParOf" srcId="{B876C95C-9957-4D0F-A2D5-41D473FC62CB}" destId="{25DE6061-F7EC-48AA-9077-5B30D0A59AC4}" srcOrd="5" destOrd="0" presId="urn:microsoft.com/office/officeart/2005/8/layout/hList6"/>
    <dgm:cxn modelId="{34E38D96-182F-4A1C-AC62-026A14DF267D}" type="presParOf" srcId="{B876C95C-9957-4D0F-A2D5-41D473FC62CB}" destId="{A035F2DA-110E-446B-9533-AB7238E380DF}" srcOrd="6" destOrd="0" presId="urn:microsoft.com/office/officeart/2005/8/layout/hList6"/>
    <dgm:cxn modelId="{F49B757C-62E2-4033-9FC9-B5D926814C60}" type="presParOf" srcId="{B876C95C-9957-4D0F-A2D5-41D473FC62CB}" destId="{E978137C-C5A8-4D4F-9467-40F4A7616C84}" srcOrd="7" destOrd="0" presId="urn:microsoft.com/office/officeart/2005/8/layout/hList6"/>
    <dgm:cxn modelId="{B35CA08C-50D5-4516-BE78-1847A6112986}" type="presParOf" srcId="{B876C95C-9957-4D0F-A2D5-41D473FC62CB}" destId="{02384DA4-D54F-4532-A943-47855900E590}" srcOrd="8" destOrd="0" presId="urn:microsoft.com/office/officeart/2005/8/layout/hList6"/>
    <dgm:cxn modelId="{5DD4A845-6BEE-422D-ABFB-E0F123A72724}" type="presParOf" srcId="{B876C95C-9957-4D0F-A2D5-41D473FC62CB}" destId="{5784B42A-A21C-4559-A12E-7168D773956A}" srcOrd="9" destOrd="0" presId="urn:microsoft.com/office/officeart/2005/8/layout/hList6"/>
    <dgm:cxn modelId="{321C650E-7F1F-4C31-BFFC-BF034FF6E14B}" type="presParOf" srcId="{B876C95C-9957-4D0F-A2D5-41D473FC62CB}" destId="{2D7B962F-8FEA-42FD-9041-C59753F9A811}"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BCDFB-E09F-4890-A7D6-08C99A70F87E}"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en-US"/>
        </a:p>
      </dgm:t>
    </dgm:pt>
    <dgm:pt modelId="{F2ED10F0-B17F-4598-A853-3437F43BECA7}">
      <dgm:prSet phldrT="[Text]"/>
      <dgm:spPr/>
      <dgm:t>
        <a:bodyPr/>
        <a:lstStyle/>
        <a:p>
          <a:r>
            <a:rPr lang="en-US" dirty="0" smtClean="0">
              <a:latin typeface="+mj-lt"/>
            </a:rPr>
            <a:t>State ownership of wealth</a:t>
          </a:r>
          <a:endParaRPr lang="en-US" dirty="0">
            <a:latin typeface="+mj-lt"/>
          </a:endParaRPr>
        </a:p>
      </dgm:t>
    </dgm:pt>
    <dgm:pt modelId="{49B3388A-2CC4-4CBA-BEB3-CEC727096BCA}" type="parTrans" cxnId="{89B0FFBE-F532-4DD5-9DA5-594F1C848B3B}">
      <dgm:prSet/>
      <dgm:spPr/>
      <dgm:t>
        <a:bodyPr/>
        <a:lstStyle/>
        <a:p>
          <a:endParaRPr lang="en-US"/>
        </a:p>
      </dgm:t>
    </dgm:pt>
    <dgm:pt modelId="{B3321EDF-93DA-4EDC-98A2-4FE63D714B9A}" type="sibTrans" cxnId="{89B0FFBE-F532-4DD5-9DA5-594F1C848B3B}">
      <dgm:prSet/>
      <dgm:spPr/>
      <dgm:t>
        <a:bodyPr/>
        <a:lstStyle/>
        <a:p>
          <a:endParaRPr lang="en-US"/>
        </a:p>
      </dgm:t>
    </dgm:pt>
    <dgm:pt modelId="{F531F14F-8818-431B-B3D7-4EDC752CA237}">
      <dgm:prSet phldrT="[Text]" custT="1"/>
      <dgm:spPr/>
      <dgm:t>
        <a:bodyPr/>
        <a:lstStyle/>
        <a:p>
          <a:r>
            <a:rPr lang="en-US" sz="1800" dirty="0" smtClean="0">
              <a:latin typeface="+mj-lt"/>
            </a:rPr>
            <a:t>The general public of the country or the state is the owner of the wealth.</a:t>
          </a:r>
          <a:endParaRPr lang="en-US" sz="1800" dirty="0">
            <a:latin typeface="+mj-lt"/>
          </a:endParaRPr>
        </a:p>
      </dgm:t>
    </dgm:pt>
    <dgm:pt modelId="{92FFA1CA-CC6E-460C-862D-14A54ED8D27E}" type="parTrans" cxnId="{BBEF9B8C-8C7C-4A8C-85AB-36472FA98063}">
      <dgm:prSet/>
      <dgm:spPr/>
      <dgm:t>
        <a:bodyPr/>
        <a:lstStyle/>
        <a:p>
          <a:endParaRPr lang="en-US"/>
        </a:p>
      </dgm:t>
    </dgm:pt>
    <dgm:pt modelId="{9147B2ED-8FBC-413D-A379-753CA41CD90E}" type="sibTrans" cxnId="{BBEF9B8C-8C7C-4A8C-85AB-36472FA98063}">
      <dgm:prSet/>
      <dgm:spPr/>
      <dgm:t>
        <a:bodyPr/>
        <a:lstStyle/>
        <a:p>
          <a:endParaRPr lang="en-US"/>
        </a:p>
      </dgm:t>
    </dgm:pt>
    <dgm:pt modelId="{4E09DFC9-8783-4270-A7AE-0AF012C6B66A}">
      <dgm:prSet phldrT="[Text]" custT="1"/>
      <dgm:spPr/>
      <dgm:t>
        <a:bodyPr/>
        <a:lstStyle/>
        <a:p>
          <a:r>
            <a:rPr lang="en-US" sz="1800" dirty="0" smtClean="0">
              <a:latin typeface="+mj-lt"/>
            </a:rPr>
            <a:t>Whatever is earned from these resources is spent for the society.</a:t>
          </a:r>
          <a:endParaRPr lang="en-US" sz="1800" dirty="0">
            <a:latin typeface="+mj-lt"/>
          </a:endParaRPr>
        </a:p>
      </dgm:t>
    </dgm:pt>
    <dgm:pt modelId="{C3E1DDA3-569F-428D-8688-FF54C4322F90}" type="parTrans" cxnId="{2F76324C-19CA-4E7E-8D62-8EDDF353ED2A}">
      <dgm:prSet/>
      <dgm:spPr/>
      <dgm:t>
        <a:bodyPr/>
        <a:lstStyle/>
        <a:p>
          <a:endParaRPr lang="en-US"/>
        </a:p>
      </dgm:t>
    </dgm:pt>
    <dgm:pt modelId="{9A2C606C-78B7-45FD-93E0-56FAC5F29386}" type="sibTrans" cxnId="{2F76324C-19CA-4E7E-8D62-8EDDF353ED2A}">
      <dgm:prSet/>
      <dgm:spPr/>
      <dgm:t>
        <a:bodyPr/>
        <a:lstStyle/>
        <a:p>
          <a:endParaRPr lang="en-US"/>
        </a:p>
      </dgm:t>
    </dgm:pt>
    <dgm:pt modelId="{BD85CF4F-6972-450F-9C17-6FF4FA4A0BDE}">
      <dgm:prSet phldrT="[Text]"/>
      <dgm:spPr/>
      <dgm:t>
        <a:bodyPr/>
        <a:lstStyle/>
        <a:p>
          <a:r>
            <a:rPr lang="en-US" dirty="0" smtClean="0">
              <a:latin typeface="+mj-lt"/>
            </a:rPr>
            <a:t>Absence of individual initiative</a:t>
          </a:r>
          <a:endParaRPr lang="en-US" dirty="0">
            <a:latin typeface="+mj-lt"/>
          </a:endParaRPr>
        </a:p>
      </dgm:t>
    </dgm:pt>
    <dgm:pt modelId="{F71A605B-C1E7-41B2-9AB3-590E819C4C75}" type="parTrans" cxnId="{A49F7BDC-BA27-40CE-9F0D-7B87496715A3}">
      <dgm:prSet/>
      <dgm:spPr/>
      <dgm:t>
        <a:bodyPr/>
        <a:lstStyle/>
        <a:p>
          <a:endParaRPr lang="en-US"/>
        </a:p>
      </dgm:t>
    </dgm:pt>
    <dgm:pt modelId="{57FBDB76-16C9-4767-AA39-7EEEA8D545C7}" type="sibTrans" cxnId="{A49F7BDC-BA27-40CE-9F0D-7B87496715A3}">
      <dgm:prSet/>
      <dgm:spPr/>
      <dgm:t>
        <a:bodyPr/>
        <a:lstStyle/>
        <a:p>
          <a:endParaRPr lang="en-US"/>
        </a:p>
      </dgm:t>
    </dgm:pt>
    <dgm:pt modelId="{019BC304-C889-46F9-A5C2-2871679A2DAE}">
      <dgm:prSet phldrT="[Text]" custT="1"/>
      <dgm:spPr/>
      <dgm:t>
        <a:bodyPr/>
        <a:lstStyle/>
        <a:p>
          <a:r>
            <a:rPr lang="en-US" sz="1300" dirty="0" smtClean="0">
              <a:latin typeface="+mj-lt"/>
            </a:rPr>
            <a:t> </a:t>
          </a:r>
          <a:r>
            <a:rPr lang="en-US" sz="1600" dirty="0" smtClean="0">
              <a:latin typeface="+mj-lt"/>
            </a:rPr>
            <a:t>All activities relating to industry, agriculture, trade and commerce, etc. are carried out at the initiative of the state.</a:t>
          </a:r>
          <a:endParaRPr lang="en-US" sz="1600" dirty="0">
            <a:latin typeface="+mj-lt"/>
          </a:endParaRPr>
        </a:p>
      </dgm:t>
    </dgm:pt>
    <dgm:pt modelId="{635C2870-CF64-47F5-92E4-82C1E26EBF8C}" type="parTrans" cxnId="{DD9241E7-A781-4B6E-90CF-DE424466363B}">
      <dgm:prSet/>
      <dgm:spPr/>
      <dgm:t>
        <a:bodyPr/>
        <a:lstStyle/>
        <a:p>
          <a:endParaRPr lang="en-US"/>
        </a:p>
      </dgm:t>
    </dgm:pt>
    <dgm:pt modelId="{047F7E99-772D-4A30-8A5D-F198AF9FA98F}" type="sibTrans" cxnId="{DD9241E7-A781-4B6E-90CF-DE424466363B}">
      <dgm:prSet/>
      <dgm:spPr/>
      <dgm:t>
        <a:bodyPr/>
        <a:lstStyle/>
        <a:p>
          <a:endParaRPr lang="en-US"/>
        </a:p>
      </dgm:t>
    </dgm:pt>
    <dgm:pt modelId="{6F3EF125-DC19-423A-A6A4-F040F9659DE3}">
      <dgm:prSet phldrT="[Text]" custT="1"/>
      <dgm:spPr/>
      <dgm:t>
        <a:bodyPr/>
        <a:lstStyle/>
        <a:p>
          <a:r>
            <a:rPr lang="en-US" sz="1600" dirty="0" smtClean="0">
              <a:latin typeface="+mj-lt"/>
            </a:rPr>
            <a:t>There is no scope of making any individual profit.</a:t>
          </a:r>
          <a:endParaRPr lang="en-US" sz="1600" dirty="0">
            <a:latin typeface="+mj-lt"/>
          </a:endParaRPr>
        </a:p>
      </dgm:t>
    </dgm:pt>
    <dgm:pt modelId="{76494815-1F84-40B4-A239-50AB0BCA4BE3}" type="parTrans" cxnId="{259187C7-A6D9-4BAA-9D8B-D7B712FD3E7F}">
      <dgm:prSet/>
      <dgm:spPr/>
      <dgm:t>
        <a:bodyPr/>
        <a:lstStyle/>
        <a:p>
          <a:endParaRPr lang="en-US"/>
        </a:p>
      </dgm:t>
    </dgm:pt>
    <dgm:pt modelId="{2FF308D2-3562-43CA-81F6-B78D9F5BCD55}" type="sibTrans" cxnId="{259187C7-A6D9-4BAA-9D8B-D7B712FD3E7F}">
      <dgm:prSet/>
      <dgm:spPr/>
      <dgm:t>
        <a:bodyPr/>
        <a:lstStyle/>
        <a:p>
          <a:endParaRPr lang="en-US"/>
        </a:p>
      </dgm:t>
    </dgm:pt>
    <dgm:pt modelId="{3A6A2D69-64F6-43D9-886D-51968BD55465}">
      <dgm:prSet phldrT="[Text]" custT="1"/>
      <dgm:spPr/>
      <dgm:t>
        <a:bodyPr/>
        <a:lstStyle/>
        <a:p>
          <a:r>
            <a:rPr lang="en-US" sz="1700" dirty="0" smtClean="0">
              <a:latin typeface="+mj-lt"/>
            </a:rPr>
            <a:t> Freedom of consumer in socialism is limited. </a:t>
          </a:r>
          <a:endParaRPr lang="en-US" sz="1700" dirty="0">
            <a:latin typeface="+mj-lt"/>
          </a:endParaRPr>
        </a:p>
      </dgm:t>
    </dgm:pt>
    <dgm:pt modelId="{761A7B57-BE86-4A80-BA77-E44D465100F6}" type="parTrans" cxnId="{74427CB4-B368-4D05-A8D1-ED5E7226EE3B}">
      <dgm:prSet/>
      <dgm:spPr/>
      <dgm:t>
        <a:bodyPr/>
        <a:lstStyle/>
        <a:p>
          <a:endParaRPr lang="en-US"/>
        </a:p>
      </dgm:t>
    </dgm:pt>
    <dgm:pt modelId="{5A72746E-1797-4A9A-A44A-4584388A1BEE}" type="sibTrans" cxnId="{74427CB4-B368-4D05-A8D1-ED5E7226EE3B}">
      <dgm:prSet/>
      <dgm:spPr/>
      <dgm:t>
        <a:bodyPr/>
        <a:lstStyle/>
        <a:p>
          <a:endParaRPr lang="en-US"/>
        </a:p>
      </dgm:t>
    </dgm:pt>
    <dgm:pt modelId="{0E330B5F-70F1-4404-8296-9A550B40D38A}">
      <dgm:prSet phldrT="[Text]"/>
      <dgm:spPr/>
      <dgm:t>
        <a:bodyPr/>
        <a:lstStyle/>
        <a:p>
          <a:r>
            <a:rPr lang="en-US" dirty="0" smtClean="0">
              <a:latin typeface="+mj-lt"/>
            </a:rPr>
            <a:t> Central planning</a:t>
          </a:r>
          <a:endParaRPr lang="en-US" dirty="0">
            <a:latin typeface="+mj-lt"/>
          </a:endParaRPr>
        </a:p>
      </dgm:t>
    </dgm:pt>
    <dgm:pt modelId="{C3CCC1F4-FE02-4D58-9EAC-AEF9738AE08E}" type="parTrans" cxnId="{4B36052E-CEEC-4680-9BA8-6356731F62ED}">
      <dgm:prSet/>
      <dgm:spPr/>
      <dgm:t>
        <a:bodyPr/>
        <a:lstStyle/>
        <a:p>
          <a:endParaRPr lang="en-US"/>
        </a:p>
      </dgm:t>
    </dgm:pt>
    <dgm:pt modelId="{BB54A0A2-651E-4CC9-8969-FBB9375EE30A}" type="sibTrans" cxnId="{4B36052E-CEEC-4680-9BA8-6356731F62ED}">
      <dgm:prSet/>
      <dgm:spPr/>
      <dgm:t>
        <a:bodyPr/>
        <a:lstStyle/>
        <a:p>
          <a:endParaRPr lang="en-US"/>
        </a:p>
      </dgm:t>
    </dgm:pt>
    <dgm:pt modelId="{47E4CF98-80E7-47A0-A40B-67F1153EF20D}">
      <dgm:prSet phldrT="[Text]" custT="1"/>
      <dgm:spPr/>
      <dgm:t>
        <a:bodyPr/>
        <a:lstStyle/>
        <a:p>
          <a:r>
            <a:rPr lang="en-US" sz="1600" dirty="0" smtClean="0">
              <a:latin typeface="+mj-lt"/>
            </a:rPr>
            <a:t>All economic activities are performed at the instruction of the central planning authority.</a:t>
          </a:r>
          <a:endParaRPr lang="en-US" sz="1600" dirty="0">
            <a:latin typeface="+mj-lt"/>
          </a:endParaRPr>
        </a:p>
      </dgm:t>
    </dgm:pt>
    <dgm:pt modelId="{4D8A88E0-082E-442B-9306-1C31B34F6F79}" type="parTrans" cxnId="{DA91FBA1-1818-4856-89A7-86E5EA4B1F66}">
      <dgm:prSet/>
      <dgm:spPr/>
      <dgm:t>
        <a:bodyPr/>
        <a:lstStyle/>
        <a:p>
          <a:endParaRPr lang="en-US"/>
        </a:p>
      </dgm:t>
    </dgm:pt>
    <dgm:pt modelId="{7D067117-765F-40E2-87A8-BDFBEEDF0DC9}" type="sibTrans" cxnId="{DA91FBA1-1818-4856-89A7-86E5EA4B1F66}">
      <dgm:prSet/>
      <dgm:spPr/>
      <dgm:t>
        <a:bodyPr/>
        <a:lstStyle/>
        <a:p>
          <a:endParaRPr lang="en-US"/>
        </a:p>
      </dgm:t>
    </dgm:pt>
    <dgm:pt modelId="{EAF659FA-4134-4250-890A-A7E82B0BC1A6}">
      <dgm:prSet phldrT="[Text]" custT="1"/>
      <dgm:spPr/>
      <dgm:t>
        <a:bodyPr/>
        <a:lstStyle/>
        <a:p>
          <a:r>
            <a:rPr lang="en-US" sz="1600" dirty="0" smtClean="0">
              <a:latin typeface="+mj-lt"/>
            </a:rPr>
            <a:t> Authority decides about the commodities and their quantity that are to be produced.</a:t>
          </a:r>
          <a:endParaRPr lang="en-US" sz="1600" dirty="0">
            <a:latin typeface="+mj-lt"/>
          </a:endParaRPr>
        </a:p>
      </dgm:t>
    </dgm:pt>
    <dgm:pt modelId="{1068DB93-52E3-4BA5-B519-5386D6B0BEA5}" type="parTrans" cxnId="{FC05148E-B4E0-49C6-B023-F2DD7C6511AE}">
      <dgm:prSet/>
      <dgm:spPr/>
      <dgm:t>
        <a:bodyPr/>
        <a:lstStyle/>
        <a:p>
          <a:endParaRPr lang="en-US"/>
        </a:p>
      </dgm:t>
    </dgm:pt>
    <dgm:pt modelId="{EF5C8721-382E-461F-BCDE-33304902E091}" type="sibTrans" cxnId="{FC05148E-B4E0-49C6-B023-F2DD7C6511AE}">
      <dgm:prSet/>
      <dgm:spPr/>
      <dgm:t>
        <a:bodyPr/>
        <a:lstStyle/>
        <a:p>
          <a:endParaRPr lang="en-US"/>
        </a:p>
      </dgm:t>
    </dgm:pt>
    <dgm:pt modelId="{E02A0FB7-A500-424E-8A92-648B17168557}">
      <dgm:prSet phldrT="[Text]"/>
      <dgm:spPr/>
      <dgm:t>
        <a:bodyPr/>
        <a:lstStyle/>
        <a:p>
          <a:r>
            <a:rPr lang="en-US" dirty="0" smtClean="0">
              <a:latin typeface="+mj-lt"/>
            </a:rPr>
            <a:t>Limitation of the freedom of consumer</a:t>
          </a:r>
          <a:endParaRPr lang="en-US" dirty="0">
            <a:latin typeface="+mj-lt"/>
          </a:endParaRPr>
        </a:p>
      </dgm:t>
    </dgm:pt>
    <dgm:pt modelId="{37C4774A-E2E3-43D3-9257-E80C89744239}" type="parTrans" cxnId="{AAD3D08A-825B-47D4-AF1F-BFA0A4AF7A1A}">
      <dgm:prSet/>
      <dgm:spPr/>
      <dgm:t>
        <a:bodyPr/>
        <a:lstStyle/>
        <a:p>
          <a:endParaRPr lang="en-US"/>
        </a:p>
      </dgm:t>
    </dgm:pt>
    <dgm:pt modelId="{1E2F302E-4C19-460C-BBD2-4775179598DF}" type="sibTrans" cxnId="{AAD3D08A-825B-47D4-AF1F-BFA0A4AF7A1A}">
      <dgm:prSet/>
      <dgm:spPr/>
      <dgm:t>
        <a:bodyPr/>
        <a:lstStyle/>
        <a:p>
          <a:endParaRPr lang="en-US"/>
        </a:p>
      </dgm:t>
    </dgm:pt>
    <dgm:pt modelId="{8052EDB4-C1D0-4E68-901D-3CC40E2EF78A}">
      <dgm:prSet phldrT="[Text]" custT="1"/>
      <dgm:spPr/>
      <dgm:t>
        <a:bodyPr/>
        <a:lstStyle/>
        <a:p>
          <a:r>
            <a:rPr lang="en-US" sz="1600" dirty="0" smtClean="0"/>
            <a:t> </a:t>
          </a:r>
          <a:r>
            <a:rPr lang="en-US" sz="1700" dirty="0" smtClean="0">
              <a:latin typeface="+mj-lt"/>
            </a:rPr>
            <a:t>Consumers can not spend money purchase goods of any type in sufficient quantities according to their choice</a:t>
          </a:r>
          <a:endParaRPr lang="en-US" sz="1700" dirty="0">
            <a:latin typeface="+mj-lt"/>
          </a:endParaRPr>
        </a:p>
      </dgm:t>
    </dgm:pt>
    <dgm:pt modelId="{ADE75A06-EBDB-4454-A54F-1D77E13CFFE8}" type="parTrans" cxnId="{5E23A5B1-1B03-456E-A11A-7A90AC72E1F2}">
      <dgm:prSet/>
      <dgm:spPr/>
      <dgm:t>
        <a:bodyPr/>
        <a:lstStyle/>
        <a:p>
          <a:endParaRPr lang="en-US"/>
        </a:p>
      </dgm:t>
    </dgm:pt>
    <dgm:pt modelId="{F600A58A-1488-454F-8256-1608CF265C85}" type="sibTrans" cxnId="{5E23A5B1-1B03-456E-A11A-7A90AC72E1F2}">
      <dgm:prSet/>
      <dgm:spPr/>
      <dgm:t>
        <a:bodyPr/>
        <a:lstStyle/>
        <a:p>
          <a:endParaRPr lang="en-US"/>
        </a:p>
      </dgm:t>
    </dgm:pt>
    <dgm:pt modelId="{3180E355-E4F5-495D-9AFF-9113EE8BBD45}" type="pres">
      <dgm:prSet presAssocID="{423BCDFB-E09F-4890-A7D6-08C99A70F87E}" presName="Name0" presStyleCnt="0">
        <dgm:presLayoutVars>
          <dgm:dir/>
          <dgm:animLvl val="lvl"/>
          <dgm:resizeHandles/>
        </dgm:presLayoutVars>
      </dgm:prSet>
      <dgm:spPr/>
      <dgm:t>
        <a:bodyPr/>
        <a:lstStyle/>
        <a:p>
          <a:endParaRPr lang="en-US"/>
        </a:p>
      </dgm:t>
    </dgm:pt>
    <dgm:pt modelId="{AE46707E-D8B1-4D50-B7B3-E15AC1641216}" type="pres">
      <dgm:prSet presAssocID="{F2ED10F0-B17F-4598-A853-3437F43BECA7}" presName="linNode" presStyleCnt="0"/>
      <dgm:spPr/>
    </dgm:pt>
    <dgm:pt modelId="{94307630-8033-4BFD-96B2-87D326435FA0}" type="pres">
      <dgm:prSet presAssocID="{F2ED10F0-B17F-4598-A853-3437F43BECA7}" presName="parentShp" presStyleLbl="node1" presStyleIdx="0" presStyleCnt="4" custScaleX="66919" custLinFactNeighborX="-10502" custLinFactNeighborY="-161">
        <dgm:presLayoutVars>
          <dgm:bulletEnabled val="1"/>
        </dgm:presLayoutVars>
      </dgm:prSet>
      <dgm:spPr/>
      <dgm:t>
        <a:bodyPr/>
        <a:lstStyle/>
        <a:p>
          <a:endParaRPr lang="en-US"/>
        </a:p>
      </dgm:t>
    </dgm:pt>
    <dgm:pt modelId="{B886D4AE-D3BF-4750-8BAE-355A41439996}" type="pres">
      <dgm:prSet presAssocID="{F2ED10F0-B17F-4598-A853-3437F43BECA7}" presName="childShp" presStyleLbl="bgAccFollowNode1" presStyleIdx="0" presStyleCnt="4" custScaleX="119927">
        <dgm:presLayoutVars>
          <dgm:bulletEnabled val="1"/>
        </dgm:presLayoutVars>
      </dgm:prSet>
      <dgm:spPr/>
      <dgm:t>
        <a:bodyPr/>
        <a:lstStyle/>
        <a:p>
          <a:endParaRPr lang="en-US"/>
        </a:p>
      </dgm:t>
    </dgm:pt>
    <dgm:pt modelId="{5B42539E-D719-4878-B491-7AEF9566ADA1}" type="pres">
      <dgm:prSet presAssocID="{B3321EDF-93DA-4EDC-98A2-4FE63D714B9A}" presName="spacing" presStyleCnt="0"/>
      <dgm:spPr/>
    </dgm:pt>
    <dgm:pt modelId="{01B3D980-A954-472B-8116-8F9A8E97FAFD}" type="pres">
      <dgm:prSet presAssocID="{BD85CF4F-6972-450F-9C17-6FF4FA4A0BDE}" presName="linNode" presStyleCnt="0"/>
      <dgm:spPr/>
    </dgm:pt>
    <dgm:pt modelId="{96C7476A-E37C-42E3-AC27-7DBC864BCE86}" type="pres">
      <dgm:prSet presAssocID="{BD85CF4F-6972-450F-9C17-6FF4FA4A0BDE}" presName="parentShp" presStyleLbl="node1" presStyleIdx="1" presStyleCnt="4" custScaleX="68535" custLinFactNeighborX="-10502">
        <dgm:presLayoutVars>
          <dgm:bulletEnabled val="1"/>
        </dgm:presLayoutVars>
      </dgm:prSet>
      <dgm:spPr/>
      <dgm:t>
        <a:bodyPr/>
        <a:lstStyle/>
        <a:p>
          <a:endParaRPr lang="en-US"/>
        </a:p>
      </dgm:t>
    </dgm:pt>
    <dgm:pt modelId="{EA2248D4-CD24-4BD8-BBFE-E76C920DDD1F}" type="pres">
      <dgm:prSet presAssocID="{BD85CF4F-6972-450F-9C17-6FF4FA4A0BDE}" presName="childShp" presStyleLbl="bgAccFollowNode1" presStyleIdx="1" presStyleCnt="4" custScaleX="120466">
        <dgm:presLayoutVars>
          <dgm:bulletEnabled val="1"/>
        </dgm:presLayoutVars>
      </dgm:prSet>
      <dgm:spPr/>
      <dgm:t>
        <a:bodyPr/>
        <a:lstStyle/>
        <a:p>
          <a:endParaRPr lang="en-US"/>
        </a:p>
      </dgm:t>
    </dgm:pt>
    <dgm:pt modelId="{E5C0CAA3-54D8-481A-92CE-0CEF95F09847}" type="pres">
      <dgm:prSet presAssocID="{57FBDB76-16C9-4767-AA39-7EEEA8D545C7}" presName="spacing" presStyleCnt="0"/>
      <dgm:spPr/>
    </dgm:pt>
    <dgm:pt modelId="{11CF9165-C9EF-448E-A73F-5C712A4C0CFC}" type="pres">
      <dgm:prSet presAssocID="{0E330B5F-70F1-4404-8296-9A550B40D38A}" presName="linNode" presStyleCnt="0"/>
      <dgm:spPr/>
    </dgm:pt>
    <dgm:pt modelId="{2B347B5E-5F6E-4749-82CC-28D3461AAD14}" type="pres">
      <dgm:prSet presAssocID="{0E330B5F-70F1-4404-8296-9A550B40D38A}" presName="parentShp" presStyleLbl="node1" presStyleIdx="2" presStyleCnt="4" custScaleX="53900" custLinFactNeighborX="-15634" custLinFactNeighborY="-1362">
        <dgm:presLayoutVars>
          <dgm:bulletEnabled val="1"/>
        </dgm:presLayoutVars>
      </dgm:prSet>
      <dgm:spPr/>
      <dgm:t>
        <a:bodyPr/>
        <a:lstStyle/>
        <a:p>
          <a:endParaRPr lang="en-US"/>
        </a:p>
      </dgm:t>
    </dgm:pt>
    <dgm:pt modelId="{087CD9E3-8F81-4159-A08E-92E789C6C178}" type="pres">
      <dgm:prSet presAssocID="{0E330B5F-70F1-4404-8296-9A550B40D38A}" presName="childShp" presStyleLbl="bgAccFollowNode1" presStyleIdx="2" presStyleCnt="4" custScaleX="131808" custScaleY="133027" custLinFactNeighborY="-1362">
        <dgm:presLayoutVars>
          <dgm:bulletEnabled val="1"/>
        </dgm:presLayoutVars>
      </dgm:prSet>
      <dgm:spPr/>
      <dgm:t>
        <a:bodyPr/>
        <a:lstStyle/>
        <a:p>
          <a:endParaRPr lang="en-US"/>
        </a:p>
      </dgm:t>
    </dgm:pt>
    <dgm:pt modelId="{76EF152A-D188-4770-A646-9DB2315C045B}" type="pres">
      <dgm:prSet presAssocID="{BB54A0A2-651E-4CC9-8969-FBB9375EE30A}" presName="spacing" presStyleCnt="0"/>
      <dgm:spPr/>
    </dgm:pt>
    <dgm:pt modelId="{61388F28-786D-4B15-87FF-11ECD4951CC9}" type="pres">
      <dgm:prSet presAssocID="{E02A0FB7-A500-424E-8A92-648B17168557}" presName="linNode" presStyleCnt="0"/>
      <dgm:spPr/>
    </dgm:pt>
    <dgm:pt modelId="{F8CDA49C-4396-440E-94F3-3D98B1AC6433}" type="pres">
      <dgm:prSet presAssocID="{E02A0FB7-A500-424E-8A92-648B17168557}" presName="parentShp" presStyleLbl="node1" presStyleIdx="3" presStyleCnt="4" custScaleX="80653" custLinFactNeighborX="-6732" custLinFactNeighborY="-653">
        <dgm:presLayoutVars>
          <dgm:bulletEnabled val="1"/>
        </dgm:presLayoutVars>
      </dgm:prSet>
      <dgm:spPr/>
      <dgm:t>
        <a:bodyPr/>
        <a:lstStyle/>
        <a:p>
          <a:endParaRPr lang="en-US"/>
        </a:p>
      </dgm:t>
    </dgm:pt>
    <dgm:pt modelId="{F47CE24A-A87B-4ADA-A932-B17575FE7FA3}" type="pres">
      <dgm:prSet presAssocID="{E02A0FB7-A500-424E-8A92-648B17168557}" presName="childShp" presStyleLbl="bgAccFollowNode1" presStyleIdx="3" presStyleCnt="4" custScaleX="112387">
        <dgm:presLayoutVars>
          <dgm:bulletEnabled val="1"/>
        </dgm:presLayoutVars>
      </dgm:prSet>
      <dgm:spPr/>
      <dgm:t>
        <a:bodyPr/>
        <a:lstStyle/>
        <a:p>
          <a:endParaRPr lang="en-US"/>
        </a:p>
      </dgm:t>
    </dgm:pt>
  </dgm:ptLst>
  <dgm:cxnLst>
    <dgm:cxn modelId="{259187C7-A6D9-4BAA-9D8B-D7B712FD3E7F}" srcId="{BD85CF4F-6972-450F-9C17-6FF4FA4A0BDE}" destId="{6F3EF125-DC19-423A-A6A4-F040F9659DE3}" srcOrd="1" destOrd="0" parTransId="{76494815-1F84-40B4-A239-50AB0BCA4BE3}" sibTransId="{2FF308D2-3562-43CA-81F6-B78D9F5BCD55}"/>
    <dgm:cxn modelId="{BBEF9B8C-8C7C-4A8C-85AB-36472FA98063}" srcId="{F2ED10F0-B17F-4598-A853-3437F43BECA7}" destId="{F531F14F-8818-431B-B3D7-4EDC752CA237}" srcOrd="0" destOrd="0" parTransId="{92FFA1CA-CC6E-460C-862D-14A54ED8D27E}" sibTransId="{9147B2ED-8FBC-413D-A379-753CA41CD90E}"/>
    <dgm:cxn modelId="{74427CB4-B368-4D05-A8D1-ED5E7226EE3B}" srcId="{E02A0FB7-A500-424E-8A92-648B17168557}" destId="{3A6A2D69-64F6-43D9-886D-51968BD55465}" srcOrd="1" destOrd="0" parTransId="{761A7B57-BE86-4A80-BA77-E44D465100F6}" sibTransId="{5A72746E-1797-4A9A-A44A-4584388A1BEE}"/>
    <dgm:cxn modelId="{9D942229-3512-4BEC-9199-19216B7B1B3C}" type="presOf" srcId="{EAF659FA-4134-4250-890A-A7E82B0BC1A6}" destId="{087CD9E3-8F81-4159-A08E-92E789C6C178}" srcOrd="0" destOrd="1" presId="urn:microsoft.com/office/officeart/2005/8/layout/vList6"/>
    <dgm:cxn modelId="{5E23A5B1-1B03-456E-A11A-7A90AC72E1F2}" srcId="{E02A0FB7-A500-424E-8A92-648B17168557}" destId="{8052EDB4-C1D0-4E68-901D-3CC40E2EF78A}" srcOrd="0" destOrd="0" parTransId="{ADE75A06-EBDB-4454-A54F-1D77E13CFFE8}" sibTransId="{F600A58A-1488-454F-8256-1608CF265C85}"/>
    <dgm:cxn modelId="{5087DA08-B394-489B-9391-37FE3573135D}" type="presOf" srcId="{3A6A2D69-64F6-43D9-886D-51968BD55465}" destId="{F47CE24A-A87B-4ADA-A932-B17575FE7FA3}" srcOrd="0" destOrd="1" presId="urn:microsoft.com/office/officeart/2005/8/layout/vList6"/>
    <dgm:cxn modelId="{4B36052E-CEEC-4680-9BA8-6356731F62ED}" srcId="{423BCDFB-E09F-4890-A7D6-08C99A70F87E}" destId="{0E330B5F-70F1-4404-8296-9A550B40D38A}" srcOrd="2" destOrd="0" parTransId="{C3CCC1F4-FE02-4D58-9EAC-AEF9738AE08E}" sibTransId="{BB54A0A2-651E-4CC9-8969-FBB9375EE30A}"/>
    <dgm:cxn modelId="{6E1FA65C-304C-4811-A4E0-3799A65AA004}" type="presOf" srcId="{6F3EF125-DC19-423A-A6A4-F040F9659DE3}" destId="{EA2248D4-CD24-4BD8-BBFE-E76C920DDD1F}" srcOrd="0" destOrd="1" presId="urn:microsoft.com/office/officeart/2005/8/layout/vList6"/>
    <dgm:cxn modelId="{DA91FBA1-1818-4856-89A7-86E5EA4B1F66}" srcId="{0E330B5F-70F1-4404-8296-9A550B40D38A}" destId="{47E4CF98-80E7-47A0-A40B-67F1153EF20D}" srcOrd="0" destOrd="0" parTransId="{4D8A88E0-082E-442B-9306-1C31B34F6F79}" sibTransId="{7D067117-765F-40E2-87A8-BDFBEEDF0DC9}"/>
    <dgm:cxn modelId="{059BE94D-B166-4BEF-A684-46797E06DEEE}" type="presOf" srcId="{F531F14F-8818-431B-B3D7-4EDC752CA237}" destId="{B886D4AE-D3BF-4750-8BAE-355A41439996}" srcOrd="0" destOrd="0" presId="urn:microsoft.com/office/officeart/2005/8/layout/vList6"/>
    <dgm:cxn modelId="{DD9241E7-A781-4B6E-90CF-DE424466363B}" srcId="{BD85CF4F-6972-450F-9C17-6FF4FA4A0BDE}" destId="{019BC304-C889-46F9-A5C2-2871679A2DAE}" srcOrd="0" destOrd="0" parTransId="{635C2870-CF64-47F5-92E4-82C1E26EBF8C}" sibTransId="{047F7E99-772D-4A30-8A5D-F198AF9FA98F}"/>
    <dgm:cxn modelId="{E603414E-D9CA-4642-A3AD-DF21EDF5B625}" type="presOf" srcId="{423BCDFB-E09F-4890-A7D6-08C99A70F87E}" destId="{3180E355-E4F5-495D-9AFF-9113EE8BBD45}" srcOrd="0" destOrd="0" presId="urn:microsoft.com/office/officeart/2005/8/layout/vList6"/>
    <dgm:cxn modelId="{28745E9E-12BA-49F8-9C0A-2BF0FCC06A16}" type="presOf" srcId="{47E4CF98-80E7-47A0-A40B-67F1153EF20D}" destId="{087CD9E3-8F81-4159-A08E-92E789C6C178}" srcOrd="0" destOrd="0" presId="urn:microsoft.com/office/officeart/2005/8/layout/vList6"/>
    <dgm:cxn modelId="{27ED9188-8622-4BE7-9EFD-B2A535100FEA}" type="presOf" srcId="{8052EDB4-C1D0-4E68-901D-3CC40E2EF78A}" destId="{F47CE24A-A87B-4ADA-A932-B17575FE7FA3}" srcOrd="0" destOrd="0" presId="urn:microsoft.com/office/officeart/2005/8/layout/vList6"/>
    <dgm:cxn modelId="{89B0FFBE-F532-4DD5-9DA5-594F1C848B3B}" srcId="{423BCDFB-E09F-4890-A7D6-08C99A70F87E}" destId="{F2ED10F0-B17F-4598-A853-3437F43BECA7}" srcOrd="0" destOrd="0" parTransId="{49B3388A-2CC4-4CBA-BEB3-CEC727096BCA}" sibTransId="{B3321EDF-93DA-4EDC-98A2-4FE63D714B9A}"/>
    <dgm:cxn modelId="{9959E41C-59A0-4FC3-B8C1-F5CB6E21254D}" type="presOf" srcId="{BD85CF4F-6972-450F-9C17-6FF4FA4A0BDE}" destId="{96C7476A-E37C-42E3-AC27-7DBC864BCE86}" srcOrd="0" destOrd="0" presId="urn:microsoft.com/office/officeart/2005/8/layout/vList6"/>
    <dgm:cxn modelId="{96B95D30-9FF5-4A28-954A-E6A9EB31BF66}" type="presOf" srcId="{E02A0FB7-A500-424E-8A92-648B17168557}" destId="{F8CDA49C-4396-440E-94F3-3D98B1AC6433}" srcOrd="0" destOrd="0" presId="urn:microsoft.com/office/officeart/2005/8/layout/vList6"/>
    <dgm:cxn modelId="{FC05148E-B4E0-49C6-B023-F2DD7C6511AE}" srcId="{0E330B5F-70F1-4404-8296-9A550B40D38A}" destId="{EAF659FA-4134-4250-890A-A7E82B0BC1A6}" srcOrd="1" destOrd="0" parTransId="{1068DB93-52E3-4BA5-B519-5386D6B0BEA5}" sibTransId="{EF5C8721-382E-461F-BCDE-33304902E091}"/>
    <dgm:cxn modelId="{AC49D0D5-8F79-4D2C-A5DF-06D2B734298B}" type="presOf" srcId="{4E09DFC9-8783-4270-A7AE-0AF012C6B66A}" destId="{B886D4AE-D3BF-4750-8BAE-355A41439996}" srcOrd="0" destOrd="1" presId="urn:microsoft.com/office/officeart/2005/8/layout/vList6"/>
    <dgm:cxn modelId="{AAD3D08A-825B-47D4-AF1F-BFA0A4AF7A1A}" srcId="{423BCDFB-E09F-4890-A7D6-08C99A70F87E}" destId="{E02A0FB7-A500-424E-8A92-648B17168557}" srcOrd="3" destOrd="0" parTransId="{37C4774A-E2E3-43D3-9257-E80C89744239}" sibTransId="{1E2F302E-4C19-460C-BBD2-4775179598DF}"/>
    <dgm:cxn modelId="{A49F7BDC-BA27-40CE-9F0D-7B87496715A3}" srcId="{423BCDFB-E09F-4890-A7D6-08C99A70F87E}" destId="{BD85CF4F-6972-450F-9C17-6FF4FA4A0BDE}" srcOrd="1" destOrd="0" parTransId="{F71A605B-C1E7-41B2-9AB3-590E819C4C75}" sibTransId="{57FBDB76-16C9-4767-AA39-7EEEA8D545C7}"/>
    <dgm:cxn modelId="{2F76324C-19CA-4E7E-8D62-8EDDF353ED2A}" srcId="{F2ED10F0-B17F-4598-A853-3437F43BECA7}" destId="{4E09DFC9-8783-4270-A7AE-0AF012C6B66A}" srcOrd="1" destOrd="0" parTransId="{C3E1DDA3-569F-428D-8688-FF54C4322F90}" sibTransId="{9A2C606C-78B7-45FD-93E0-56FAC5F29386}"/>
    <dgm:cxn modelId="{1DE714D1-C10E-47A6-9BE0-2230989C7D1D}" type="presOf" srcId="{0E330B5F-70F1-4404-8296-9A550B40D38A}" destId="{2B347B5E-5F6E-4749-82CC-28D3461AAD14}" srcOrd="0" destOrd="0" presId="urn:microsoft.com/office/officeart/2005/8/layout/vList6"/>
    <dgm:cxn modelId="{312487CF-6207-40CF-946D-FF203AE36D17}" type="presOf" srcId="{019BC304-C889-46F9-A5C2-2871679A2DAE}" destId="{EA2248D4-CD24-4BD8-BBFE-E76C920DDD1F}" srcOrd="0" destOrd="0" presId="urn:microsoft.com/office/officeart/2005/8/layout/vList6"/>
    <dgm:cxn modelId="{BA345594-5EC4-41D7-A00D-FAC57A42F283}" type="presOf" srcId="{F2ED10F0-B17F-4598-A853-3437F43BECA7}" destId="{94307630-8033-4BFD-96B2-87D326435FA0}" srcOrd="0" destOrd="0" presId="urn:microsoft.com/office/officeart/2005/8/layout/vList6"/>
    <dgm:cxn modelId="{B63F4D48-EBA1-430C-B858-88941F9F2380}" type="presParOf" srcId="{3180E355-E4F5-495D-9AFF-9113EE8BBD45}" destId="{AE46707E-D8B1-4D50-B7B3-E15AC1641216}" srcOrd="0" destOrd="0" presId="urn:microsoft.com/office/officeart/2005/8/layout/vList6"/>
    <dgm:cxn modelId="{39126C6E-B1CB-481D-9410-8D906D9A9E08}" type="presParOf" srcId="{AE46707E-D8B1-4D50-B7B3-E15AC1641216}" destId="{94307630-8033-4BFD-96B2-87D326435FA0}" srcOrd="0" destOrd="0" presId="urn:microsoft.com/office/officeart/2005/8/layout/vList6"/>
    <dgm:cxn modelId="{F32B5DA4-8018-42EE-A9BE-3877F69F2829}" type="presParOf" srcId="{AE46707E-D8B1-4D50-B7B3-E15AC1641216}" destId="{B886D4AE-D3BF-4750-8BAE-355A41439996}" srcOrd="1" destOrd="0" presId="urn:microsoft.com/office/officeart/2005/8/layout/vList6"/>
    <dgm:cxn modelId="{7929529E-246F-402D-A6CD-00D8732846F4}" type="presParOf" srcId="{3180E355-E4F5-495D-9AFF-9113EE8BBD45}" destId="{5B42539E-D719-4878-B491-7AEF9566ADA1}" srcOrd="1" destOrd="0" presId="urn:microsoft.com/office/officeart/2005/8/layout/vList6"/>
    <dgm:cxn modelId="{EFB29565-87A0-4C8F-B2CC-511F753FF363}" type="presParOf" srcId="{3180E355-E4F5-495D-9AFF-9113EE8BBD45}" destId="{01B3D980-A954-472B-8116-8F9A8E97FAFD}" srcOrd="2" destOrd="0" presId="urn:microsoft.com/office/officeart/2005/8/layout/vList6"/>
    <dgm:cxn modelId="{B2504D09-6A9E-4DAC-9F73-27B9959764FF}" type="presParOf" srcId="{01B3D980-A954-472B-8116-8F9A8E97FAFD}" destId="{96C7476A-E37C-42E3-AC27-7DBC864BCE86}" srcOrd="0" destOrd="0" presId="urn:microsoft.com/office/officeart/2005/8/layout/vList6"/>
    <dgm:cxn modelId="{CFC67E70-DDEF-459A-9E6D-8D0E7B5CE961}" type="presParOf" srcId="{01B3D980-A954-472B-8116-8F9A8E97FAFD}" destId="{EA2248D4-CD24-4BD8-BBFE-E76C920DDD1F}" srcOrd="1" destOrd="0" presId="urn:microsoft.com/office/officeart/2005/8/layout/vList6"/>
    <dgm:cxn modelId="{9C3ED4E3-226A-4E18-BB36-B1B6941DB235}" type="presParOf" srcId="{3180E355-E4F5-495D-9AFF-9113EE8BBD45}" destId="{E5C0CAA3-54D8-481A-92CE-0CEF95F09847}" srcOrd="3" destOrd="0" presId="urn:microsoft.com/office/officeart/2005/8/layout/vList6"/>
    <dgm:cxn modelId="{6F3B0AE1-6A4E-4A3D-9E3E-EA71AC0DA2D7}" type="presParOf" srcId="{3180E355-E4F5-495D-9AFF-9113EE8BBD45}" destId="{11CF9165-C9EF-448E-A73F-5C712A4C0CFC}" srcOrd="4" destOrd="0" presId="urn:microsoft.com/office/officeart/2005/8/layout/vList6"/>
    <dgm:cxn modelId="{92651F9D-D4C9-4DC2-BFFA-7DFDC0ED17BB}" type="presParOf" srcId="{11CF9165-C9EF-448E-A73F-5C712A4C0CFC}" destId="{2B347B5E-5F6E-4749-82CC-28D3461AAD14}" srcOrd="0" destOrd="0" presId="urn:microsoft.com/office/officeart/2005/8/layout/vList6"/>
    <dgm:cxn modelId="{02C2501A-C5C7-4DBC-9333-30B90EF4AC0A}" type="presParOf" srcId="{11CF9165-C9EF-448E-A73F-5C712A4C0CFC}" destId="{087CD9E3-8F81-4159-A08E-92E789C6C178}" srcOrd="1" destOrd="0" presId="urn:microsoft.com/office/officeart/2005/8/layout/vList6"/>
    <dgm:cxn modelId="{21AD073B-E51B-41F3-A75B-CE0F97118337}" type="presParOf" srcId="{3180E355-E4F5-495D-9AFF-9113EE8BBD45}" destId="{76EF152A-D188-4770-A646-9DB2315C045B}" srcOrd="5" destOrd="0" presId="urn:microsoft.com/office/officeart/2005/8/layout/vList6"/>
    <dgm:cxn modelId="{6C863176-81FB-42B3-8408-361E44F41658}" type="presParOf" srcId="{3180E355-E4F5-495D-9AFF-9113EE8BBD45}" destId="{61388F28-786D-4B15-87FF-11ECD4951CC9}" srcOrd="6" destOrd="0" presId="urn:microsoft.com/office/officeart/2005/8/layout/vList6"/>
    <dgm:cxn modelId="{BF17228C-58F1-46D7-AF4D-7C87A3134ACE}" type="presParOf" srcId="{61388F28-786D-4B15-87FF-11ECD4951CC9}" destId="{F8CDA49C-4396-440E-94F3-3D98B1AC6433}" srcOrd="0" destOrd="0" presId="urn:microsoft.com/office/officeart/2005/8/layout/vList6"/>
    <dgm:cxn modelId="{E1A6D646-A57D-4E59-8535-14814722D24E}" type="presParOf" srcId="{61388F28-786D-4B15-87FF-11ECD4951CC9}" destId="{F47CE24A-A87B-4ADA-A932-B17575FE7FA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F9BDFA-D585-415F-BE14-3B881D84CA8B}" type="doc">
      <dgm:prSet loTypeId="urn:diagrams.loki3.com/BracketList" loCatId="list" qsTypeId="urn:microsoft.com/office/officeart/2005/8/quickstyle/simple4" qsCatId="simple" csTypeId="urn:microsoft.com/office/officeart/2005/8/colors/colorful5" csCatId="colorful" phldr="1"/>
      <dgm:spPr/>
      <dgm:t>
        <a:bodyPr/>
        <a:lstStyle/>
        <a:p>
          <a:endParaRPr lang="en-US"/>
        </a:p>
      </dgm:t>
    </dgm:pt>
    <dgm:pt modelId="{09A40CD2-8271-4D9A-8C4E-51A44F93D81A}">
      <dgm:prSet phldrT="[Text]"/>
      <dgm:spPr/>
      <dgm:t>
        <a:bodyPr/>
        <a:lstStyle/>
        <a:p>
          <a:r>
            <a:rPr lang="en-US" dirty="0" smtClean="0">
              <a:latin typeface="+mj-lt"/>
            </a:rPr>
            <a:t> Co-existence of government and non-government sectors</a:t>
          </a:r>
          <a:endParaRPr lang="en-US" dirty="0">
            <a:latin typeface="+mj-lt"/>
          </a:endParaRPr>
        </a:p>
      </dgm:t>
    </dgm:pt>
    <dgm:pt modelId="{6723C23F-C89E-4A63-91A6-66E396558122}" type="parTrans" cxnId="{D000B6E5-6E65-438C-B602-522401759B2B}">
      <dgm:prSet/>
      <dgm:spPr/>
      <dgm:t>
        <a:bodyPr/>
        <a:lstStyle/>
        <a:p>
          <a:endParaRPr lang="en-US"/>
        </a:p>
      </dgm:t>
    </dgm:pt>
    <dgm:pt modelId="{AB5EBD42-3FBF-4807-88A9-655C46FD05B3}" type="sibTrans" cxnId="{D000B6E5-6E65-438C-B602-522401759B2B}">
      <dgm:prSet/>
      <dgm:spPr/>
      <dgm:t>
        <a:bodyPr/>
        <a:lstStyle/>
        <a:p>
          <a:endParaRPr lang="en-US"/>
        </a:p>
      </dgm:t>
    </dgm:pt>
    <dgm:pt modelId="{412490AF-2C91-4BB7-8BDE-33878C9D2109}">
      <dgm:prSet phldrT="[Text]" custT="1"/>
      <dgm:spPr/>
      <dgm:t>
        <a:bodyPr/>
        <a:lstStyle/>
        <a:p>
          <a:r>
            <a:rPr lang="en-US" sz="1500" dirty="0" smtClean="0">
              <a:latin typeface="+mj-lt"/>
            </a:rPr>
            <a:t>There is freedom of non-government ownership and individual ownership and individual initiative</a:t>
          </a:r>
          <a:endParaRPr lang="en-US" sz="1500" dirty="0">
            <a:latin typeface="+mj-lt"/>
          </a:endParaRPr>
        </a:p>
      </dgm:t>
    </dgm:pt>
    <dgm:pt modelId="{E817B1CD-2B3D-432E-BEB4-0B6E13263D12}" type="parTrans" cxnId="{D1ECD713-A698-4AFB-8B46-2DB765E1E607}">
      <dgm:prSet/>
      <dgm:spPr/>
      <dgm:t>
        <a:bodyPr/>
        <a:lstStyle/>
        <a:p>
          <a:endParaRPr lang="en-US"/>
        </a:p>
      </dgm:t>
    </dgm:pt>
    <dgm:pt modelId="{F8FC54D7-A431-4C53-9987-6ECE6830CC85}" type="sibTrans" cxnId="{D1ECD713-A698-4AFB-8B46-2DB765E1E607}">
      <dgm:prSet/>
      <dgm:spPr/>
      <dgm:t>
        <a:bodyPr/>
        <a:lstStyle/>
        <a:p>
          <a:endParaRPr lang="en-US"/>
        </a:p>
      </dgm:t>
    </dgm:pt>
    <dgm:pt modelId="{C9CEB3CA-A10F-4B34-9109-CA0E955D94E3}">
      <dgm:prSet phldrT="[Text]"/>
      <dgm:spPr/>
      <dgm:t>
        <a:bodyPr/>
        <a:lstStyle/>
        <a:p>
          <a:r>
            <a:rPr lang="en-US" dirty="0" smtClean="0">
              <a:latin typeface="+mj-lt"/>
            </a:rPr>
            <a:t> Government control</a:t>
          </a:r>
          <a:endParaRPr lang="en-US" dirty="0">
            <a:latin typeface="+mj-lt"/>
          </a:endParaRPr>
        </a:p>
      </dgm:t>
    </dgm:pt>
    <dgm:pt modelId="{CED4CDE3-214C-4FDD-ADD6-1F70BAA744FE}" type="parTrans" cxnId="{3F0980D9-8F24-4E90-9777-98972828E6C8}">
      <dgm:prSet/>
      <dgm:spPr/>
      <dgm:t>
        <a:bodyPr/>
        <a:lstStyle/>
        <a:p>
          <a:endParaRPr lang="en-US"/>
        </a:p>
      </dgm:t>
    </dgm:pt>
    <dgm:pt modelId="{5A736AFF-7218-4A80-A085-D817AB78F8C9}" type="sibTrans" cxnId="{3F0980D9-8F24-4E90-9777-98972828E6C8}">
      <dgm:prSet/>
      <dgm:spPr/>
      <dgm:t>
        <a:bodyPr/>
        <a:lstStyle/>
        <a:p>
          <a:endParaRPr lang="en-US"/>
        </a:p>
      </dgm:t>
    </dgm:pt>
    <dgm:pt modelId="{9F936F82-F9DA-451E-905C-42D9AAF1C050}">
      <dgm:prSet phldrT="[Text]"/>
      <dgm:spPr/>
      <dgm:t>
        <a:bodyPr/>
        <a:lstStyle/>
        <a:p>
          <a:r>
            <a:rPr lang="en-US" dirty="0" smtClean="0">
              <a:latin typeface="+mj-lt"/>
            </a:rPr>
            <a:t>Government rules and regulations are imposed on production, trade and commerce etc, in cases where necessary even though they are operated on individual ownership</a:t>
          </a:r>
          <a:endParaRPr lang="en-US" dirty="0">
            <a:latin typeface="+mj-lt"/>
          </a:endParaRPr>
        </a:p>
      </dgm:t>
    </dgm:pt>
    <dgm:pt modelId="{4F0F6499-727E-41AE-949A-80C4848E274D}" type="parTrans" cxnId="{3ABFA249-51C3-4D0A-AE9D-17C837100F5D}">
      <dgm:prSet/>
      <dgm:spPr/>
      <dgm:t>
        <a:bodyPr/>
        <a:lstStyle/>
        <a:p>
          <a:endParaRPr lang="en-US"/>
        </a:p>
      </dgm:t>
    </dgm:pt>
    <dgm:pt modelId="{AA254679-C2C1-46AA-9551-E9F1F6095D0E}" type="sibTrans" cxnId="{3ABFA249-51C3-4D0A-AE9D-17C837100F5D}">
      <dgm:prSet/>
      <dgm:spPr/>
      <dgm:t>
        <a:bodyPr/>
        <a:lstStyle/>
        <a:p>
          <a:endParaRPr lang="en-US"/>
        </a:p>
      </dgm:t>
    </dgm:pt>
    <dgm:pt modelId="{70EC214D-5050-4C83-96E9-AADD3C520CC8}">
      <dgm:prSet phldrT="[Text]" custT="1"/>
      <dgm:spPr/>
      <dgm:t>
        <a:bodyPr/>
        <a:lstStyle/>
        <a:p>
          <a:endParaRPr lang="en-US" sz="1600" dirty="0">
            <a:latin typeface="+mj-lt"/>
          </a:endParaRPr>
        </a:p>
      </dgm:t>
    </dgm:pt>
    <dgm:pt modelId="{F88EC2A4-2AE0-4F3A-906C-8208ACC10389}" type="parTrans" cxnId="{383705DE-C159-4E7F-9066-CDB696AA919B}">
      <dgm:prSet/>
      <dgm:spPr/>
      <dgm:t>
        <a:bodyPr/>
        <a:lstStyle/>
        <a:p>
          <a:endParaRPr lang="en-US"/>
        </a:p>
      </dgm:t>
    </dgm:pt>
    <dgm:pt modelId="{029542E2-B2C3-446A-B9A2-5325466A98D0}" type="sibTrans" cxnId="{383705DE-C159-4E7F-9066-CDB696AA919B}">
      <dgm:prSet/>
      <dgm:spPr/>
      <dgm:t>
        <a:bodyPr/>
        <a:lstStyle/>
        <a:p>
          <a:endParaRPr lang="en-US"/>
        </a:p>
      </dgm:t>
    </dgm:pt>
    <dgm:pt modelId="{E8B42C27-86BB-4581-915B-ABA997E69B06}">
      <dgm:prSet phldrT="[Text]" custT="1"/>
      <dgm:spPr/>
      <dgm:t>
        <a:bodyPr/>
        <a:lstStyle/>
        <a:p>
          <a:r>
            <a:rPr lang="en-US" sz="1600" dirty="0" smtClean="0">
              <a:latin typeface="+mj-lt"/>
            </a:rPr>
            <a:t>But the government keeps some control over the price and profit, keeping in mind the welfare of the public. </a:t>
          </a:r>
          <a:endParaRPr lang="en-US" sz="1600" dirty="0">
            <a:latin typeface="+mj-lt"/>
          </a:endParaRPr>
        </a:p>
      </dgm:t>
    </dgm:pt>
    <dgm:pt modelId="{4B8CC252-5DB6-46C2-9D3A-851E184C7A96}" type="parTrans" cxnId="{141CCB9B-36F9-44F4-BF7B-09ABF3753A1A}">
      <dgm:prSet/>
      <dgm:spPr/>
      <dgm:t>
        <a:bodyPr/>
        <a:lstStyle/>
        <a:p>
          <a:endParaRPr lang="en-US"/>
        </a:p>
      </dgm:t>
    </dgm:pt>
    <dgm:pt modelId="{264EA26D-5517-4B2C-975B-5211E470D10D}" type="sibTrans" cxnId="{141CCB9B-36F9-44F4-BF7B-09ABF3753A1A}">
      <dgm:prSet/>
      <dgm:spPr/>
      <dgm:t>
        <a:bodyPr/>
        <a:lstStyle/>
        <a:p>
          <a:endParaRPr lang="en-US"/>
        </a:p>
      </dgm:t>
    </dgm:pt>
    <dgm:pt modelId="{12506A64-B653-40BA-9D9D-0B36277D4EE0}">
      <dgm:prSet phldrT="[Text]"/>
      <dgm:spPr/>
      <dgm:t>
        <a:bodyPr/>
        <a:lstStyle/>
        <a:p>
          <a:r>
            <a:rPr lang="en-US" dirty="0" smtClean="0">
              <a:latin typeface="+mj-lt"/>
            </a:rPr>
            <a:t>Government control is imposed especially in cases of monopoly business. </a:t>
          </a:r>
          <a:endParaRPr lang="en-US" dirty="0">
            <a:latin typeface="+mj-lt"/>
          </a:endParaRPr>
        </a:p>
      </dgm:t>
    </dgm:pt>
    <dgm:pt modelId="{F0F2E8F0-22B4-4A5E-90A4-F94645A2BC39}" type="parTrans" cxnId="{18AA16B7-D2B4-4A8F-9295-58930D2EC12B}">
      <dgm:prSet/>
      <dgm:spPr/>
      <dgm:t>
        <a:bodyPr/>
        <a:lstStyle/>
        <a:p>
          <a:endParaRPr lang="en-US"/>
        </a:p>
      </dgm:t>
    </dgm:pt>
    <dgm:pt modelId="{D6F6A6AC-219C-4699-BE39-7F896AAC10CD}" type="sibTrans" cxnId="{18AA16B7-D2B4-4A8F-9295-58930D2EC12B}">
      <dgm:prSet/>
      <dgm:spPr/>
      <dgm:t>
        <a:bodyPr/>
        <a:lstStyle/>
        <a:p>
          <a:endParaRPr lang="en-US"/>
        </a:p>
      </dgm:t>
    </dgm:pt>
    <dgm:pt modelId="{9B932227-F0E2-47EB-84CB-93B2CADB1AD1}">
      <dgm:prSet phldrT="[Text]"/>
      <dgm:spPr/>
      <dgm:t>
        <a:bodyPr/>
        <a:lstStyle/>
        <a:p>
          <a:r>
            <a:rPr lang="en-US" dirty="0" smtClean="0">
              <a:latin typeface="+mj-lt"/>
            </a:rPr>
            <a:t>Pricing system</a:t>
          </a:r>
          <a:endParaRPr lang="en-US" dirty="0">
            <a:latin typeface="+mj-lt"/>
          </a:endParaRPr>
        </a:p>
      </dgm:t>
    </dgm:pt>
    <dgm:pt modelId="{0FBF1E6A-56A9-40DD-A264-9C60BA08C99B}" type="parTrans" cxnId="{65503EA8-1EC4-4E24-BF95-53B5BFAF2146}">
      <dgm:prSet/>
      <dgm:spPr/>
      <dgm:t>
        <a:bodyPr/>
        <a:lstStyle/>
        <a:p>
          <a:endParaRPr lang="en-US"/>
        </a:p>
      </dgm:t>
    </dgm:pt>
    <dgm:pt modelId="{6877CFE6-5A53-486E-B75E-939EFFFEE960}" type="sibTrans" cxnId="{65503EA8-1EC4-4E24-BF95-53B5BFAF2146}">
      <dgm:prSet/>
      <dgm:spPr/>
      <dgm:t>
        <a:bodyPr/>
        <a:lstStyle/>
        <a:p>
          <a:endParaRPr lang="en-US"/>
        </a:p>
      </dgm:t>
    </dgm:pt>
    <dgm:pt modelId="{DCAAFCB1-91C8-41E6-A583-35D0DC46F404}">
      <dgm:prSet phldrT="[Text]" custT="1"/>
      <dgm:spPr/>
      <dgm:t>
        <a:bodyPr/>
        <a:lstStyle/>
        <a:p>
          <a:r>
            <a:rPr lang="en-US" sz="1700" dirty="0" smtClean="0">
              <a:latin typeface="+mj-lt"/>
            </a:rPr>
            <a:t>Production and consumption are regulated by the automatic pricing system.</a:t>
          </a:r>
          <a:endParaRPr lang="en-US" sz="1700" dirty="0">
            <a:latin typeface="+mj-lt"/>
          </a:endParaRPr>
        </a:p>
      </dgm:t>
    </dgm:pt>
    <dgm:pt modelId="{0AA02495-85E0-4910-A2C7-85A5D3E8A468}" type="parTrans" cxnId="{A3EE1464-28ED-453C-9BE8-FF2F7ED9A67E}">
      <dgm:prSet/>
      <dgm:spPr/>
      <dgm:t>
        <a:bodyPr/>
        <a:lstStyle/>
        <a:p>
          <a:endParaRPr lang="en-US"/>
        </a:p>
      </dgm:t>
    </dgm:pt>
    <dgm:pt modelId="{8F227D07-3716-4C50-BCCC-8D5AE2CB298F}" type="sibTrans" cxnId="{A3EE1464-28ED-453C-9BE8-FF2F7ED9A67E}">
      <dgm:prSet/>
      <dgm:spPr/>
      <dgm:t>
        <a:bodyPr/>
        <a:lstStyle/>
        <a:p>
          <a:endParaRPr lang="en-US"/>
        </a:p>
      </dgm:t>
    </dgm:pt>
    <dgm:pt modelId="{E78222CE-5653-475B-817D-9F8B28D6CE2B}">
      <dgm:prSet phldrT="[Text]" custT="1"/>
      <dgm:spPr/>
      <dgm:t>
        <a:bodyPr/>
        <a:lstStyle/>
        <a:p>
          <a:r>
            <a:rPr lang="en-US" sz="1700" dirty="0" smtClean="0">
              <a:latin typeface="+mj-lt"/>
            </a:rPr>
            <a:t>But this pricing system is partially controlled in some cases by government rules and regulations. </a:t>
          </a:r>
          <a:endParaRPr lang="en-US" sz="1700" dirty="0">
            <a:latin typeface="+mj-lt"/>
          </a:endParaRPr>
        </a:p>
      </dgm:t>
    </dgm:pt>
    <dgm:pt modelId="{B2B930D3-FE05-4FAA-B8B0-769A6BE4594F}" type="parTrans" cxnId="{0D316DA5-1872-4988-B2E3-C71E1617B076}">
      <dgm:prSet/>
      <dgm:spPr/>
      <dgm:t>
        <a:bodyPr/>
        <a:lstStyle/>
        <a:p>
          <a:endParaRPr lang="en-US"/>
        </a:p>
      </dgm:t>
    </dgm:pt>
    <dgm:pt modelId="{A336BE24-194E-49FF-B72E-4E4C3288BEAA}" type="sibTrans" cxnId="{0D316DA5-1872-4988-B2E3-C71E1617B076}">
      <dgm:prSet/>
      <dgm:spPr/>
      <dgm:t>
        <a:bodyPr/>
        <a:lstStyle/>
        <a:p>
          <a:endParaRPr lang="en-US"/>
        </a:p>
      </dgm:t>
    </dgm:pt>
    <dgm:pt modelId="{C0D62FD3-2BFA-4FBA-BCC0-D0C65D008BBB}">
      <dgm:prSet phldrT="[Text]"/>
      <dgm:spPr/>
      <dgm:t>
        <a:bodyPr/>
        <a:lstStyle/>
        <a:p>
          <a:r>
            <a:rPr lang="en-US" dirty="0" smtClean="0">
              <a:latin typeface="+mj-lt"/>
            </a:rPr>
            <a:t>Freedom of consumers</a:t>
          </a:r>
          <a:endParaRPr lang="en-US" dirty="0">
            <a:latin typeface="+mj-lt"/>
          </a:endParaRPr>
        </a:p>
      </dgm:t>
    </dgm:pt>
    <dgm:pt modelId="{A4D2ECE7-60C3-4860-912A-B3CA5FC393E5}" type="parTrans" cxnId="{FFDFB508-617B-4D19-BD72-69D78EE4EB50}">
      <dgm:prSet/>
      <dgm:spPr/>
      <dgm:t>
        <a:bodyPr/>
        <a:lstStyle/>
        <a:p>
          <a:endParaRPr lang="en-US"/>
        </a:p>
      </dgm:t>
    </dgm:pt>
    <dgm:pt modelId="{43AF91B1-2994-4CEA-A3A9-13190CC6D6FB}" type="sibTrans" cxnId="{FFDFB508-617B-4D19-BD72-69D78EE4EB50}">
      <dgm:prSet/>
      <dgm:spPr/>
      <dgm:t>
        <a:bodyPr/>
        <a:lstStyle/>
        <a:p>
          <a:endParaRPr lang="en-US"/>
        </a:p>
      </dgm:t>
    </dgm:pt>
    <dgm:pt modelId="{3E825E9C-47BB-4AB1-8ECA-016A491A7000}">
      <dgm:prSet phldrT="[Text]"/>
      <dgm:spPr/>
      <dgm:t>
        <a:bodyPr/>
        <a:lstStyle/>
        <a:p>
          <a:r>
            <a:rPr lang="en-US" dirty="0" smtClean="0">
              <a:latin typeface="+mj-lt"/>
            </a:rPr>
            <a:t> Consumers enjoy commodities according to their ability and choice. </a:t>
          </a:r>
          <a:endParaRPr lang="en-US" dirty="0">
            <a:latin typeface="+mj-lt"/>
          </a:endParaRPr>
        </a:p>
      </dgm:t>
    </dgm:pt>
    <dgm:pt modelId="{56E64C1B-AEB2-4A0F-B244-93D2FB63978F}" type="parTrans" cxnId="{7D37D3D2-D440-4997-9D41-E34D16A6F1B0}">
      <dgm:prSet/>
      <dgm:spPr/>
      <dgm:t>
        <a:bodyPr/>
        <a:lstStyle/>
        <a:p>
          <a:endParaRPr lang="en-US"/>
        </a:p>
      </dgm:t>
    </dgm:pt>
    <dgm:pt modelId="{AD283209-A029-49FF-B90B-C020DB31BB3B}" type="sibTrans" cxnId="{7D37D3D2-D440-4997-9D41-E34D16A6F1B0}">
      <dgm:prSet/>
      <dgm:spPr/>
      <dgm:t>
        <a:bodyPr/>
        <a:lstStyle/>
        <a:p>
          <a:endParaRPr lang="en-US"/>
        </a:p>
      </dgm:t>
    </dgm:pt>
    <dgm:pt modelId="{2AE211AC-7CC8-48F8-B130-47A1998B2772}">
      <dgm:prSet phldrT="[Text]"/>
      <dgm:spPr/>
      <dgm:t>
        <a:bodyPr/>
        <a:lstStyle/>
        <a:p>
          <a:r>
            <a:rPr lang="en-US" dirty="0" smtClean="0">
              <a:latin typeface="+mj-lt"/>
            </a:rPr>
            <a:t>Government sometimes controls production and prices of some specific goods for the greater interest of the public. </a:t>
          </a:r>
          <a:endParaRPr lang="en-US" dirty="0">
            <a:latin typeface="+mj-lt"/>
          </a:endParaRPr>
        </a:p>
      </dgm:t>
    </dgm:pt>
    <dgm:pt modelId="{0013412F-5414-40D7-BFC6-9C24BB4EAFF8}" type="parTrans" cxnId="{0E7E65F7-28D3-4896-85C3-0C38F24D5E96}">
      <dgm:prSet/>
      <dgm:spPr/>
      <dgm:t>
        <a:bodyPr/>
        <a:lstStyle/>
        <a:p>
          <a:endParaRPr lang="en-US"/>
        </a:p>
      </dgm:t>
    </dgm:pt>
    <dgm:pt modelId="{D21ED305-825D-4012-8DE0-5C5E428E914A}" type="sibTrans" cxnId="{0E7E65F7-28D3-4896-85C3-0C38F24D5E96}">
      <dgm:prSet/>
      <dgm:spPr/>
      <dgm:t>
        <a:bodyPr/>
        <a:lstStyle/>
        <a:p>
          <a:endParaRPr lang="en-US"/>
        </a:p>
      </dgm:t>
    </dgm:pt>
    <dgm:pt modelId="{63597912-AC74-4DE7-B4AC-2326BEFDDFB4}">
      <dgm:prSet phldrT="[Text]"/>
      <dgm:spPr/>
      <dgm:t>
        <a:bodyPr/>
        <a:lstStyle/>
        <a:p>
          <a:r>
            <a:rPr lang="en-US" dirty="0" smtClean="0">
              <a:latin typeface="+mj-lt"/>
            </a:rPr>
            <a:t>Profit earning</a:t>
          </a:r>
          <a:endParaRPr lang="en-US" dirty="0">
            <a:latin typeface="+mj-lt"/>
          </a:endParaRPr>
        </a:p>
      </dgm:t>
    </dgm:pt>
    <dgm:pt modelId="{5A1A31CB-3E52-42E2-9355-A61A27D43980}" type="parTrans" cxnId="{D9FF9DB9-EA2A-42CA-AE03-77E8A52CFCD2}">
      <dgm:prSet/>
      <dgm:spPr/>
      <dgm:t>
        <a:bodyPr/>
        <a:lstStyle/>
        <a:p>
          <a:endParaRPr lang="en-US"/>
        </a:p>
      </dgm:t>
    </dgm:pt>
    <dgm:pt modelId="{67025A5B-8DD3-4B07-A6CD-F4CF4975251E}" type="sibTrans" cxnId="{D9FF9DB9-EA2A-42CA-AE03-77E8A52CFCD2}">
      <dgm:prSet/>
      <dgm:spPr/>
      <dgm:t>
        <a:bodyPr/>
        <a:lstStyle/>
        <a:p>
          <a:endParaRPr lang="en-US"/>
        </a:p>
      </dgm:t>
    </dgm:pt>
    <dgm:pt modelId="{D515AFA8-CCB2-41F8-B8B2-FB85EB0F6A9D}">
      <dgm:prSet phldrT="[Text]" custT="1"/>
      <dgm:spPr/>
      <dgm:t>
        <a:bodyPr/>
        <a:lstStyle/>
        <a:p>
          <a:r>
            <a:rPr lang="en-US" sz="1600" dirty="0" smtClean="0">
              <a:latin typeface="+mj-lt"/>
            </a:rPr>
            <a:t>Motive of profit earning remains active as there is full freedom of individual initiative.</a:t>
          </a:r>
          <a:endParaRPr lang="en-US" sz="1600" dirty="0">
            <a:latin typeface="+mj-lt"/>
          </a:endParaRPr>
        </a:p>
      </dgm:t>
    </dgm:pt>
    <dgm:pt modelId="{B13D219C-6AEE-4406-97A3-08F53643F968}" type="parTrans" cxnId="{E1F4A275-AEF3-4728-BAC9-3BF578E9A3EA}">
      <dgm:prSet/>
      <dgm:spPr/>
      <dgm:t>
        <a:bodyPr/>
        <a:lstStyle/>
        <a:p>
          <a:endParaRPr lang="en-US"/>
        </a:p>
      </dgm:t>
    </dgm:pt>
    <dgm:pt modelId="{B2841C6A-6012-4D53-8F8F-A6EE0CABA6D3}" type="sibTrans" cxnId="{E1F4A275-AEF3-4728-BAC9-3BF578E9A3EA}">
      <dgm:prSet/>
      <dgm:spPr/>
      <dgm:t>
        <a:bodyPr/>
        <a:lstStyle/>
        <a:p>
          <a:endParaRPr lang="en-US"/>
        </a:p>
      </dgm:t>
    </dgm:pt>
    <dgm:pt modelId="{7708EC51-3391-4557-8497-7B44D2253B00}">
      <dgm:prSet phldrT="[Text]" custT="1"/>
      <dgm:spPr/>
      <dgm:t>
        <a:bodyPr/>
        <a:lstStyle/>
        <a:p>
          <a:r>
            <a:rPr lang="en-US" sz="1500" dirty="0" smtClean="0">
              <a:latin typeface="+mj-lt"/>
            </a:rPr>
            <a:t> There are some industrial factors, trade and commerce etc, conducted under state ownership.</a:t>
          </a:r>
          <a:endParaRPr lang="en-US" sz="1500" dirty="0">
            <a:latin typeface="+mj-lt"/>
          </a:endParaRPr>
        </a:p>
      </dgm:t>
    </dgm:pt>
    <dgm:pt modelId="{D9B8A653-9565-4564-96D6-B463549F758E}" type="parTrans" cxnId="{A8BD59DF-8A94-48DF-A50A-30A878B2214C}">
      <dgm:prSet/>
      <dgm:spPr/>
      <dgm:t>
        <a:bodyPr/>
        <a:lstStyle/>
        <a:p>
          <a:endParaRPr lang="en-US"/>
        </a:p>
      </dgm:t>
    </dgm:pt>
    <dgm:pt modelId="{B6978624-D23D-4534-B9E0-7DB1944840F0}" type="sibTrans" cxnId="{A8BD59DF-8A94-48DF-A50A-30A878B2214C}">
      <dgm:prSet/>
      <dgm:spPr/>
      <dgm:t>
        <a:bodyPr/>
        <a:lstStyle/>
        <a:p>
          <a:endParaRPr lang="en-US"/>
        </a:p>
      </dgm:t>
    </dgm:pt>
    <dgm:pt modelId="{D776451B-98AB-403A-AB5C-882454550635}" type="pres">
      <dgm:prSet presAssocID="{C2F9BDFA-D585-415F-BE14-3B881D84CA8B}" presName="Name0" presStyleCnt="0">
        <dgm:presLayoutVars>
          <dgm:dir/>
          <dgm:animLvl val="lvl"/>
          <dgm:resizeHandles val="exact"/>
        </dgm:presLayoutVars>
      </dgm:prSet>
      <dgm:spPr/>
      <dgm:t>
        <a:bodyPr/>
        <a:lstStyle/>
        <a:p>
          <a:endParaRPr lang="en-US"/>
        </a:p>
      </dgm:t>
    </dgm:pt>
    <dgm:pt modelId="{1A08A157-8FF1-41D7-8DCD-60BE95698CAC}" type="pres">
      <dgm:prSet presAssocID="{09A40CD2-8271-4D9A-8C4E-51A44F93D81A}" presName="linNode" presStyleCnt="0"/>
      <dgm:spPr/>
    </dgm:pt>
    <dgm:pt modelId="{B647139A-4A70-4017-869F-E06DFADEC3FE}" type="pres">
      <dgm:prSet presAssocID="{09A40CD2-8271-4D9A-8C4E-51A44F93D81A}" presName="parTx" presStyleLbl="revTx" presStyleIdx="0" presStyleCnt="5">
        <dgm:presLayoutVars>
          <dgm:chMax val="1"/>
          <dgm:bulletEnabled val="1"/>
        </dgm:presLayoutVars>
      </dgm:prSet>
      <dgm:spPr/>
      <dgm:t>
        <a:bodyPr/>
        <a:lstStyle/>
        <a:p>
          <a:endParaRPr lang="en-US"/>
        </a:p>
      </dgm:t>
    </dgm:pt>
    <dgm:pt modelId="{32AA1B89-6A1F-4D88-B89E-A50366C4151E}" type="pres">
      <dgm:prSet presAssocID="{09A40CD2-8271-4D9A-8C4E-51A44F93D81A}" presName="bracket" presStyleLbl="parChTrans1D1" presStyleIdx="0" presStyleCnt="5"/>
      <dgm:spPr/>
    </dgm:pt>
    <dgm:pt modelId="{103EB6D5-DE4A-4FC0-ACCD-BE903311CB72}" type="pres">
      <dgm:prSet presAssocID="{09A40CD2-8271-4D9A-8C4E-51A44F93D81A}" presName="spH" presStyleCnt="0"/>
      <dgm:spPr/>
    </dgm:pt>
    <dgm:pt modelId="{D66292A6-208D-416D-AEE3-D295011BCE80}" type="pres">
      <dgm:prSet presAssocID="{09A40CD2-8271-4D9A-8C4E-51A44F93D81A}" presName="desTx" presStyleLbl="node1" presStyleIdx="0" presStyleCnt="5">
        <dgm:presLayoutVars>
          <dgm:bulletEnabled val="1"/>
        </dgm:presLayoutVars>
      </dgm:prSet>
      <dgm:spPr/>
      <dgm:t>
        <a:bodyPr/>
        <a:lstStyle/>
        <a:p>
          <a:endParaRPr lang="en-US"/>
        </a:p>
      </dgm:t>
    </dgm:pt>
    <dgm:pt modelId="{2793947E-11B9-4B04-AF4F-3E1D8AEB3C54}" type="pres">
      <dgm:prSet presAssocID="{AB5EBD42-3FBF-4807-88A9-655C46FD05B3}" presName="spV" presStyleCnt="0"/>
      <dgm:spPr/>
    </dgm:pt>
    <dgm:pt modelId="{600CA290-54BA-4F5F-BF0A-B4A9AE6E75E6}" type="pres">
      <dgm:prSet presAssocID="{C9CEB3CA-A10F-4B34-9109-CA0E955D94E3}" presName="linNode" presStyleCnt="0"/>
      <dgm:spPr/>
    </dgm:pt>
    <dgm:pt modelId="{28669FEE-0FA2-4936-ADF8-1E3AA1392550}" type="pres">
      <dgm:prSet presAssocID="{C9CEB3CA-A10F-4B34-9109-CA0E955D94E3}" presName="parTx" presStyleLbl="revTx" presStyleIdx="1" presStyleCnt="5">
        <dgm:presLayoutVars>
          <dgm:chMax val="1"/>
          <dgm:bulletEnabled val="1"/>
        </dgm:presLayoutVars>
      </dgm:prSet>
      <dgm:spPr/>
      <dgm:t>
        <a:bodyPr/>
        <a:lstStyle/>
        <a:p>
          <a:endParaRPr lang="en-US"/>
        </a:p>
      </dgm:t>
    </dgm:pt>
    <dgm:pt modelId="{D915072A-DE48-47BA-B5CE-59A0F8D0D3DC}" type="pres">
      <dgm:prSet presAssocID="{C9CEB3CA-A10F-4B34-9109-CA0E955D94E3}" presName="bracket" presStyleLbl="parChTrans1D1" presStyleIdx="1" presStyleCnt="5"/>
      <dgm:spPr/>
    </dgm:pt>
    <dgm:pt modelId="{2B090F2A-79A7-4EE6-8F91-73D8D393462B}" type="pres">
      <dgm:prSet presAssocID="{C9CEB3CA-A10F-4B34-9109-CA0E955D94E3}" presName="spH" presStyleCnt="0"/>
      <dgm:spPr/>
    </dgm:pt>
    <dgm:pt modelId="{80B08641-6AC3-4E56-9EE2-CE77BF73A802}" type="pres">
      <dgm:prSet presAssocID="{C9CEB3CA-A10F-4B34-9109-CA0E955D94E3}" presName="desTx" presStyleLbl="node1" presStyleIdx="1" presStyleCnt="5">
        <dgm:presLayoutVars>
          <dgm:bulletEnabled val="1"/>
        </dgm:presLayoutVars>
      </dgm:prSet>
      <dgm:spPr/>
      <dgm:t>
        <a:bodyPr/>
        <a:lstStyle/>
        <a:p>
          <a:endParaRPr lang="en-US"/>
        </a:p>
      </dgm:t>
    </dgm:pt>
    <dgm:pt modelId="{FF196E8B-6522-467E-9D7E-51E1E5AC33B1}" type="pres">
      <dgm:prSet presAssocID="{5A736AFF-7218-4A80-A085-D817AB78F8C9}" presName="spV" presStyleCnt="0"/>
      <dgm:spPr/>
    </dgm:pt>
    <dgm:pt modelId="{6D5E61EA-DE3A-4074-8C20-BA1391CFD738}" type="pres">
      <dgm:prSet presAssocID="{9B932227-F0E2-47EB-84CB-93B2CADB1AD1}" presName="linNode" presStyleCnt="0"/>
      <dgm:spPr/>
    </dgm:pt>
    <dgm:pt modelId="{57F63D3E-1FEB-41D7-896F-DEAF23546E7F}" type="pres">
      <dgm:prSet presAssocID="{9B932227-F0E2-47EB-84CB-93B2CADB1AD1}" presName="parTx" presStyleLbl="revTx" presStyleIdx="2" presStyleCnt="5">
        <dgm:presLayoutVars>
          <dgm:chMax val="1"/>
          <dgm:bulletEnabled val="1"/>
        </dgm:presLayoutVars>
      </dgm:prSet>
      <dgm:spPr/>
      <dgm:t>
        <a:bodyPr/>
        <a:lstStyle/>
        <a:p>
          <a:endParaRPr lang="en-US"/>
        </a:p>
      </dgm:t>
    </dgm:pt>
    <dgm:pt modelId="{FC9689C8-05E1-4B23-ACC3-3CE479D99630}" type="pres">
      <dgm:prSet presAssocID="{9B932227-F0E2-47EB-84CB-93B2CADB1AD1}" presName="bracket" presStyleLbl="parChTrans1D1" presStyleIdx="2" presStyleCnt="5"/>
      <dgm:spPr/>
    </dgm:pt>
    <dgm:pt modelId="{59BF5057-68EB-49E4-AB88-FDB813EB8C31}" type="pres">
      <dgm:prSet presAssocID="{9B932227-F0E2-47EB-84CB-93B2CADB1AD1}" presName="spH" presStyleCnt="0"/>
      <dgm:spPr/>
    </dgm:pt>
    <dgm:pt modelId="{96C9F3B7-B847-4CF0-B244-F7D301F4C1AA}" type="pres">
      <dgm:prSet presAssocID="{9B932227-F0E2-47EB-84CB-93B2CADB1AD1}" presName="desTx" presStyleLbl="node1" presStyleIdx="2" presStyleCnt="5">
        <dgm:presLayoutVars>
          <dgm:bulletEnabled val="1"/>
        </dgm:presLayoutVars>
      </dgm:prSet>
      <dgm:spPr/>
      <dgm:t>
        <a:bodyPr/>
        <a:lstStyle/>
        <a:p>
          <a:endParaRPr lang="en-US"/>
        </a:p>
      </dgm:t>
    </dgm:pt>
    <dgm:pt modelId="{243A5248-494B-4D5C-A6AA-9444167C156F}" type="pres">
      <dgm:prSet presAssocID="{6877CFE6-5A53-486E-B75E-939EFFFEE960}" presName="spV" presStyleCnt="0"/>
      <dgm:spPr/>
    </dgm:pt>
    <dgm:pt modelId="{516590E9-756E-4CE4-8758-28454CCE1006}" type="pres">
      <dgm:prSet presAssocID="{C0D62FD3-2BFA-4FBA-BCC0-D0C65D008BBB}" presName="linNode" presStyleCnt="0"/>
      <dgm:spPr/>
    </dgm:pt>
    <dgm:pt modelId="{3EE8410C-2A53-495B-ACA9-6488E62EC438}" type="pres">
      <dgm:prSet presAssocID="{C0D62FD3-2BFA-4FBA-BCC0-D0C65D008BBB}" presName="parTx" presStyleLbl="revTx" presStyleIdx="3" presStyleCnt="5">
        <dgm:presLayoutVars>
          <dgm:chMax val="1"/>
          <dgm:bulletEnabled val="1"/>
        </dgm:presLayoutVars>
      </dgm:prSet>
      <dgm:spPr/>
      <dgm:t>
        <a:bodyPr/>
        <a:lstStyle/>
        <a:p>
          <a:endParaRPr lang="en-US"/>
        </a:p>
      </dgm:t>
    </dgm:pt>
    <dgm:pt modelId="{33AD05CC-3118-4488-8C47-0E9DE34C53AD}" type="pres">
      <dgm:prSet presAssocID="{C0D62FD3-2BFA-4FBA-BCC0-D0C65D008BBB}" presName="bracket" presStyleLbl="parChTrans1D1" presStyleIdx="3" presStyleCnt="5"/>
      <dgm:spPr/>
    </dgm:pt>
    <dgm:pt modelId="{41E6FCF4-28EA-47AF-8F1C-69E4AF89BAEA}" type="pres">
      <dgm:prSet presAssocID="{C0D62FD3-2BFA-4FBA-BCC0-D0C65D008BBB}" presName="spH" presStyleCnt="0"/>
      <dgm:spPr/>
    </dgm:pt>
    <dgm:pt modelId="{DDB6FD28-A7F0-46FE-B107-20A858D985AE}" type="pres">
      <dgm:prSet presAssocID="{C0D62FD3-2BFA-4FBA-BCC0-D0C65D008BBB}" presName="desTx" presStyleLbl="node1" presStyleIdx="3" presStyleCnt="5">
        <dgm:presLayoutVars>
          <dgm:bulletEnabled val="1"/>
        </dgm:presLayoutVars>
      </dgm:prSet>
      <dgm:spPr/>
      <dgm:t>
        <a:bodyPr/>
        <a:lstStyle/>
        <a:p>
          <a:endParaRPr lang="en-US"/>
        </a:p>
      </dgm:t>
    </dgm:pt>
    <dgm:pt modelId="{61C76CA8-3037-4767-B873-2AC0347D069A}" type="pres">
      <dgm:prSet presAssocID="{43AF91B1-2994-4CEA-A3A9-13190CC6D6FB}" presName="spV" presStyleCnt="0"/>
      <dgm:spPr/>
    </dgm:pt>
    <dgm:pt modelId="{DD52C2DB-1641-4F30-B165-D04AE26E8AB8}" type="pres">
      <dgm:prSet presAssocID="{63597912-AC74-4DE7-B4AC-2326BEFDDFB4}" presName="linNode" presStyleCnt="0"/>
      <dgm:spPr/>
    </dgm:pt>
    <dgm:pt modelId="{0FCEDEC3-7B19-4FAF-A5AA-B13AE1C060EA}" type="pres">
      <dgm:prSet presAssocID="{63597912-AC74-4DE7-B4AC-2326BEFDDFB4}" presName="parTx" presStyleLbl="revTx" presStyleIdx="4" presStyleCnt="5">
        <dgm:presLayoutVars>
          <dgm:chMax val="1"/>
          <dgm:bulletEnabled val="1"/>
        </dgm:presLayoutVars>
      </dgm:prSet>
      <dgm:spPr/>
      <dgm:t>
        <a:bodyPr/>
        <a:lstStyle/>
        <a:p>
          <a:endParaRPr lang="en-US"/>
        </a:p>
      </dgm:t>
    </dgm:pt>
    <dgm:pt modelId="{4624D056-AFD7-4EAC-85FC-2F8246341B4A}" type="pres">
      <dgm:prSet presAssocID="{63597912-AC74-4DE7-B4AC-2326BEFDDFB4}" presName="bracket" presStyleLbl="parChTrans1D1" presStyleIdx="4" presStyleCnt="5"/>
      <dgm:spPr/>
    </dgm:pt>
    <dgm:pt modelId="{73819326-FD19-4896-80D0-6855AD3AA1BD}" type="pres">
      <dgm:prSet presAssocID="{63597912-AC74-4DE7-B4AC-2326BEFDDFB4}" presName="spH" presStyleCnt="0"/>
      <dgm:spPr/>
    </dgm:pt>
    <dgm:pt modelId="{B57F964A-16E0-4221-A7C6-3D2B789801BE}" type="pres">
      <dgm:prSet presAssocID="{63597912-AC74-4DE7-B4AC-2326BEFDDFB4}" presName="desTx" presStyleLbl="node1" presStyleIdx="4" presStyleCnt="5">
        <dgm:presLayoutVars>
          <dgm:bulletEnabled val="1"/>
        </dgm:presLayoutVars>
      </dgm:prSet>
      <dgm:spPr/>
      <dgm:t>
        <a:bodyPr/>
        <a:lstStyle/>
        <a:p>
          <a:endParaRPr lang="en-US"/>
        </a:p>
      </dgm:t>
    </dgm:pt>
  </dgm:ptLst>
  <dgm:cxnLst>
    <dgm:cxn modelId="{926934A8-7947-498B-A708-099BB964062F}" type="presOf" srcId="{C9CEB3CA-A10F-4B34-9109-CA0E955D94E3}" destId="{28669FEE-0FA2-4936-ADF8-1E3AA1392550}" srcOrd="0" destOrd="0" presId="urn:diagrams.loki3.com/BracketList"/>
    <dgm:cxn modelId="{D000B6E5-6E65-438C-B602-522401759B2B}" srcId="{C2F9BDFA-D585-415F-BE14-3B881D84CA8B}" destId="{09A40CD2-8271-4D9A-8C4E-51A44F93D81A}" srcOrd="0" destOrd="0" parTransId="{6723C23F-C89E-4A63-91A6-66E396558122}" sibTransId="{AB5EBD42-3FBF-4807-88A9-655C46FD05B3}"/>
    <dgm:cxn modelId="{884D7208-C5B3-4278-90CE-F448D6097802}" type="presOf" srcId="{E78222CE-5653-475B-817D-9F8B28D6CE2B}" destId="{96C9F3B7-B847-4CF0-B244-F7D301F4C1AA}" srcOrd="0" destOrd="1" presId="urn:diagrams.loki3.com/BracketList"/>
    <dgm:cxn modelId="{005FA65A-4CC2-4B2E-87D0-1303860A66FB}" type="presOf" srcId="{9B932227-F0E2-47EB-84CB-93B2CADB1AD1}" destId="{57F63D3E-1FEB-41D7-896F-DEAF23546E7F}" srcOrd="0" destOrd="0" presId="urn:diagrams.loki3.com/BracketList"/>
    <dgm:cxn modelId="{D1ECD713-A698-4AFB-8B46-2DB765E1E607}" srcId="{09A40CD2-8271-4D9A-8C4E-51A44F93D81A}" destId="{412490AF-2C91-4BB7-8BDE-33878C9D2109}" srcOrd="0" destOrd="0" parTransId="{E817B1CD-2B3D-432E-BEB4-0B6E13263D12}" sibTransId="{F8FC54D7-A431-4C53-9987-6ECE6830CC85}"/>
    <dgm:cxn modelId="{ABC73B74-4008-40FB-917C-72A2C7C12BE0}" type="presOf" srcId="{3E825E9C-47BB-4AB1-8ECA-016A491A7000}" destId="{DDB6FD28-A7F0-46FE-B107-20A858D985AE}" srcOrd="0" destOrd="0" presId="urn:diagrams.loki3.com/BracketList"/>
    <dgm:cxn modelId="{65503EA8-1EC4-4E24-BF95-53B5BFAF2146}" srcId="{C2F9BDFA-D585-415F-BE14-3B881D84CA8B}" destId="{9B932227-F0E2-47EB-84CB-93B2CADB1AD1}" srcOrd="2" destOrd="0" parTransId="{0FBF1E6A-56A9-40DD-A264-9C60BA08C99B}" sibTransId="{6877CFE6-5A53-486E-B75E-939EFFFEE960}"/>
    <dgm:cxn modelId="{41406DB8-425E-48F1-A706-E17C9B2047AA}" type="presOf" srcId="{70EC214D-5050-4C83-96E9-AADD3C520CC8}" destId="{D66292A6-208D-416D-AEE3-D295011BCE80}" srcOrd="0" destOrd="2" presId="urn:diagrams.loki3.com/BracketList"/>
    <dgm:cxn modelId="{FFDFB508-617B-4D19-BD72-69D78EE4EB50}" srcId="{C2F9BDFA-D585-415F-BE14-3B881D84CA8B}" destId="{C0D62FD3-2BFA-4FBA-BCC0-D0C65D008BBB}" srcOrd="3" destOrd="0" parTransId="{A4D2ECE7-60C3-4860-912A-B3CA5FC393E5}" sibTransId="{43AF91B1-2994-4CEA-A3A9-13190CC6D6FB}"/>
    <dgm:cxn modelId="{86F24A44-1A8E-4665-A6E9-EDBC16BEAD18}" type="presOf" srcId="{12506A64-B653-40BA-9D9D-0B36277D4EE0}" destId="{80B08641-6AC3-4E56-9EE2-CE77BF73A802}" srcOrd="0" destOrd="1" presId="urn:diagrams.loki3.com/BracketList"/>
    <dgm:cxn modelId="{75ADE8E6-8497-4497-AAEF-56F401C0EBD1}" type="presOf" srcId="{2AE211AC-7CC8-48F8-B130-47A1998B2772}" destId="{DDB6FD28-A7F0-46FE-B107-20A858D985AE}" srcOrd="0" destOrd="1" presId="urn:diagrams.loki3.com/BracketList"/>
    <dgm:cxn modelId="{F29AFC11-F5F2-4D6F-97D6-96465D91C61D}" type="presOf" srcId="{D515AFA8-CCB2-41F8-B8B2-FB85EB0F6A9D}" destId="{B57F964A-16E0-4221-A7C6-3D2B789801BE}" srcOrd="0" destOrd="0" presId="urn:diagrams.loki3.com/BracketList"/>
    <dgm:cxn modelId="{325E6467-ACD0-445B-88CF-AC67373497E0}" type="presOf" srcId="{C0D62FD3-2BFA-4FBA-BCC0-D0C65D008BBB}" destId="{3EE8410C-2A53-495B-ACA9-6488E62EC438}" srcOrd="0" destOrd="0" presId="urn:diagrams.loki3.com/BracketList"/>
    <dgm:cxn modelId="{A3EE1464-28ED-453C-9BE8-FF2F7ED9A67E}" srcId="{9B932227-F0E2-47EB-84CB-93B2CADB1AD1}" destId="{DCAAFCB1-91C8-41E6-A583-35D0DC46F404}" srcOrd="0" destOrd="0" parTransId="{0AA02495-85E0-4910-A2C7-85A5D3E8A468}" sibTransId="{8F227D07-3716-4C50-BCCC-8D5AE2CB298F}"/>
    <dgm:cxn modelId="{0D316DA5-1872-4988-B2E3-C71E1617B076}" srcId="{9B932227-F0E2-47EB-84CB-93B2CADB1AD1}" destId="{E78222CE-5653-475B-817D-9F8B28D6CE2B}" srcOrd="1" destOrd="0" parTransId="{B2B930D3-FE05-4FAA-B8B0-769A6BE4594F}" sibTransId="{A336BE24-194E-49FF-B72E-4E4C3288BEAA}"/>
    <dgm:cxn modelId="{D9FF9DB9-EA2A-42CA-AE03-77E8A52CFCD2}" srcId="{C2F9BDFA-D585-415F-BE14-3B881D84CA8B}" destId="{63597912-AC74-4DE7-B4AC-2326BEFDDFB4}" srcOrd="4" destOrd="0" parTransId="{5A1A31CB-3E52-42E2-9355-A61A27D43980}" sibTransId="{67025A5B-8DD3-4B07-A6CD-F4CF4975251E}"/>
    <dgm:cxn modelId="{C5EC2BD0-DB99-4149-9F66-CF8BA6E7754C}" type="presOf" srcId="{09A40CD2-8271-4D9A-8C4E-51A44F93D81A}" destId="{B647139A-4A70-4017-869F-E06DFADEC3FE}" srcOrd="0" destOrd="0" presId="urn:diagrams.loki3.com/BracketList"/>
    <dgm:cxn modelId="{54613F0D-CDC4-46E3-A210-B1F3B693C605}" type="presOf" srcId="{7708EC51-3391-4557-8497-7B44D2253B00}" destId="{D66292A6-208D-416D-AEE3-D295011BCE80}" srcOrd="0" destOrd="1" presId="urn:diagrams.loki3.com/BracketList"/>
    <dgm:cxn modelId="{67189931-75AC-40EC-851A-7B498BDBB4D2}" type="presOf" srcId="{63597912-AC74-4DE7-B4AC-2326BEFDDFB4}" destId="{0FCEDEC3-7B19-4FAF-A5AA-B13AE1C060EA}" srcOrd="0" destOrd="0" presId="urn:diagrams.loki3.com/BracketList"/>
    <dgm:cxn modelId="{3F0980D9-8F24-4E90-9777-98972828E6C8}" srcId="{C2F9BDFA-D585-415F-BE14-3B881D84CA8B}" destId="{C9CEB3CA-A10F-4B34-9109-CA0E955D94E3}" srcOrd="1" destOrd="0" parTransId="{CED4CDE3-214C-4FDD-ADD6-1F70BAA744FE}" sibTransId="{5A736AFF-7218-4A80-A085-D817AB78F8C9}"/>
    <dgm:cxn modelId="{3F0BFB57-E8ED-4F85-8A72-96A6E38A0FA0}" type="presOf" srcId="{C2F9BDFA-D585-415F-BE14-3B881D84CA8B}" destId="{D776451B-98AB-403A-AB5C-882454550635}" srcOrd="0" destOrd="0" presId="urn:diagrams.loki3.com/BracketList"/>
    <dgm:cxn modelId="{4B339FB0-DA5B-4F72-B430-CEB84EBA46D0}" type="presOf" srcId="{9F936F82-F9DA-451E-905C-42D9AAF1C050}" destId="{80B08641-6AC3-4E56-9EE2-CE77BF73A802}" srcOrd="0" destOrd="0" presId="urn:diagrams.loki3.com/BracketList"/>
    <dgm:cxn modelId="{E1F4A275-AEF3-4728-BAC9-3BF578E9A3EA}" srcId="{63597912-AC74-4DE7-B4AC-2326BEFDDFB4}" destId="{D515AFA8-CCB2-41F8-B8B2-FB85EB0F6A9D}" srcOrd="0" destOrd="0" parTransId="{B13D219C-6AEE-4406-97A3-08F53643F968}" sibTransId="{B2841C6A-6012-4D53-8F8F-A6EE0CABA6D3}"/>
    <dgm:cxn modelId="{383705DE-C159-4E7F-9066-CDB696AA919B}" srcId="{09A40CD2-8271-4D9A-8C4E-51A44F93D81A}" destId="{70EC214D-5050-4C83-96E9-AADD3C520CC8}" srcOrd="2" destOrd="0" parTransId="{F88EC2A4-2AE0-4F3A-906C-8208ACC10389}" sibTransId="{029542E2-B2C3-446A-B9A2-5325466A98D0}"/>
    <dgm:cxn modelId="{B78F9754-0B10-4063-8696-F3BBD523E695}" type="presOf" srcId="{E8B42C27-86BB-4581-915B-ABA997E69B06}" destId="{B57F964A-16E0-4221-A7C6-3D2B789801BE}" srcOrd="0" destOrd="1" presId="urn:diagrams.loki3.com/BracketList"/>
    <dgm:cxn modelId="{18AA16B7-D2B4-4A8F-9295-58930D2EC12B}" srcId="{C9CEB3CA-A10F-4B34-9109-CA0E955D94E3}" destId="{12506A64-B653-40BA-9D9D-0B36277D4EE0}" srcOrd="1" destOrd="0" parTransId="{F0F2E8F0-22B4-4A5E-90A4-F94645A2BC39}" sibTransId="{D6F6A6AC-219C-4699-BE39-7F896AAC10CD}"/>
    <dgm:cxn modelId="{EF0130F0-0C49-44E3-B7D3-9D08417478CE}" type="presOf" srcId="{412490AF-2C91-4BB7-8BDE-33878C9D2109}" destId="{D66292A6-208D-416D-AEE3-D295011BCE80}" srcOrd="0" destOrd="0" presId="urn:diagrams.loki3.com/BracketList"/>
    <dgm:cxn modelId="{7D37D3D2-D440-4997-9D41-E34D16A6F1B0}" srcId="{C0D62FD3-2BFA-4FBA-BCC0-D0C65D008BBB}" destId="{3E825E9C-47BB-4AB1-8ECA-016A491A7000}" srcOrd="0" destOrd="0" parTransId="{56E64C1B-AEB2-4A0F-B244-93D2FB63978F}" sibTransId="{AD283209-A029-49FF-B90B-C020DB31BB3B}"/>
    <dgm:cxn modelId="{0E7E65F7-28D3-4896-85C3-0C38F24D5E96}" srcId="{C0D62FD3-2BFA-4FBA-BCC0-D0C65D008BBB}" destId="{2AE211AC-7CC8-48F8-B130-47A1998B2772}" srcOrd="1" destOrd="0" parTransId="{0013412F-5414-40D7-BFC6-9C24BB4EAFF8}" sibTransId="{D21ED305-825D-4012-8DE0-5C5E428E914A}"/>
    <dgm:cxn modelId="{3ABFA249-51C3-4D0A-AE9D-17C837100F5D}" srcId="{C9CEB3CA-A10F-4B34-9109-CA0E955D94E3}" destId="{9F936F82-F9DA-451E-905C-42D9AAF1C050}" srcOrd="0" destOrd="0" parTransId="{4F0F6499-727E-41AE-949A-80C4848E274D}" sibTransId="{AA254679-C2C1-46AA-9551-E9F1F6095D0E}"/>
    <dgm:cxn modelId="{A8BD59DF-8A94-48DF-A50A-30A878B2214C}" srcId="{09A40CD2-8271-4D9A-8C4E-51A44F93D81A}" destId="{7708EC51-3391-4557-8497-7B44D2253B00}" srcOrd="1" destOrd="0" parTransId="{D9B8A653-9565-4564-96D6-B463549F758E}" sibTransId="{B6978624-D23D-4534-B9E0-7DB1944840F0}"/>
    <dgm:cxn modelId="{141CCB9B-36F9-44F4-BF7B-09ABF3753A1A}" srcId="{63597912-AC74-4DE7-B4AC-2326BEFDDFB4}" destId="{E8B42C27-86BB-4581-915B-ABA997E69B06}" srcOrd="1" destOrd="0" parTransId="{4B8CC252-5DB6-46C2-9D3A-851E184C7A96}" sibTransId="{264EA26D-5517-4B2C-975B-5211E470D10D}"/>
    <dgm:cxn modelId="{334D6C81-2947-4B30-B92F-E8E56EB90267}" type="presOf" srcId="{DCAAFCB1-91C8-41E6-A583-35D0DC46F404}" destId="{96C9F3B7-B847-4CF0-B244-F7D301F4C1AA}" srcOrd="0" destOrd="0" presId="urn:diagrams.loki3.com/BracketList"/>
    <dgm:cxn modelId="{66A595CC-B994-4BA2-B412-427DBCA0527D}" type="presParOf" srcId="{D776451B-98AB-403A-AB5C-882454550635}" destId="{1A08A157-8FF1-41D7-8DCD-60BE95698CAC}" srcOrd="0" destOrd="0" presId="urn:diagrams.loki3.com/BracketList"/>
    <dgm:cxn modelId="{569F9DAE-3808-4556-AE58-72EB52A3F750}" type="presParOf" srcId="{1A08A157-8FF1-41D7-8DCD-60BE95698CAC}" destId="{B647139A-4A70-4017-869F-E06DFADEC3FE}" srcOrd="0" destOrd="0" presId="urn:diagrams.loki3.com/BracketList"/>
    <dgm:cxn modelId="{6B2CE7D5-9EA8-48B0-9BF3-C98036D2F33A}" type="presParOf" srcId="{1A08A157-8FF1-41D7-8DCD-60BE95698CAC}" destId="{32AA1B89-6A1F-4D88-B89E-A50366C4151E}" srcOrd="1" destOrd="0" presId="urn:diagrams.loki3.com/BracketList"/>
    <dgm:cxn modelId="{D6DE13CF-7BCB-4D9F-8622-7F5D6267C669}" type="presParOf" srcId="{1A08A157-8FF1-41D7-8DCD-60BE95698CAC}" destId="{103EB6D5-DE4A-4FC0-ACCD-BE903311CB72}" srcOrd="2" destOrd="0" presId="urn:diagrams.loki3.com/BracketList"/>
    <dgm:cxn modelId="{FE17407C-E2E7-44B1-BFBD-E9CDC24AA336}" type="presParOf" srcId="{1A08A157-8FF1-41D7-8DCD-60BE95698CAC}" destId="{D66292A6-208D-416D-AEE3-D295011BCE80}" srcOrd="3" destOrd="0" presId="urn:diagrams.loki3.com/BracketList"/>
    <dgm:cxn modelId="{5F0654E7-ABDF-4E4A-9616-3884884D8FC1}" type="presParOf" srcId="{D776451B-98AB-403A-AB5C-882454550635}" destId="{2793947E-11B9-4B04-AF4F-3E1D8AEB3C54}" srcOrd="1" destOrd="0" presId="urn:diagrams.loki3.com/BracketList"/>
    <dgm:cxn modelId="{61BF84AB-EB3D-4148-957B-890804A0EC21}" type="presParOf" srcId="{D776451B-98AB-403A-AB5C-882454550635}" destId="{600CA290-54BA-4F5F-BF0A-B4A9AE6E75E6}" srcOrd="2" destOrd="0" presId="urn:diagrams.loki3.com/BracketList"/>
    <dgm:cxn modelId="{00066B65-AD4F-41B7-9679-BD6605FDDC5E}" type="presParOf" srcId="{600CA290-54BA-4F5F-BF0A-B4A9AE6E75E6}" destId="{28669FEE-0FA2-4936-ADF8-1E3AA1392550}" srcOrd="0" destOrd="0" presId="urn:diagrams.loki3.com/BracketList"/>
    <dgm:cxn modelId="{B3974D61-A17D-495C-97EC-22A0BFEA25DD}" type="presParOf" srcId="{600CA290-54BA-4F5F-BF0A-B4A9AE6E75E6}" destId="{D915072A-DE48-47BA-B5CE-59A0F8D0D3DC}" srcOrd="1" destOrd="0" presId="urn:diagrams.loki3.com/BracketList"/>
    <dgm:cxn modelId="{5732F523-D5CD-4F99-AB49-1B936E5ABD01}" type="presParOf" srcId="{600CA290-54BA-4F5F-BF0A-B4A9AE6E75E6}" destId="{2B090F2A-79A7-4EE6-8F91-73D8D393462B}" srcOrd="2" destOrd="0" presId="urn:diagrams.loki3.com/BracketList"/>
    <dgm:cxn modelId="{15662DFF-F715-4CF9-B6B1-A1A7BED8A893}" type="presParOf" srcId="{600CA290-54BA-4F5F-BF0A-B4A9AE6E75E6}" destId="{80B08641-6AC3-4E56-9EE2-CE77BF73A802}" srcOrd="3" destOrd="0" presId="urn:diagrams.loki3.com/BracketList"/>
    <dgm:cxn modelId="{EB08D47A-F867-4209-B706-62324B2EB9AB}" type="presParOf" srcId="{D776451B-98AB-403A-AB5C-882454550635}" destId="{FF196E8B-6522-467E-9D7E-51E1E5AC33B1}" srcOrd="3" destOrd="0" presId="urn:diagrams.loki3.com/BracketList"/>
    <dgm:cxn modelId="{7EEA3FB5-FD17-42D6-AFD2-A0DC5379E454}" type="presParOf" srcId="{D776451B-98AB-403A-AB5C-882454550635}" destId="{6D5E61EA-DE3A-4074-8C20-BA1391CFD738}" srcOrd="4" destOrd="0" presId="urn:diagrams.loki3.com/BracketList"/>
    <dgm:cxn modelId="{C39CAD82-1C9C-4D74-96D6-762BC9D80EA2}" type="presParOf" srcId="{6D5E61EA-DE3A-4074-8C20-BA1391CFD738}" destId="{57F63D3E-1FEB-41D7-896F-DEAF23546E7F}" srcOrd="0" destOrd="0" presId="urn:diagrams.loki3.com/BracketList"/>
    <dgm:cxn modelId="{EE60535D-B13D-4F81-8C0F-507E77D9D4F1}" type="presParOf" srcId="{6D5E61EA-DE3A-4074-8C20-BA1391CFD738}" destId="{FC9689C8-05E1-4B23-ACC3-3CE479D99630}" srcOrd="1" destOrd="0" presId="urn:diagrams.loki3.com/BracketList"/>
    <dgm:cxn modelId="{692C27EC-6EFE-4E30-BCA2-5DC378B888BF}" type="presParOf" srcId="{6D5E61EA-DE3A-4074-8C20-BA1391CFD738}" destId="{59BF5057-68EB-49E4-AB88-FDB813EB8C31}" srcOrd="2" destOrd="0" presId="urn:diagrams.loki3.com/BracketList"/>
    <dgm:cxn modelId="{EFDECF7C-B148-4E85-B768-7A2DE5E3297A}" type="presParOf" srcId="{6D5E61EA-DE3A-4074-8C20-BA1391CFD738}" destId="{96C9F3B7-B847-4CF0-B244-F7D301F4C1AA}" srcOrd="3" destOrd="0" presId="urn:diagrams.loki3.com/BracketList"/>
    <dgm:cxn modelId="{E1399F0D-17EB-4313-85C9-686712C2FBC3}" type="presParOf" srcId="{D776451B-98AB-403A-AB5C-882454550635}" destId="{243A5248-494B-4D5C-A6AA-9444167C156F}" srcOrd="5" destOrd="0" presId="urn:diagrams.loki3.com/BracketList"/>
    <dgm:cxn modelId="{F8100762-6D1B-40CA-BC3C-2E230E82FDF6}" type="presParOf" srcId="{D776451B-98AB-403A-AB5C-882454550635}" destId="{516590E9-756E-4CE4-8758-28454CCE1006}" srcOrd="6" destOrd="0" presId="urn:diagrams.loki3.com/BracketList"/>
    <dgm:cxn modelId="{383E4F03-23F9-4F63-A14C-44AA11E9E605}" type="presParOf" srcId="{516590E9-756E-4CE4-8758-28454CCE1006}" destId="{3EE8410C-2A53-495B-ACA9-6488E62EC438}" srcOrd="0" destOrd="0" presId="urn:diagrams.loki3.com/BracketList"/>
    <dgm:cxn modelId="{6955559A-2B0D-4EF1-ACAF-4343A88F917F}" type="presParOf" srcId="{516590E9-756E-4CE4-8758-28454CCE1006}" destId="{33AD05CC-3118-4488-8C47-0E9DE34C53AD}" srcOrd="1" destOrd="0" presId="urn:diagrams.loki3.com/BracketList"/>
    <dgm:cxn modelId="{62C3FCEE-F5B5-4713-B3CB-AD5A34825955}" type="presParOf" srcId="{516590E9-756E-4CE4-8758-28454CCE1006}" destId="{41E6FCF4-28EA-47AF-8F1C-69E4AF89BAEA}" srcOrd="2" destOrd="0" presId="urn:diagrams.loki3.com/BracketList"/>
    <dgm:cxn modelId="{EB06750D-9479-4959-A9C2-2FD2BE76AE13}" type="presParOf" srcId="{516590E9-756E-4CE4-8758-28454CCE1006}" destId="{DDB6FD28-A7F0-46FE-B107-20A858D985AE}" srcOrd="3" destOrd="0" presId="urn:diagrams.loki3.com/BracketList"/>
    <dgm:cxn modelId="{FF79B585-AFD2-45BA-9F69-AEF7D5163A1E}" type="presParOf" srcId="{D776451B-98AB-403A-AB5C-882454550635}" destId="{61C76CA8-3037-4767-B873-2AC0347D069A}" srcOrd="7" destOrd="0" presId="urn:diagrams.loki3.com/BracketList"/>
    <dgm:cxn modelId="{5DB94A84-9475-4075-B30B-FD6C63417E64}" type="presParOf" srcId="{D776451B-98AB-403A-AB5C-882454550635}" destId="{DD52C2DB-1641-4F30-B165-D04AE26E8AB8}" srcOrd="8" destOrd="0" presId="urn:diagrams.loki3.com/BracketList"/>
    <dgm:cxn modelId="{D71816C9-F8B5-42C1-AF88-352F0488829E}" type="presParOf" srcId="{DD52C2DB-1641-4F30-B165-D04AE26E8AB8}" destId="{0FCEDEC3-7B19-4FAF-A5AA-B13AE1C060EA}" srcOrd="0" destOrd="0" presId="urn:diagrams.loki3.com/BracketList"/>
    <dgm:cxn modelId="{75E1F624-BA30-4338-8CAC-0F808CF6B286}" type="presParOf" srcId="{DD52C2DB-1641-4F30-B165-D04AE26E8AB8}" destId="{4624D056-AFD7-4EAC-85FC-2F8246341B4A}" srcOrd="1" destOrd="0" presId="urn:diagrams.loki3.com/BracketList"/>
    <dgm:cxn modelId="{0DF35D38-CF92-42EB-A745-AB2F1385AD3F}" type="presParOf" srcId="{DD52C2DB-1641-4F30-B165-D04AE26E8AB8}" destId="{73819326-FD19-4896-80D0-6855AD3AA1BD}" srcOrd="2" destOrd="0" presId="urn:diagrams.loki3.com/BracketList"/>
    <dgm:cxn modelId="{36539571-2430-43A0-8C40-C23C77E7714E}" type="presParOf" srcId="{DD52C2DB-1641-4F30-B165-D04AE26E8AB8}" destId="{B57F964A-16E0-4221-A7C6-3D2B789801B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3012A1-CF47-484D-AB24-349E88E75315}" type="doc">
      <dgm:prSet loTypeId="urn:microsoft.com/office/officeart/2005/8/layout/chevron2" loCatId="list" qsTypeId="urn:microsoft.com/office/officeart/2005/8/quickstyle/simple1" qsCatId="simple" csTypeId="urn:microsoft.com/office/officeart/2005/8/colors/accent1_1" csCatId="accent1" phldr="1"/>
      <dgm:spPr/>
      <dgm:t>
        <a:bodyPr/>
        <a:lstStyle/>
        <a:p>
          <a:endParaRPr lang="en-US"/>
        </a:p>
      </dgm:t>
    </dgm:pt>
    <dgm:pt modelId="{54957DDA-8F53-40DF-A853-EC1917A33533}">
      <dgm:prSet phldrT="[Text]" custT="1"/>
      <dgm:spPr/>
      <dgm:t>
        <a:bodyPr/>
        <a:lstStyle/>
        <a:p>
          <a:r>
            <a:rPr lang="en-US" sz="2000" dirty="0" smtClean="0">
              <a:latin typeface="+mj-lt"/>
            </a:rPr>
            <a:t>Main Characteristics of Underdeveloped Countries</a:t>
          </a:r>
          <a:endParaRPr lang="en-US" sz="2000" dirty="0">
            <a:latin typeface="+mj-lt"/>
          </a:endParaRPr>
        </a:p>
      </dgm:t>
    </dgm:pt>
    <dgm:pt modelId="{10C6DAEF-068C-4D47-B210-226DE7CB821B}" type="parTrans" cxnId="{4740F8E4-8162-4BB4-8D65-74A99C92764C}">
      <dgm:prSet/>
      <dgm:spPr/>
      <dgm:t>
        <a:bodyPr/>
        <a:lstStyle/>
        <a:p>
          <a:endParaRPr lang="en-US"/>
        </a:p>
      </dgm:t>
    </dgm:pt>
    <dgm:pt modelId="{4DA7EB1A-05A2-4132-B324-D17A6501CBC0}" type="sibTrans" cxnId="{4740F8E4-8162-4BB4-8D65-74A99C92764C}">
      <dgm:prSet/>
      <dgm:spPr/>
      <dgm:t>
        <a:bodyPr/>
        <a:lstStyle/>
        <a:p>
          <a:endParaRPr lang="en-US"/>
        </a:p>
      </dgm:t>
    </dgm:pt>
    <dgm:pt modelId="{DED884FD-9395-427A-8FDD-381DDC038AF4}">
      <dgm:prSet phldrT="[Text]" custT="1"/>
      <dgm:spPr/>
      <dgm:t>
        <a:bodyPr/>
        <a:lstStyle/>
        <a:p>
          <a:r>
            <a:rPr lang="en-US" sz="1800" dirty="0" smtClean="0">
              <a:latin typeface="+mj-lt"/>
            </a:rPr>
            <a:t>Less Per Capita Income and Standard of Living</a:t>
          </a:r>
          <a:endParaRPr lang="en-US" sz="1800" dirty="0">
            <a:latin typeface="+mj-lt"/>
          </a:endParaRPr>
        </a:p>
      </dgm:t>
    </dgm:pt>
    <dgm:pt modelId="{54836B1E-98D3-43C3-8A7A-E30CA3D713DF}" type="parTrans" cxnId="{DC9E8A91-F685-4ADE-980E-4B313CF8EC26}">
      <dgm:prSet/>
      <dgm:spPr/>
      <dgm:t>
        <a:bodyPr/>
        <a:lstStyle/>
        <a:p>
          <a:endParaRPr lang="en-US"/>
        </a:p>
      </dgm:t>
    </dgm:pt>
    <dgm:pt modelId="{52DA7C75-41FE-4A3F-B86F-C8CE2918F595}" type="sibTrans" cxnId="{DC9E8A91-F685-4ADE-980E-4B313CF8EC26}">
      <dgm:prSet/>
      <dgm:spPr/>
      <dgm:t>
        <a:bodyPr/>
        <a:lstStyle/>
        <a:p>
          <a:endParaRPr lang="en-US"/>
        </a:p>
      </dgm:t>
    </dgm:pt>
    <dgm:pt modelId="{763DB04D-1394-4479-A886-B828D5293599}">
      <dgm:prSet phldrT="[Text]" custT="1"/>
      <dgm:spPr/>
      <dgm:t>
        <a:bodyPr/>
        <a:lstStyle/>
        <a:p>
          <a:r>
            <a:rPr lang="en-US" sz="1800" dirty="0" smtClean="0">
              <a:latin typeface="+mj-lt"/>
            </a:rPr>
            <a:t> Overdependence on Agriculture</a:t>
          </a:r>
          <a:endParaRPr lang="en-US" sz="1800" dirty="0">
            <a:latin typeface="+mj-lt"/>
          </a:endParaRPr>
        </a:p>
      </dgm:t>
    </dgm:pt>
    <dgm:pt modelId="{5F3F2210-1C1F-482D-9D60-B730CA27A93C}" type="parTrans" cxnId="{315B7203-60DE-47E6-A469-7A0EC696FCD3}">
      <dgm:prSet/>
      <dgm:spPr/>
      <dgm:t>
        <a:bodyPr/>
        <a:lstStyle/>
        <a:p>
          <a:endParaRPr lang="en-US"/>
        </a:p>
      </dgm:t>
    </dgm:pt>
    <dgm:pt modelId="{2DBB910B-341C-4421-B028-99849D74D89B}" type="sibTrans" cxnId="{315B7203-60DE-47E6-A469-7A0EC696FCD3}">
      <dgm:prSet/>
      <dgm:spPr/>
      <dgm:t>
        <a:bodyPr/>
        <a:lstStyle/>
        <a:p>
          <a:endParaRPr lang="en-US"/>
        </a:p>
      </dgm:t>
    </dgm:pt>
    <dgm:pt modelId="{B48D3612-D140-4A2C-93BE-FAE01E5C506D}">
      <dgm:prSet phldrT="[Text]" custT="1"/>
      <dgm:spPr/>
      <dgm:t>
        <a:bodyPr/>
        <a:lstStyle/>
        <a:p>
          <a:r>
            <a:rPr lang="en-US" sz="1800" dirty="0" smtClean="0">
              <a:latin typeface="+mj-lt"/>
            </a:rPr>
            <a:t>Underdeveloped Industry</a:t>
          </a:r>
          <a:endParaRPr lang="en-US" sz="1800" dirty="0">
            <a:latin typeface="+mj-lt"/>
          </a:endParaRPr>
        </a:p>
      </dgm:t>
    </dgm:pt>
    <dgm:pt modelId="{5EBCED21-7735-4E63-BECE-4DB933E74052}" type="parTrans" cxnId="{3EE0D1E9-DDED-436C-B1B1-08B8229A2E6A}">
      <dgm:prSet/>
      <dgm:spPr/>
      <dgm:t>
        <a:bodyPr/>
        <a:lstStyle/>
        <a:p>
          <a:endParaRPr lang="en-US"/>
        </a:p>
      </dgm:t>
    </dgm:pt>
    <dgm:pt modelId="{6AABF034-3F47-4ADD-9411-E6E395FC9A5C}" type="sibTrans" cxnId="{3EE0D1E9-DDED-436C-B1B1-08B8229A2E6A}">
      <dgm:prSet/>
      <dgm:spPr/>
      <dgm:t>
        <a:bodyPr/>
        <a:lstStyle/>
        <a:p>
          <a:endParaRPr lang="en-US"/>
        </a:p>
      </dgm:t>
    </dgm:pt>
    <dgm:pt modelId="{77849B6D-E80A-40DC-AAF8-1C9F4F88C4FB}">
      <dgm:prSet phldrT="[Text]" custT="1"/>
      <dgm:spPr/>
      <dgm:t>
        <a:bodyPr/>
        <a:lstStyle/>
        <a:p>
          <a:r>
            <a:rPr lang="en-US" sz="1800" dirty="0" smtClean="0">
              <a:latin typeface="+mj-lt"/>
            </a:rPr>
            <a:t>Less Capital</a:t>
          </a:r>
          <a:endParaRPr lang="en-US" sz="1800" dirty="0">
            <a:latin typeface="+mj-lt"/>
          </a:endParaRPr>
        </a:p>
      </dgm:t>
    </dgm:pt>
    <dgm:pt modelId="{0ABF95AF-2FC8-493D-897B-D4D396238EE5}" type="parTrans" cxnId="{4CBE44C2-593E-4F0C-84CF-E7C49302B1FC}">
      <dgm:prSet/>
      <dgm:spPr/>
      <dgm:t>
        <a:bodyPr/>
        <a:lstStyle/>
        <a:p>
          <a:endParaRPr lang="en-US"/>
        </a:p>
      </dgm:t>
    </dgm:pt>
    <dgm:pt modelId="{FD42F2BC-C596-4AB0-9B31-CC5C771BA007}" type="sibTrans" cxnId="{4CBE44C2-593E-4F0C-84CF-E7C49302B1FC}">
      <dgm:prSet/>
      <dgm:spPr/>
      <dgm:t>
        <a:bodyPr/>
        <a:lstStyle/>
        <a:p>
          <a:endParaRPr lang="en-US"/>
        </a:p>
      </dgm:t>
    </dgm:pt>
    <dgm:pt modelId="{E0F96F97-DEE7-4B59-B3AB-A77BF8E4ECA5}">
      <dgm:prSet phldrT="[Text]" custT="1"/>
      <dgm:spPr/>
      <dgm:t>
        <a:bodyPr/>
        <a:lstStyle/>
        <a:p>
          <a:r>
            <a:rPr lang="en-US" sz="1800" dirty="0" smtClean="0">
              <a:latin typeface="+mj-lt"/>
            </a:rPr>
            <a:t>Insufficient use of Natural Resource</a:t>
          </a:r>
          <a:endParaRPr lang="en-US" sz="1800" dirty="0">
            <a:latin typeface="+mj-lt"/>
          </a:endParaRPr>
        </a:p>
      </dgm:t>
    </dgm:pt>
    <dgm:pt modelId="{CC70E1E4-73A6-4C1D-BC73-D3ADD624A497}" type="parTrans" cxnId="{BC37D5BD-5749-4C6B-91D3-6BC886C97F4A}">
      <dgm:prSet/>
      <dgm:spPr/>
      <dgm:t>
        <a:bodyPr/>
        <a:lstStyle/>
        <a:p>
          <a:endParaRPr lang="en-US"/>
        </a:p>
      </dgm:t>
    </dgm:pt>
    <dgm:pt modelId="{CEAC7F88-86D4-43EC-A143-D9FD357C0C1E}" type="sibTrans" cxnId="{BC37D5BD-5749-4C6B-91D3-6BC886C97F4A}">
      <dgm:prSet/>
      <dgm:spPr/>
      <dgm:t>
        <a:bodyPr/>
        <a:lstStyle/>
        <a:p>
          <a:endParaRPr lang="en-US"/>
        </a:p>
      </dgm:t>
    </dgm:pt>
    <dgm:pt modelId="{C7D6681E-C5D6-477E-92E7-65640298297C}">
      <dgm:prSet phldrT="[Text]" custT="1"/>
      <dgm:spPr/>
      <dgm:t>
        <a:bodyPr/>
        <a:lstStyle/>
        <a:p>
          <a:r>
            <a:rPr lang="en-US" sz="1800" dirty="0" smtClean="0">
              <a:latin typeface="+mj-lt"/>
            </a:rPr>
            <a:t>Wide-spread Unemployment</a:t>
          </a:r>
          <a:endParaRPr lang="en-US" sz="1800" dirty="0">
            <a:latin typeface="+mj-lt"/>
          </a:endParaRPr>
        </a:p>
      </dgm:t>
    </dgm:pt>
    <dgm:pt modelId="{A93C1002-4099-4709-B0A4-6133DB6147B2}" type="parTrans" cxnId="{0152B762-C167-4537-8DB8-9007A9265DB9}">
      <dgm:prSet/>
      <dgm:spPr/>
      <dgm:t>
        <a:bodyPr/>
        <a:lstStyle/>
        <a:p>
          <a:endParaRPr lang="en-US"/>
        </a:p>
      </dgm:t>
    </dgm:pt>
    <dgm:pt modelId="{819A7023-A26A-4A51-8ECA-793F53162991}" type="sibTrans" cxnId="{0152B762-C167-4537-8DB8-9007A9265DB9}">
      <dgm:prSet/>
      <dgm:spPr/>
      <dgm:t>
        <a:bodyPr/>
        <a:lstStyle/>
        <a:p>
          <a:endParaRPr lang="en-US"/>
        </a:p>
      </dgm:t>
    </dgm:pt>
    <dgm:pt modelId="{C3D8884D-5BD1-46CE-8E44-83FD909499F5}">
      <dgm:prSet phldrT="[Text]" custT="1"/>
      <dgm:spPr/>
      <dgm:t>
        <a:bodyPr/>
        <a:lstStyle/>
        <a:p>
          <a:r>
            <a:rPr lang="en-US" sz="1800" dirty="0" smtClean="0">
              <a:latin typeface="+mj-lt"/>
            </a:rPr>
            <a:t>Lack of Technical Knowledge</a:t>
          </a:r>
          <a:endParaRPr lang="en-US" sz="1800" dirty="0">
            <a:latin typeface="+mj-lt"/>
          </a:endParaRPr>
        </a:p>
      </dgm:t>
    </dgm:pt>
    <dgm:pt modelId="{0D20182D-B27D-45AA-8B6F-36924E910607}" type="parTrans" cxnId="{35579A72-619F-4CC4-8618-E6D2CDA35C75}">
      <dgm:prSet/>
      <dgm:spPr/>
      <dgm:t>
        <a:bodyPr/>
        <a:lstStyle/>
        <a:p>
          <a:endParaRPr lang="en-US"/>
        </a:p>
      </dgm:t>
    </dgm:pt>
    <dgm:pt modelId="{9D03B10E-B288-4F4E-A150-01893152096F}" type="sibTrans" cxnId="{35579A72-619F-4CC4-8618-E6D2CDA35C75}">
      <dgm:prSet/>
      <dgm:spPr/>
      <dgm:t>
        <a:bodyPr/>
        <a:lstStyle/>
        <a:p>
          <a:endParaRPr lang="en-US"/>
        </a:p>
      </dgm:t>
    </dgm:pt>
    <dgm:pt modelId="{D32E4860-6080-4D46-ABCA-5A857753EAE0}">
      <dgm:prSet phldrT="[Text]" custT="1"/>
      <dgm:spPr/>
      <dgm:t>
        <a:bodyPr/>
        <a:lstStyle/>
        <a:p>
          <a:r>
            <a:rPr lang="en-US" sz="1800" dirty="0" smtClean="0">
              <a:latin typeface="+mj-lt"/>
            </a:rPr>
            <a:t>Underdeveloped Transport and Communication System</a:t>
          </a:r>
          <a:endParaRPr lang="en-US" sz="1800" dirty="0">
            <a:latin typeface="+mj-lt"/>
          </a:endParaRPr>
        </a:p>
      </dgm:t>
    </dgm:pt>
    <dgm:pt modelId="{8B2F6CCA-E184-4AFB-A115-2D9CB2338D27}" type="parTrans" cxnId="{3311B5E2-BEB9-4DEF-AFFC-FFE70A3CBE02}">
      <dgm:prSet/>
      <dgm:spPr/>
      <dgm:t>
        <a:bodyPr/>
        <a:lstStyle/>
        <a:p>
          <a:endParaRPr lang="en-US"/>
        </a:p>
      </dgm:t>
    </dgm:pt>
    <dgm:pt modelId="{B705C0DC-043A-4793-A86A-41DC0D749587}" type="sibTrans" cxnId="{3311B5E2-BEB9-4DEF-AFFC-FFE70A3CBE02}">
      <dgm:prSet/>
      <dgm:spPr/>
      <dgm:t>
        <a:bodyPr/>
        <a:lstStyle/>
        <a:p>
          <a:endParaRPr lang="en-US"/>
        </a:p>
      </dgm:t>
    </dgm:pt>
    <dgm:pt modelId="{F471FC23-2A2F-43B6-9C3F-39D60C1BFD8C}">
      <dgm:prSet phldrT="[Text]" custT="1"/>
      <dgm:spPr/>
      <dgm:t>
        <a:bodyPr/>
        <a:lstStyle/>
        <a:p>
          <a:r>
            <a:rPr lang="en-US" sz="1800" dirty="0" smtClean="0">
              <a:latin typeface="+mj-lt"/>
            </a:rPr>
            <a:t>Illiteracy</a:t>
          </a:r>
          <a:endParaRPr lang="en-US" sz="1800" dirty="0">
            <a:latin typeface="+mj-lt"/>
          </a:endParaRPr>
        </a:p>
      </dgm:t>
    </dgm:pt>
    <dgm:pt modelId="{2B600EFF-085A-4CEB-9701-E11499132CB9}" type="parTrans" cxnId="{AC850CFC-6D74-473C-B441-D8E3B726DDC8}">
      <dgm:prSet/>
      <dgm:spPr/>
      <dgm:t>
        <a:bodyPr/>
        <a:lstStyle/>
        <a:p>
          <a:endParaRPr lang="en-US"/>
        </a:p>
      </dgm:t>
    </dgm:pt>
    <dgm:pt modelId="{106AB636-4E7E-4F96-928D-D242C00BAD3C}" type="sibTrans" cxnId="{AC850CFC-6D74-473C-B441-D8E3B726DDC8}">
      <dgm:prSet/>
      <dgm:spPr/>
      <dgm:t>
        <a:bodyPr/>
        <a:lstStyle/>
        <a:p>
          <a:endParaRPr lang="en-US"/>
        </a:p>
      </dgm:t>
    </dgm:pt>
    <dgm:pt modelId="{A9688654-45E1-42B2-AE03-345A572069BA}">
      <dgm:prSet phldrT="[Text]" custT="1"/>
      <dgm:spPr/>
      <dgm:t>
        <a:bodyPr/>
        <a:lstStyle/>
        <a:p>
          <a:r>
            <a:rPr lang="en-US" sz="1800" dirty="0" smtClean="0">
              <a:latin typeface="+mj-lt"/>
            </a:rPr>
            <a:t> Over-dependence on Foreign Aid</a:t>
          </a:r>
          <a:endParaRPr lang="en-US" sz="1800" dirty="0">
            <a:latin typeface="+mj-lt"/>
          </a:endParaRPr>
        </a:p>
      </dgm:t>
    </dgm:pt>
    <dgm:pt modelId="{307F95CA-F140-4E9E-84DB-4A1570A427D3}" type="parTrans" cxnId="{709D974B-F916-4DB2-B595-8B0B16866764}">
      <dgm:prSet/>
      <dgm:spPr/>
      <dgm:t>
        <a:bodyPr/>
        <a:lstStyle/>
        <a:p>
          <a:endParaRPr lang="en-US"/>
        </a:p>
      </dgm:t>
    </dgm:pt>
    <dgm:pt modelId="{BD1AEE2E-E291-4C6A-B28B-14B5C55DE4BA}" type="sibTrans" cxnId="{709D974B-F916-4DB2-B595-8B0B16866764}">
      <dgm:prSet/>
      <dgm:spPr/>
      <dgm:t>
        <a:bodyPr/>
        <a:lstStyle/>
        <a:p>
          <a:endParaRPr lang="en-US"/>
        </a:p>
      </dgm:t>
    </dgm:pt>
    <dgm:pt modelId="{92D39B51-97C8-4859-B8B8-D6F8C9EED32F}">
      <dgm:prSet phldrT="[Text]" custT="1"/>
      <dgm:spPr/>
      <dgm:t>
        <a:bodyPr/>
        <a:lstStyle/>
        <a:p>
          <a:r>
            <a:rPr lang="en-US" sz="1800" dirty="0" smtClean="0">
              <a:latin typeface="+mj-lt"/>
            </a:rPr>
            <a:t>Adverse Social Environment</a:t>
          </a:r>
          <a:endParaRPr lang="en-US" sz="1800" dirty="0">
            <a:latin typeface="+mj-lt"/>
          </a:endParaRPr>
        </a:p>
      </dgm:t>
    </dgm:pt>
    <dgm:pt modelId="{23986619-853F-462F-BA61-9ABAD5BC43CC}" type="parTrans" cxnId="{E375F818-CFE6-49E3-8757-FF8C5676BED0}">
      <dgm:prSet/>
      <dgm:spPr/>
      <dgm:t>
        <a:bodyPr/>
        <a:lstStyle/>
        <a:p>
          <a:endParaRPr lang="en-US"/>
        </a:p>
      </dgm:t>
    </dgm:pt>
    <dgm:pt modelId="{6D4955FC-CC86-4C61-8FB5-90F92E9C3A5C}" type="sibTrans" cxnId="{E375F818-CFE6-49E3-8757-FF8C5676BED0}">
      <dgm:prSet/>
      <dgm:spPr/>
      <dgm:t>
        <a:bodyPr/>
        <a:lstStyle/>
        <a:p>
          <a:endParaRPr lang="en-US"/>
        </a:p>
      </dgm:t>
    </dgm:pt>
    <dgm:pt modelId="{1A067A6A-2BFA-4686-85FE-E5E5A8A21C65}" type="pres">
      <dgm:prSet presAssocID="{723012A1-CF47-484D-AB24-349E88E75315}" presName="linearFlow" presStyleCnt="0">
        <dgm:presLayoutVars>
          <dgm:dir/>
          <dgm:animLvl val="lvl"/>
          <dgm:resizeHandles val="exact"/>
        </dgm:presLayoutVars>
      </dgm:prSet>
      <dgm:spPr/>
      <dgm:t>
        <a:bodyPr/>
        <a:lstStyle/>
        <a:p>
          <a:endParaRPr lang="en-US"/>
        </a:p>
      </dgm:t>
    </dgm:pt>
    <dgm:pt modelId="{5AA78732-947D-4B85-9EA5-7725EAD968CE}" type="pres">
      <dgm:prSet presAssocID="{54957DDA-8F53-40DF-A853-EC1917A33533}" presName="composite" presStyleCnt="0"/>
      <dgm:spPr/>
    </dgm:pt>
    <dgm:pt modelId="{6B613678-676A-4A4B-AF7E-85E732B9CE8C}" type="pres">
      <dgm:prSet presAssocID="{54957DDA-8F53-40DF-A853-EC1917A33533}" presName="parentText" presStyleLbl="alignNode1" presStyleIdx="0" presStyleCnt="1">
        <dgm:presLayoutVars>
          <dgm:chMax val="1"/>
          <dgm:bulletEnabled val="1"/>
        </dgm:presLayoutVars>
      </dgm:prSet>
      <dgm:spPr/>
      <dgm:t>
        <a:bodyPr/>
        <a:lstStyle/>
        <a:p>
          <a:endParaRPr lang="en-US"/>
        </a:p>
      </dgm:t>
    </dgm:pt>
    <dgm:pt modelId="{6A10F02E-21B5-436B-9843-57D6C17A46A7}" type="pres">
      <dgm:prSet presAssocID="{54957DDA-8F53-40DF-A853-EC1917A33533}" presName="descendantText" presStyleLbl="alignAcc1" presStyleIdx="0" presStyleCnt="1" custScaleY="179416">
        <dgm:presLayoutVars>
          <dgm:bulletEnabled val="1"/>
        </dgm:presLayoutVars>
      </dgm:prSet>
      <dgm:spPr/>
      <dgm:t>
        <a:bodyPr/>
        <a:lstStyle/>
        <a:p>
          <a:endParaRPr lang="en-US"/>
        </a:p>
      </dgm:t>
    </dgm:pt>
  </dgm:ptLst>
  <dgm:cxnLst>
    <dgm:cxn modelId="{3EE0D1E9-DDED-436C-B1B1-08B8229A2E6A}" srcId="{54957DDA-8F53-40DF-A853-EC1917A33533}" destId="{B48D3612-D140-4A2C-93BE-FAE01E5C506D}" srcOrd="2" destOrd="0" parTransId="{5EBCED21-7735-4E63-BECE-4DB933E74052}" sibTransId="{6AABF034-3F47-4ADD-9411-E6E395FC9A5C}"/>
    <dgm:cxn modelId="{ECDF2E64-8759-4D5A-AD7A-640752F8145F}" type="presOf" srcId="{723012A1-CF47-484D-AB24-349E88E75315}" destId="{1A067A6A-2BFA-4686-85FE-E5E5A8A21C65}" srcOrd="0" destOrd="0" presId="urn:microsoft.com/office/officeart/2005/8/layout/chevron2"/>
    <dgm:cxn modelId="{F6073AA7-3EFB-42EB-B302-4C2FCEB613B5}" type="presOf" srcId="{C7D6681E-C5D6-477E-92E7-65640298297C}" destId="{6A10F02E-21B5-436B-9843-57D6C17A46A7}" srcOrd="0" destOrd="5" presId="urn:microsoft.com/office/officeart/2005/8/layout/chevron2"/>
    <dgm:cxn modelId="{315B7203-60DE-47E6-A469-7A0EC696FCD3}" srcId="{54957DDA-8F53-40DF-A853-EC1917A33533}" destId="{763DB04D-1394-4479-A886-B828D5293599}" srcOrd="1" destOrd="0" parTransId="{5F3F2210-1C1F-482D-9D60-B730CA27A93C}" sibTransId="{2DBB910B-341C-4421-B028-99849D74D89B}"/>
    <dgm:cxn modelId="{04BA26BD-D071-4593-933F-9258BF925E58}" type="presOf" srcId="{B48D3612-D140-4A2C-93BE-FAE01E5C506D}" destId="{6A10F02E-21B5-436B-9843-57D6C17A46A7}" srcOrd="0" destOrd="2" presId="urn:microsoft.com/office/officeart/2005/8/layout/chevron2"/>
    <dgm:cxn modelId="{0152B762-C167-4537-8DB8-9007A9265DB9}" srcId="{54957DDA-8F53-40DF-A853-EC1917A33533}" destId="{C7D6681E-C5D6-477E-92E7-65640298297C}" srcOrd="5" destOrd="0" parTransId="{A93C1002-4099-4709-B0A4-6133DB6147B2}" sibTransId="{819A7023-A26A-4A51-8ECA-793F53162991}"/>
    <dgm:cxn modelId="{8925DD9C-E166-4C5E-BAC3-8B28A54DE2A7}" type="presOf" srcId="{763DB04D-1394-4479-A886-B828D5293599}" destId="{6A10F02E-21B5-436B-9843-57D6C17A46A7}" srcOrd="0" destOrd="1" presId="urn:microsoft.com/office/officeart/2005/8/layout/chevron2"/>
    <dgm:cxn modelId="{16A2CFAB-11C4-4DED-AE0C-853ACFE465DC}" type="presOf" srcId="{A9688654-45E1-42B2-AE03-345A572069BA}" destId="{6A10F02E-21B5-436B-9843-57D6C17A46A7}" srcOrd="0" destOrd="9" presId="urn:microsoft.com/office/officeart/2005/8/layout/chevron2"/>
    <dgm:cxn modelId="{6F29AEBC-6582-4A49-81C1-132ACE811B0E}" type="presOf" srcId="{54957DDA-8F53-40DF-A853-EC1917A33533}" destId="{6B613678-676A-4A4B-AF7E-85E732B9CE8C}" srcOrd="0" destOrd="0" presId="urn:microsoft.com/office/officeart/2005/8/layout/chevron2"/>
    <dgm:cxn modelId="{709D974B-F916-4DB2-B595-8B0B16866764}" srcId="{54957DDA-8F53-40DF-A853-EC1917A33533}" destId="{A9688654-45E1-42B2-AE03-345A572069BA}" srcOrd="9" destOrd="0" parTransId="{307F95CA-F140-4E9E-84DB-4A1570A427D3}" sibTransId="{BD1AEE2E-E291-4C6A-B28B-14B5C55DE4BA}"/>
    <dgm:cxn modelId="{4740F8E4-8162-4BB4-8D65-74A99C92764C}" srcId="{723012A1-CF47-484D-AB24-349E88E75315}" destId="{54957DDA-8F53-40DF-A853-EC1917A33533}" srcOrd="0" destOrd="0" parTransId="{10C6DAEF-068C-4D47-B210-226DE7CB821B}" sibTransId="{4DA7EB1A-05A2-4132-B324-D17A6501CBC0}"/>
    <dgm:cxn modelId="{F6D75388-3C09-4542-921E-9958974F6DA6}" type="presOf" srcId="{C3D8884D-5BD1-46CE-8E44-83FD909499F5}" destId="{6A10F02E-21B5-436B-9843-57D6C17A46A7}" srcOrd="0" destOrd="6" presId="urn:microsoft.com/office/officeart/2005/8/layout/chevron2"/>
    <dgm:cxn modelId="{BC37D5BD-5749-4C6B-91D3-6BC886C97F4A}" srcId="{54957DDA-8F53-40DF-A853-EC1917A33533}" destId="{E0F96F97-DEE7-4B59-B3AB-A77BF8E4ECA5}" srcOrd="4" destOrd="0" parTransId="{CC70E1E4-73A6-4C1D-BC73-D3ADD624A497}" sibTransId="{CEAC7F88-86D4-43EC-A143-D9FD357C0C1E}"/>
    <dgm:cxn modelId="{E375F818-CFE6-49E3-8757-FF8C5676BED0}" srcId="{54957DDA-8F53-40DF-A853-EC1917A33533}" destId="{92D39B51-97C8-4859-B8B8-D6F8C9EED32F}" srcOrd="10" destOrd="0" parTransId="{23986619-853F-462F-BA61-9ABAD5BC43CC}" sibTransId="{6D4955FC-CC86-4C61-8FB5-90F92E9C3A5C}"/>
    <dgm:cxn modelId="{AC850CFC-6D74-473C-B441-D8E3B726DDC8}" srcId="{54957DDA-8F53-40DF-A853-EC1917A33533}" destId="{F471FC23-2A2F-43B6-9C3F-39D60C1BFD8C}" srcOrd="8" destOrd="0" parTransId="{2B600EFF-085A-4CEB-9701-E11499132CB9}" sibTransId="{106AB636-4E7E-4F96-928D-D242C00BAD3C}"/>
    <dgm:cxn modelId="{84D75055-7515-41D0-9C2B-BA90FA32EBFC}" type="presOf" srcId="{77849B6D-E80A-40DC-AAF8-1C9F4F88C4FB}" destId="{6A10F02E-21B5-436B-9843-57D6C17A46A7}" srcOrd="0" destOrd="3" presId="urn:microsoft.com/office/officeart/2005/8/layout/chevron2"/>
    <dgm:cxn modelId="{DC9E8A91-F685-4ADE-980E-4B313CF8EC26}" srcId="{54957DDA-8F53-40DF-A853-EC1917A33533}" destId="{DED884FD-9395-427A-8FDD-381DDC038AF4}" srcOrd="0" destOrd="0" parTransId="{54836B1E-98D3-43C3-8A7A-E30CA3D713DF}" sibTransId="{52DA7C75-41FE-4A3F-B86F-C8CE2918F595}"/>
    <dgm:cxn modelId="{C92BEE5E-3098-4F65-92F8-60637CC8CE66}" type="presOf" srcId="{E0F96F97-DEE7-4B59-B3AB-A77BF8E4ECA5}" destId="{6A10F02E-21B5-436B-9843-57D6C17A46A7}" srcOrd="0" destOrd="4" presId="urn:microsoft.com/office/officeart/2005/8/layout/chevron2"/>
    <dgm:cxn modelId="{35579A72-619F-4CC4-8618-E6D2CDA35C75}" srcId="{54957DDA-8F53-40DF-A853-EC1917A33533}" destId="{C3D8884D-5BD1-46CE-8E44-83FD909499F5}" srcOrd="6" destOrd="0" parTransId="{0D20182D-B27D-45AA-8B6F-36924E910607}" sibTransId="{9D03B10E-B288-4F4E-A150-01893152096F}"/>
    <dgm:cxn modelId="{8339FEC7-497B-4DBB-B395-2B4E686A5AE0}" type="presOf" srcId="{D32E4860-6080-4D46-ABCA-5A857753EAE0}" destId="{6A10F02E-21B5-436B-9843-57D6C17A46A7}" srcOrd="0" destOrd="7" presId="urn:microsoft.com/office/officeart/2005/8/layout/chevron2"/>
    <dgm:cxn modelId="{E6323338-61E7-4289-8E8A-2EA94EADEBA2}" type="presOf" srcId="{DED884FD-9395-427A-8FDD-381DDC038AF4}" destId="{6A10F02E-21B5-436B-9843-57D6C17A46A7}" srcOrd="0" destOrd="0" presId="urn:microsoft.com/office/officeart/2005/8/layout/chevron2"/>
    <dgm:cxn modelId="{4CBE44C2-593E-4F0C-84CF-E7C49302B1FC}" srcId="{54957DDA-8F53-40DF-A853-EC1917A33533}" destId="{77849B6D-E80A-40DC-AAF8-1C9F4F88C4FB}" srcOrd="3" destOrd="0" parTransId="{0ABF95AF-2FC8-493D-897B-D4D396238EE5}" sibTransId="{FD42F2BC-C596-4AB0-9B31-CC5C771BA007}"/>
    <dgm:cxn modelId="{3311B5E2-BEB9-4DEF-AFFC-FFE70A3CBE02}" srcId="{54957DDA-8F53-40DF-A853-EC1917A33533}" destId="{D32E4860-6080-4D46-ABCA-5A857753EAE0}" srcOrd="7" destOrd="0" parTransId="{8B2F6CCA-E184-4AFB-A115-2D9CB2338D27}" sibTransId="{B705C0DC-043A-4793-A86A-41DC0D749587}"/>
    <dgm:cxn modelId="{47F0BC99-B7D5-4F00-AC2A-FACC93C32483}" type="presOf" srcId="{F471FC23-2A2F-43B6-9C3F-39D60C1BFD8C}" destId="{6A10F02E-21B5-436B-9843-57D6C17A46A7}" srcOrd="0" destOrd="8" presId="urn:microsoft.com/office/officeart/2005/8/layout/chevron2"/>
    <dgm:cxn modelId="{ADAC7DAA-3AD1-46BB-8927-461AEAE76539}" type="presOf" srcId="{92D39B51-97C8-4859-B8B8-D6F8C9EED32F}" destId="{6A10F02E-21B5-436B-9843-57D6C17A46A7}" srcOrd="0" destOrd="10" presId="urn:microsoft.com/office/officeart/2005/8/layout/chevron2"/>
    <dgm:cxn modelId="{FCCC0172-E2E4-4E47-B237-A4734BCE55F9}" type="presParOf" srcId="{1A067A6A-2BFA-4686-85FE-E5E5A8A21C65}" destId="{5AA78732-947D-4B85-9EA5-7725EAD968CE}" srcOrd="0" destOrd="0" presId="urn:microsoft.com/office/officeart/2005/8/layout/chevron2"/>
    <dgm:cxn modelId="{7BA004F1-5DD7-46B6-84BE-814F4ED78A49}" type="presParOf" srcId="{5AA78732-947D-4B85-9EA5-7725EAD968CE}" destId="{6B613678-676A-4A4B-AF7E-85E732B9CE8C}" srcOrd="0" destOrd="0" presId="urn:microsoft.com/office/officeart/2005/8/layout/chevron2"/>
    <dgm:cxn modelId="{1EFFC462-5A9C-4601-8B2E-73D824F5EF9B}" type="presParOf" srcId="{5AA78732-947D-4B85-9EA5-7725EAD968CE}" destId="{6A10F02E-21B5-436B-9843-57D6C17A46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2B4256-B9DE-4920-B88A-F5D1CEEAE364}" type="doc">
      <dgm:prSet loTypeId="urn:microsoft.com/office/officeart/2005/8/layout/architecture" loCatId="list" qsTypeId="urn:microsoft.com/office/officeart/2005/8/quickstyle/simple3" qsCatId="simple" csTypeId="urn:microsoft.com/office/officeart/2005/8/colors/colorful4" csCatId="colorful" phldr="1"/>
      <dgm:spPr/>
      <dgm:t>
        <a:bodyPr/>
        <a:lstStyle/>
        <a:p>
          <a:endParaRPr lang="en-US"/>
        </a:p>
      </dgm:t>
    </dgm:pt>
    <dgm:pt modelId="{5B237AE6-DEF2-4D07-9B1F-EEB92123B2B2}">
      <dgm:prSet phldrT="[Text]" custT="1"/>
      <dgm:spPr/>
      <dgm:t>
        <a:bodyPr/>
        <a:lstStyle/>
        <a:p>
          <a:r>
            <a:rPr lang="en-US" sz="2800" dirty="0" smtClean="0">
              <a:latin typeface="+mj-lt"/>
            </a:rPr>
            <a:t> Main Characteristics of Developing Countries </a:t>
          </a:r>
          <a:endParaRPr lang="en-US" sz="2800" dirty="0">
            <a:latin typeface="+mj-lt"/>
          </a:endParaRPr>
        </a:p>
      </dgm:t>
    </dgm:pt>
    <dgm:pt modelId="{2813FBCA-F0B8-4827-858D-D8A8276BC7F5}" type="parTrans" cxnId="{F8780FBB-38B9-4016-B2E2-A280420D1F6F}">
      <dgm:prSet/>
      <dgm:spPr/>
      <dgm:t>
        <a:bodyPr/>
        <a:lstStyle/>
        <a:p>
          <a:endParaRPr lang="en-US"/>
        </a:p>
      </dgm:t>
    </dgm:pt>
    <dgm:pt modelId="{B0014259-89CD-46B3-8393-876D541CFDD8}" type="sibTrans" cxnId="{F8780FBB-38B9-4016-B2E2-A280420D1F6F}">
      <dgm:prSet/>
      <dgm:spPr/>
      <dgm:t>
        <a:bodyPr/>
        <a:lstStyle/>
        <a:p>
          <a:endParaRPr lang="en-US"/>
        </a:p>
      </dgm:t>
    </dgm:pt>
    <dgm:pt modelId="{D7FB0684-3436-445B-98AE-F7478F06FD16}">
      <dgm:prSet phldrT="[Text]" custT="1"/>
      <dgm:spPr/>
      <dgm:t>
        <a:bodyPr/>
        <a:lstStyle/>
        <a:p>
          <a:r>
            <a:rPr lang="en-US" sz="1600" dirty="0" smtClean="0">
              <a:latin typeface="+mj-lt"/>
            </a:rPr>
            <a:t>Unemployment and Economic Disparity</a:t>
          </a:r>
          <a:endParaRPr lang="en-US" sz="1600" dirty="0">
            <a:latin typeface="+mj-lt"/>
          </a:endParaRPr>
        </a:p>
      </dgm:t>
    </dgm:pt>
    <dgm:pt modelId="{9F525D34-205D-43B9-8A75-102192C9493E}" type="parTrans" cxnId="{F7B3CC16-85F3-4B6E-A76D-DBB4A3B9CD4B}">
      <dgm:prSet/>
      <dgm:spPr/>
      <dgm:t>
        <a:bodyPr/>
        <a:lstStyle/>
        <a:p>
          <a:endParaRPr lang="en-US"/>
        </a:p>
      </dgm:t>
    </dgm:pt>
    <dgm:pt modelId="{53475EE7-F3C8-4BAF-8A8D-2512B5F76125}" type="sibTrans" cxnId="{F7B3CC16-85F3-4B6E-A76D-DBB4A3B9CD4B}">
      <dgm:prSet/>
      <dgm:spPr/>
      <dgm:t>
        <a:bodyPr/>
        <a:lstStyle/>
        <a:p>
          <a:endParaRPr lang="en-US"/>
        </a:p>
      </dgm:t>
    </dgm:pt>
    <dgm:pt modelId="{DC27FB03-04FC-423C-A961-D95DE2F00F9F}">
      <dgm:prSet phldrT="[Text]"/>
      <dgm:spPr/>
      <dgm:t>
        <a:bodyPr/>
        <a:lstStyle/>
        <a:p>
          <a:r>
            <a:rPr lang="en-US" dirty="0" smtClean="0">
              <a:latin typeface="+mj-lt"/>
            </a:rPr>
            <a:t>Tendency of Per Capita Income to Increase</a:t>
          </a:r>
          <a:endParaRPr lang="en-US" dirty="0">
            <a:latin typeface="+mj-lt"/>
          </a:endParaRPr>
        </a:p>
      </dgm:t>
    </dgm:pt>
    <dgm:pt modelId="{13BBEBB4-7517-4FE6-8DFC-7D640D1B4A46}" type="parTrans" cxnId="{5BEA23CA-9306-4BC1-81F7-6BBD9F6040EA}">
      <dgm:prSet/>
      <dgm:spPr/>
      <dgm:t>
        <a:bodyPr/>
        <a:lstStyle/>
        <a:p>
          <a:endParaRPr lang="en-US"/>
        </a:p>
      </dgm:t>
    </dgm:pt>
    <dgm:pt modelId="{A6253F7A-11B0-46DC-8A0F-91674AAE383B}" type="sibTrans" cxnId="{5BEA23CA-9306-4BC1-81F7-6BBD9F6040EA}">
      <dgm:prSet/>
      <dgm:spPr/>
      <dgm:t>
        <a:bodyPr/>
        <a:lstStyle/>
        <a:p>
          <a:endParaRPr lang="en-US"/>
        </a:p>
      </dgm:t>
    </dgm:pt>
    <dgm:pt modelId="{92C4079F-466C-49E8-AF1A-77D57D072AAB}">
      <dgm:prSet phldrT="[Text]" custT="1"/>
      <dgm:spPr/>
      <dgm:t>
        <a:bodyPr/>
        <a:lstStyle/>
        <a:p>
          <a:r>
            <a:rPr lang="en-US" sz="1600" dirty="0" smtClean="0">
              <a:latin typeface="+mj-lt"/>
            </a:rPr>
            <a:t>Dynamism in Economic Programs</a:t>
          </a:r>
          <a:endParaRPr lang="en-US" sz="1600" dirty="0">
            <a:latin typeface="+mj-lt"/>
          </a:endParaRPr>
        </a:p>
      </dgm:t>
    </dgm:pt>
    <dgm:pt modelId="{14866BBB-9CCB-4BB6-9F8F-7DC823FEC526}" type="parTrans" cxnId="{8AF6F4E1-D90E-473D-AF0C-8601E006BC6C}">
      <dgm:prSet/>
      <dgm:spPr/>
      <dgm:t>
        <a:bodyPr/>
        <a:lstStyle/>
        <a:p>
          <a:endParaRPr lang="en-US"/>
        </a:p>
      </dgm:t>
    </dgm:pt>
    <dgm:pt modelId="{C08CD1AD-4C8E-458E-AB14-7792A215D062}" type="sibTrans" cxnId="{8AF6F4E1-D90E-473D-AF0C-8601E006BC6C}">
      <dgm:prSet/>
      <dgm:spPr/>
      <dgm:t>
        <a:bodyPr/>
        <a:lstStyle/>
        <a:p>
          <a:endParaRPr lang="en-US"/>
        </a:p>
      </dgm:t>
    </dgm:pt>
    <dgm:pt modelId="{3B3E7562-3D64-4630-9731-F297719EA426}">
      <dgm:prSet phldrT="[Text]" custT="1"/>
      <dgm:spPr/>
      <dgm:t>
        <a:bodyPr/>
        <a:lstStyle/>
        <a:p>
          <a:r>
            <a:rPr lang="en-US" sz="1600" dirty="0" smtClean="0">
              <a:latin typeface="+mj-lt"/>
            </a:rPr>
            <a:t>Planned Development Efforts</a:t>
          </a:r>
          <a:endParaRPr lang="en-US" sz="1600" dirty="0">
            <a:latin typeface="+mj-lt"/>
          </a:endParaRPr>
        </a:p>
      </dgm:t>
    </dgm:pt>
    <dgm:pt modelId="{59F474C6-770B-4D49-AAF1-ED5127695CCF}" type="parTrans" cxnId="{1A335C9D-9C05-4FE0-9422-D11183A2324C}">
      <dgm:prSet/>
      <dgm:spPr/>
      <dgm:t>
        <a:bodyPr/>
        <a:lstStyle/>
        <a:p>
          <a:endParaRPr lang="en-US"/>
        </a:p>
      </dgm:t>
    </dgm:pt>
    <dgm:pt modelId="{7FFBBE5E-C1F7-4B98-A947-9A195B87608B}" type="sibTrans" cxnId="{1A335C9D-9C05-4FE0-9422-D11183A2324C}">
      <dgm:prSet/>
      <dgm:spPr/>
      <dgm:t>
        <a:bodyPr/>
        <a:lstStyle/>
        <a:p>
          <a:endParaRPr lang="en-US"/>
        </a:p>
      </dgm:t>
    </dgm:pt>
    <dgm:pt modelId="{7F8A2A9C-E265-46F8-B8AF-FB6928693478}">
      <dgm:prSet phldrT="[Text]" custT="1"/>
      <dgm:spPr/>
      <dgm:t>
        <a:bodyPr/>
        <a:lstStyle/>
        <a:p>
          <a:r>
            <a:rPr lang="en-US" sz="1600" dirty="0" smtClean="0">
              <a:latin typeface="+mj-lt"/>
            </a:rPr>
            <a:t>Gradual Development of Agriculture and Industry</a:t>
          </a:r>
          <a:endParaRPr lang="en-US" sz="1600" dirty="0">
            <a:latin typeface="+mj-lt"/>
          </a:endParaRPr>
        </a:p>
      </dgm:t>
    </dgm:pt>
    <dgm:pt modelId="{B98B2C37-2964-4FB6-A219-F7175C7EBF47}" type="parTrans" cxnId="{6279A639-8242-47E7-B611-A2B0F76B5EDF}">
      <dgm:prSet/>
      <dgm:spPr/>
      <dgm:t>
        <a:bodyPr/>
        <a:lstStyle/>
        <a:p>
          <a:endParaRPr lang="en-US"/>
        </a:p>
      </dgm:t>
    </dgm:pt>
    <dgm:pt modelId="{86AC689F-CD6E-4BB2-A137-AD4FB1CCB662}" type="sibTrans" cxnId="{6279A639-8242-47E7-B611-A2B0F76B5EDF}">
      <dgm:prSet/>
      <dgm:spPr/>
      <dgm:t>
        <a:bodyPr/>
        <a:lstStyle/>
        <a:p>
          <a:endParaRPr lang="en-US"/>
        </a:p>
      </dgm:t>
    </dgm:pt>
    <dgm:pt modelId="{2F6EB5C0-B2BC-4C0C-BC5F-BBBA37F61711}">
      <dgm:prSet phldrT="[Text]" custT="1"/>
      <dgm:spPr/>
      <dgm:t>
        <a:bodyPr/>
        <a:lstStyle/>
        <a:p>
          <a:r>
            <a:rPr lang="en-US" sz="1800" dirty="0" smtClean="0">
              <a:latin typeface="+mj-lt"/>
            </a:rPr>
            <a:t>Socio-economic problems</a:t>
          </a:r>
          <a:endParaRPr lang="en-US" sz="1800" dirty="0">
            <a:latin typeface="+mj-lt"/>
          </a:endParaRPr>
        </a:p>
      </dgm:t>
    </dgm:pt>
    <dgm:pt modelId="{A96FCA73-C4CB-4FE4-9CCA-ACA26029C8D9}" type="parTrans" cxnId="{8F783408-6636-4508-BE4E-1CFA75216981}">
      <dgm:prSet/>
      <dgm:spPr/>
      <dgm:t>
        <a:bodyPr/>
        <a:lstStyle/>
        <a:p>
          <a:endParaRPr lang="en-US"/>
        </a:p>
      </dgm:t>
    </dgm:pt>
    <dgm:pt modelId="{EB1ADE13-F0E0-44C0-9B02-8D7D373775D1}" type="sibTrans" cxnId="{8F783408-6636-4508-BE4E-1CFA75216981}">
      <dgm:prSet/>
      <dgm:spPr/>
      <dgm:t>
        <a:bodyPr/>
        <a:lstStyle/>
        <a:p>
          <a:endParaRPr lang="en-US"/>
        </a:p>
      </dgm:t>
    </dgm:pt>
    <dgm:pt modelId="{40457A3E-B71C-4FA8-BE0E-B99B94885AE2}">
      <dgm:prSet phldrT="[Text]" custT="1"/>
      <dgm:spPr/>
      <dgm:t>
        <a:bodyPr/>
        <a:lstStyle/>
        <a:p>
          <a:r>
            <a:rPr lang="en-US" sz="1600" dirty="0" smtClean="0">
              <a:latin typeface="+mj-lt"/>
            </a:rPr>
            <a:t>Gradual Development of Social Environment</a:t>
          </a:r>
          <a:endParaRPr lang="en-US" sz="1600" dirty="0">
            <a:latin typeface="+mj-lt"/>
          </a:endParaRPr>
        </a:p>
      </dgm:t>
    </dgm:pt>
    <dgm:pt modelId="{CA645570-E111-4E80-BE59-5CCDEBB91D6E}" type="parTrans" cxnId="{5D7B68C6-BF4E-45A6-97B4-9446922B6B05}">
      <dgm:prSet/>
      <dgm:spPr/>
      <dgm:t>
        <a:bodyPr/>
        <a:lstStyle/>
        <a:p>
          <a:endParaRPr lang="en-US"/>
        </a:p>
      </dgm:t>
    </dgm:pt>
    <dgm:pt modelId="{44ABD417-5ED8-4D7D-95A0-43ED126C3BA6}" type="sibTrans" cxnId="{5D7B68C6-BF4E-45A6-97B4-9446922B6B05}">
      <dgm:prSet/>
      <dgm:spPr/>
      <dgm:t>
        <a:bodyPr/>
        <a:lstStyle/>
        <a:p>
          <a:endParaRPr lang="en-US"/>
        </a:p>
      </dgm:t>
    </dgm:pt>
    <dgm:pt modelId="{6B5F809C-D4B9-4E7A-961E-9BF553E15BF2}" type="pres">
      <dgm:prSet presAssocID="{A72B4256-B9DE-4920-B88A-F5D1CEEAE364}" presName="Name0" presStyleCnt="0">
        <dgm:presLayoutVars>
          <dgm:chPref val="1"/>
          <dgm:dir/>
          <dgm:animOne val="branch"/>
          <dgm:animLvl val="lvl"/>
          <dgm:resizeHandles/>
        </dgm:presLayoutVars>
      </dgm:prSet>
      <dgm:spPr/>
      <dgm:t>
        <a:bodyPr/>
        <a:lstStyle/>
        <a:p>
          <a:endParaRPr lang="en-US"/>
        </a:p>
      </dgm:t>
    </dgm:pt>
    <dgm:pt modelId="{199A94EA-8629-4489-BAF2-25B524041A50}" type="pres">
      <dgm:prSet presAssocID="{5B237AE6-DEF2-4D07-9B1F-EEB92123B2B2}" presName="vertOne" presStyleCnt="0"/>
      <dgm:spPr/>
    </dgm:pt>
    <dgm:pt modelId="{7D882DE6-F90F-428E-A660-DD7BB37555E4}" type="pres">
      <dgm:prSet presAssocID="{5B237AE6-DEF2-4D07-9B1F-EEB92123B2B2}" presName="txOne" presStyleLbl="node0" presStyleIdx="0" presStyleCnt="2" custScaleY="56728">
        <dgm:presLayoutVars>
          <dgm:chPref val="3"/>
        </dgm:presLayoutVars>
      </dgm:prSet>
      <dgm:spPr/>
      <dgm:t>
        <a:bodyPr/>
        <a:lstStyle/>
        <a:p>
          <a:endParaRPr lang="en-US"/>
        </a:p>
      </dgm:t>
    </dgm:pt>
    <dgm:pt modelId="{DE41487F-B94B-4BA2-BA0C-35059C2D2B50}" type="pres">
      <dgm:prSet presAssocID="{5B237AE6-DEF2-4D07-9B1F-EEB92123B2B2}" presName="parTransOne" presStyleCnt="0"/>
      <dgm:spPr/>
    </dgm:pt>
    <dgm:pt modelId="{876E1872-08B3-4C99-A7B1-3CD3C1BB7029}" type="pres">
      <dgm:prSet presAssocID="{5B237AE6-DEF2-4D07-9B1F-EEB92123B2B2}" presName="horzOne" presStyleCnt="0"/>
      <dgm:spPr/>
    </dgm:pt>
    <dgm:pt modelId="{1CD80470-4706-403D-8D9C-7FD8E9F2481E}" type="pres">
      <dgm:prSet presAssocID="{D7FB0684-3436-445B-98AE-F7478F06FD16}" presName="vertTwo" presStyleCnt="0"/>
      <dgm:spPr/>
    </dgm:pt>
    <dgm:pt modelId="{96CA16F4-0B3E-4AA0-951F-1CDC2B3B2E59}" type="pres">
      <dgm:prSet presAssocID="{D7FB0684-3436-445B-98AE-F7478F06FD16}" presName="txTwo" presStyleLbl="node2" presStyleIdx="0" presStyleCnt="4" custScaleX="50613" custLinFactNeighborX="-19534" custLinFactNeighborY="28598">
        <dgm:presLayoutVars>
          <dgm:chPref val="3"/>
        </dgm:presLayoutVars>
      </dgm:prSet>
      <dgm:spPr/>
      <dgm:t>
        <a:bodyPr/>
        <a:lstStyle/>
        <a:p>
          <a:endParaRPr lang="en-US"/>
        </a:p>
      </dgm:t>
    </dgm:pt>
    <dgm:pt modelId="{96FDEF4F-1063-4EF5-AA4F-95F628DC6196}" type="pres">
      <dgm:prSet presAssocID="{D7FB0684-3436-445B-98AE-F7478F06FD16}" presName="parTransTwo" presStyleCnt="0"/>
      <dgm:spPr/>
    </dgm:pt>
    <dgm:pt modelId="{FE3096D4-6271-4BA6-985E-0607C2570A0E}" type="pres">
      <dgm:prSet presAssocID="{D7FB0684-3436-445B-98AE-F7478F06FD16}" presName="horzTwo" presStyleCnt="0"/>
      <dgm:spPr/>
    </dgm:pt>
    <dgm:pt modelId="{2B58FC26-3901-4BB3-ACFB-48C7C12E0453}" type="pres">
      <dgm:prSet presAssocID="{DC27FB03-04FC-423C-A961-D95DE2F00F9F}" presName="vertThree" presStyleCnt="0"/>
      <dgm:spPr/>
    </dgm:pt>
    <dgm:pt modelId="{9A5CC7D5-26D8-4074-81DA-424219B9B79A}" type="pres">
      <dgm:prSet presAssocID="{DC27FB03-04FC-423C-A961-D95DE2F00F9F}" presName="txThree" presStyleLbl="node3" presStyleIdx="0" presStyleCnt="2" custLinFactNeighborX="63821" custLinFactNeighborY="5721">
        <dgm:presLayoutVars>
          <dgm:chPref val="3"/>
        </dgm:presLayoutVars>
      </dgm:prSet>
      <dgm:spPr/>
      <dgm:t>
        <a:bodyPr/>
        <a:lstStyle/>
        <a:p>
          <a:endParaRPr lang="en-US"/>
        </a:p>
      </dgm:t>
    </dgm:pt>
    <dgm:pt modelId="{E07C092D-8F0A-4000-923C-492A648C0DE9}" type="pres">
      <dgm:prSet presAssocID="{DC27FB03-04FC-423C-A961-D95DE2F00F9F}" presName="horzThree" presStyleCnt="0"/>
      <dgm:spPr/>
    </dgm:pt>
    <dgm:pt modelId="{D1C7F218-9AC0-4B6D-8D27-43FDACC39738}" type="pres">
      <dgm:prSet presAssocID="{A6253F7A-11B0-46DC-8A0F-91674AAE383B}" presName="sibSpaceThree" presStyleCnt="0"/>
      <dgm:spPr/>
    </dgm:pt>
    <dgm:pt modelId="{1A0122EE-31CF-4708-8EC2-A3E549808979}" type="pres">
      <dgm:prSet presAssocID="{92C4079F-466C-49E8-AF1A-77D57D072AAB}" presName="vertThree" presStyleCnt="0"/>
      <dgm:spPr/>
    </dgm:pt>
    <dgm:pt modelId="{69964422-ED0F-4DA8-B375-8E3F18E9879A}" type="pres">
      <dgm:prSet presAssocID="{92C4079F-466C-49E8-AF1A-77D57D072AAB}" presName="txThree" presStyleLbl="node3" presStyleIdx="1" presStyleCnt="2" custLinFactX="100000" custLinFactNeighborX="112675" custLinFactNeighborY="6464">
        <dgm:presLayoutVars>
          <dgm:chPref val="3"/>
        </dgm:presLayoutVars>
      </dgm:prSet>
      <dgm:spPr/>
      <dgm:t>
        <a:bodyPr/>
        <a:lstStyle/>
        <a:p>
          <a:endParaRPr lang="en-US"/>
        </a:p>
      </dgm:t>
    </dgm:pt>
    <dgm:pt modelId="{DA2C76B8-C0EC-4E34-8376-04AD4CE55451}" type="pres">
      <dgm:prSet presAssocID="{92C4079F-466C-49E8-AF1A-77D57D072AAB}" presName="horzThree" presStyleCnt="0"/>
      <dgm:spPr/>
    </dgm:pt>
    <dgm:pt modelId="{1DB81342-6B6A-4855-85A6-C726FA925AB2}" type="pres">
      <dgm:prSet presAssocID="{53475EE7-F3C8-4BAF-8A8D-2512B5F76125}" presName="sibSpaceTwo" presStyleCnt="0"/>
      <dgm:spPr/>
    </dgm:pt>
    <dgm:pt modelId="{CF5C0C08-1D2A-4F23-AB18-11AFDCB93290}" type="pres">
      <dgm:prSet presAssocID="{3B3E7562-3D64-4630-9731-F297719EA426}" presName="vertTwo" presStyleCnt="0"/>
      <dgm:spPr/>
    </dgm:pt>
    <dgm:pt modelId="{705962F6-C7D5-4F80-9A88-B1DD6F8C3A3C}" type="pres">
      <dgm:prSet presAssocID="{3B3E7562-3D64-4630-9731-F297719EA426}" presName="txTwo" presStyleLbl="node2" presStyleIdx="1" presStyleCnt="4" custLinFactNeighborX="-86615" custLinFactNeighborY="2719">
        <dgm:presLayoutVars>
          <dgm:chPref val="3"/>
        </dgm:presLayoutVars>
      </dgm:prSet>
      <dgm:spPr/>
      <dgm:t>
        <a:bodyPr/>
        <a:lstStyle/>
        <a:p>
          <a:endParaRPr lang="en-US"/>
        </a:p>
      </dgm:t>
    </dgm:pt>
    <dgm:pt modelId="{1A941AEF-5FA3-432F-B179-52D43ADE7BB3}" type="pres">
      <dgm:prSet presAssocID="{3B3E7562-3D64-4630-9731-F297719EA426}" presName="horzTwo" presStyleCnt="0"/>
      <dgm:spPr/>
    </dgm:pt>
    <dgm:pt modelId="{AF8634A6-F2D4-40CF-9AD6-131163750964}" type="pres">
      <dgm:prSet presAssocID="{7FFBBE5E-C1F7-4B98-A947-9A195B87608B}" presName="sibSpaceTwo" presStyleCnt="0"/>
      <dgm:spPr/>
    </dgm:pt>
    <dgm:pt modelId="{200477B4-3F79-4316-AA59-18A61D09468A}" type="pres">
      <dgm:prSet presAssocID="{2F6EB5C0-B2BC-4C0C-BC5F-BBBA37F61711}" presName="vertTwo" presStyleCnt="0"/>
      <dgm:spPr/>
    </dgm:pt>
    <dgm:pt modelId="{41D79CDC-D548-4869-AEF3-7C4EE0E75759}" type="pres">
      <dgm:prSet presAssocID="{2F6EB5C0-B2BC-4C0C-BC5F-BBBA37F61711}" presName="txTwo" presStyleLbl="node2" presStyleIdx="2" presStyleCnt="4" custLinFactNeighborX="-80916" custLinFactNeighborY="2719">
        <dgm:presLayoutVars>
          <dgm:chPref val="3"/>
        </dgm:presLayoutVars>
      </dgm:prSet>
      <dgm:spPr/>
      <dgm:t>
        <a:bodyPr/>
        <a:lstStyle/>
        <a:p>
          <a:endParaRPr lang="en-US"/>
        </a:p>
      </dgm:t>
    </dgm:pt>
    <dgm:pt modelId="{DD49D69C-755B-480C-BE46-267839D35ABA}" type="pres">
      <dgm:prSet presAssocID="{2F6EB5C0-B2BC-4C0C-BC5F-BBBA37F61711}" presName="horzTwo" presStyleCnt="0"/>
      <dgm:spPr/>
    </dgm:pt>
    <dgm:pt modelId="{C5B9F482-5A56-4AC2-8697-DB7E93D35586}" type="pres">
      <dgm:prSet presAssocID="{EB1ADE13-F0E0-44C0-9B02-8D7D373775D1}" presName="sibSpaceTwo" presStyleCnt="0"/>
      <dgm:spPr/>
    </dgm:pt>
    <dgm:pt modelId="{54E33336-1FFD-4274-B92B-86B983C3C070}" type="pres">
      <dgm:prSet presAssocID="{40457A3E-B71C-4FA8-BE0E-B99B94885AE2}" presName="vertTwo" presStyleCnt="0"/>
      <dgm:spPr/>
    </dgm:pt>
    <dgm:pt modelId="{B3C96EA7-40D2-476D-9F17-B49869CE642C}" type="pres">
      <dgm:prSet presAssocID="{40457A3E-B71C-4FA8-BE0E-B99B94885AE2}" presName="txTwo" presStyleLbl="node2" presStyleIdx="3" presStyleCnt="4" custLinFactNeighborX="-66101" custLinFactNeighborY="2719">
        <dgm:presLayoutVars>
          <dgm:chPref val="3"/>
        </dgm:presLayoutVars>
      </dgm:prSet>
      <dgm:spPr/>
      <dgm:t>
        <a:bodyPr/>
        <a:lstStyle/>
        <a:p>
          <a:endParaRPr lang="en-US"/>
        </a:p>
      </dgm:t>
    </dgm:pt>
    <dgm:pt modelId="{61B2C3A3-5115-4368-A87C-443A05971200}" type="pres">
      <dgm:prSet presAssocID="{40457A3E-B71C-4FA8-BE0E-B99B94885AE2}" presName="horzTwo" presStyleCnt="0"/>
      <dgm:spPr/>
    </dgm:pt>
    <dgm:pt modelId="{562F06C8-3A36-47E8-98CC-5935F7FCC8BD}" type="pres">
      <dgm:prSet presAssocID="{B0014259-89CD-46B3-8393-876D541CFDD8}" presName="sibSpaceOne" presStyleCnt="0"/>
      <dgm:spPr/>
    </dgm:pt>
    <dgm:pt modelId="{C977B6B5-2C25-4DAB-9178-596FE3320C60}" type="pres">
      <dgm:prSet presAssocID="{7F8A2A9C-E265-46F8-B8AF-FB6928693478}" presName="vertOne" presStyleCnt="0"/>
      <dgm:spPr/>
    </dgm:pt>
    <dgm:pt modelId="{AFEBD005-3C47-4506-AA6E-3A5C46996A74}" type="pres">
      <dgm:prSet presAssocID="{7F8A2A9C-E265-46F8-B8AF-FB6928693478}" presName="txOne" presStyleLbl="node0" presStyleIdx="1" presStyleCnt="2" custLinFactX="-152544" custLinFactY="-100000" custLinFactNeighborX="-200000" custLinFactNeighborY="-115315">
        <dgm:presLayoutVars>
          <dgm:chPref val="3"/>
        </dgm:presLayoutVars>
      </dgm:prSet>
      <dgm:spPr/>
      <dgm:t>
        <a:bodyPr/>
        <a:lstStyle/>
        <a:p>
          <a:endParaRPr lang="en-US"/>
        </a:p>
      </dgm:t>
    </dgm:pt>
    <dgm:pt modelId="{875D91E0-0621-4B28-B2C5-6D083DF67261}" type="pres">
      <dgm:prSet presAssocID="{7F8A2A9C-E265-46F8-B8AF-FB6928693478}" presName="horzOne" presStyleCnt="0"/>
      <dgm:spPr/>
    </dgm:pt>
  </dgm:ptLst>
  <dgm:cxnLst>
    <dgm:cxn modelId="{8AF6F4E1-D90E-473D-AF0C-8601E006BC6C}" srcId="{D7FB0684-3436-445B-98AE-F7478F06FD16}" destId="{92C4079F-466C-49E8-AF1A-77D57D072AAB}" srcOrd="1" destOrd="0" parTransId="{14866BBB-9CCB-4BB6-9F8F-7DC823FEC526}" sibTransId="{C08CD1AD-4C8E-458E-AB14-7792A215D062}"/>
    <dgm:cxn modelId="{94DBA39E-CAC7-4553-9ABD-B327E7D16B83}" type="presOf" srcId="{40457A3E-B71C-4FA8-BE0E-B99B94885AE2}" destId="{B3C96EA7-40D2-476D-9F17-B49869CE642C}" srcOrd="0" destOrd="0" presId="urn:microsoft.com/office/officeart/2005/8/layout/architecture"/>
    <dgm:cxn modelId="{F7B3CC16-85F3-4B6E-A76D-DBB4A3B9CD4B}" srcId="{5B237AE6-DEF2-4D07-9B1F-EEB92123B2B2}" destId="{D7FB0684-3436-445B-98AE-F7478F06FD16}" srcOrd="0" destOrd="0" parTransId="{9F525D34-205D-43B9-8A75-102192C9493E}" sibTransId="{53475EE7-F3C8-4BAF-8A8D-2512B5F76125}"/>
    <dgm:cxn modelId="{5BEA23CA-9306-4BC1-81F7-6BBD9F6040EA}" srcId="{D7FB0684-3436-445B-98AE-F7478F06FD16}" destId="{DC27FB03-04FC-423C-A961-D95DE2F00F9F}" srcOrd="0" destOrd="0" parTransId="{13BBEBB4-7517-4FE6-8DFC-7D640D1B4A46}" sibTransId="{A6253F7A-11B0-46DC-8A0F-91674AAE383B}"/>
    <dgm:cxn modelId="{1A335C9D-9C05-4FE0-9422-D11183A2324C}" srcId="{5B237AE6-DEF2-4D07-9B1F-EEB92123B2B2}" destId="{3B3E7562-3D64-4630-9731-F297719EA426}" srcOrd="1" destOrd="0" parTransId="{59F474C6-770B-4D49-AAF1-ED5127695CCF}" sibTransId="{7FFBBE5E-C1F7-4B98-A947-9A195B87608B}"/>
    <dgm:cxn modelId="{F8780FBB-38B9-4016-B2E2-A280420D1F6F}" srcId="{A72B4256-B9DE-4920-B88A-F5D1CEEAE364}" destId="{5B237AE6-DEF2-4D07-9B1F-EEB92123B2B2}" srcOrd="0" destOrd="0" parTransId="{2813FBCA-F0B8-4827-858D-D8A8276BC7F5}" sibTransId="{B0014259-89CD-46B3-8393-876D541CFDD8}"/>
    <dgm:cxn modelId="{C4E0D894-CBC2-4B4E-A194-5A018094C56D}" type="presOf" srcId="{5B237AE6-DEF2-4D07-9B1F-EEB92123B2B2}" destId="{7D882DE6-F90F-428E-A660-DD7BB37555E4}" srcOrd="0" destOrd="0" presId="urn:microsoft.com/office/officeart/2005/8/layout/architecture"/>
    <dgm:cxn modelId="{8F783408-6636-4508-BE4E-1CFA75216981}" srcId="{5B237AE6-DEF2-4D07-9B1F-EEB92123B2B2}" destId="{2F6EB5C0-B2BC-4C0C-BC5F-BBBA37F61711}" srcOrd="2" destOrd="0" parTransId="{A96FCA73-C4CB-4FE4-9CCA-ACA26029C8D9}" sibTransId="{EB1ADE13-F0E0-44C0-9B02-8D7D373775D1}"/>
    <dgm:cxn modelId="{6279A639-8242-47E7-B611-A2B0F76B5EDF}" srcId="{A72B4256-B9DE-4920-B88A-F5D1CEEAE364}" destId="{7F8A2A9C-E265-46F8-B8AF-FB6928693478}" srcOrd="1" destOrd="0" parTransId="{B98B2C37-2964-4FB6-A219-F7175C7EBF47}" sibTransId="{86AC689F-CD6E-4BB2-A137-AD4FB1CCB662}"/>
    <dgm:cxn modelId="{2332C0B9-703D-436A-80F7-91A4F14E383E}" type="presOf" srcId="{7F8A2A9C-E265-46F8-B8AF-FB6928693478}" destId="{AFEBD005-3C47-4506-AA6E-3A5C46996A74}" srcOrd="0" destOrd="0" presId="urn:microsoft.com/office/officeart/2005/8/layout/architecture"/>
    <dgm:cxn modelId="{43DAC686-0488-42A3-9348-01E8670BB9B7}" type="presOf" srcId="{2F6EB5C0-B2BC-4C0C-BC5F-BBBA37F61711}" destId="{41D79CDC-D548-4869-AEF3-7C4EE0E75759}" srcOrd="0" destOrd="0" presId="urn:microsoft.com/office/officeart/2005/8/layout/architecture"/>
    <dgm:cxn modelId="{1634302D-153F-4092-8A8F-C491B2A48E2A}" type="presOf" srcId="{DC27FB03-04FC-423C-A961-D95DE2F00F9F}" destId="{9A5CC7D5-26D8-4074-81DA-424219B9B79A}" srcOrd="0" destOrd="0" presId="urn:microsoft.com/office/officeart/2005/8/layout/architecture"/>
    <dgm:cxn modelId="{7995D228-972B-4A34-83EB-466EBAD4FA1C}" type="presOf" srcId="{D7FB0684-3436-445B-98AE-F7478F06FD16}" destId="{96CA16F4-0B3E-4AA0-951F-1CDC2B3B2E59}" srcOrd="0" destOrd="0" presId="urn:microsoft.com/office/officeart/2005/8/layout/architecture"/>
    <dgm:cxn modelId="{44620A53-BBC6-492D-AB39-1B6150A1BE99}" type="presOf" srcId="{A72B4256-B9DE-4920-B88A-F5D1CEEAE364}" destId="{6B5F809C-D4B9-4E7A-961E-9BF553E15BF2}" srcOrd="0" destOrd="0" presId="urn:microsoft.com/office/officeart/2005/8/layout/architecture"/>
    <dgm:cxn modelId="{92095B54-5633-44F9-81FD-016219F123B1}" type="presOf" srcId="{3B3E7562-3D64-4630-9731-F297719EA426}" destId="{705962F6-C7D5-4F80-9A88-B1DD6F8C3A3C}" srcOrd="0" destOrd="0" presId="urn:microsoft.com/office/officeart/2005/8/layout/architecture"/>
    <dgm:cxn modelId="{5D7B68C6-BF4E-45A6-97B4-9446922B6B05}" srcId="{5B237AE6-DEF2-4D07-9B1F-EEB92123B2B2}" destId="{40457A3E-B71C-4FA8-BE0E-B99B94885AE2}" srcOrd="3" destOrd="0" parTransId="{CA645570-E111-4E80-BE59-5CCDEBB91D6E}" sibTransId="{44ABD417-5ED8-4D7D-95A0-43ED126C3BA6}"/>
    <dgm:cxn modelId="{5F8D1579-D3E4-4526-87A4-31D0A42375A1}" type="presOf" srcId="{92C4079F-466C-49E8-AF1A-77D57D072AAB}" destId="{69964422-ED0F-4DA8-B375-8E3F18E9879A}" srcOrd="0" destOrd="0" presId="urn:microsoft.com/office/officeart/2005/8/layout/architecture"/>
    <dgm:cxn modelId="{35FC0C29-5A19-4AD9-B0A9-1EE043E28970}" type="presParOf" srcId="{6B5F809C-D4B9-4E7A-961E-9BF553E15BF2}" destId="{199A94EA-8629-4489-BAF2-25B524041A50}" srcOrd="0" destOrd="0" presId="urn:microsoft.com/office/officeart/2005/8/layout/architecture"/>
    <dgm:cxn modelId="{5BE6147D-8AFC-4FFF-AADC-FF1D30BA5367}" type="presParOf" srcId="{199A94EA-8629-4489-BAF2-25B524041A50}" destId="{7D882DE6-F90F-428E-A660-DD7BB37555E4}" srcOrd="0" destOrd="0" presId="urn:microsoft.com/office/officeart/2005/8/layout/architecture"/>
    <dgm:cxn modelId="{2717C09A-4D96-40E7-9B11-283036F93D2E}" type="presParOf" srcId="{199A94EA-8629-4489-BAF2-25B524041A50}" destId="{DE41487F-B94B-4BA2-BA0C-35059C2D2B50}" srcOrd="1" destOrd="0" presId="urn:microsoft.com/office/officeart/2005/8/layout/architecture"/>
    <dgm:cxn modelId="{292C683C-E83C-4976-95E7-D3CC8439DB47}" type="presParOf" srcId="{199A94EA-8629-4489-BAF2-25B524041A50}" destId="{876E1872-08B3-4C99-A7B1-3CD3C1BB7029}" srcOrd="2" destOrd="0" presId="urn:microsoft.com/office/officeart/2005/8/layout/architecture"/>
    <dgm:cxn modelId="{C66DC4F7-9DB7-48C3-9EB2-2BD25CC0AC06}" type="presParOf" srcId="{876E1872-08B3-4C99-A7B1-3CD3C1BB7029}" destId="{1CD80470-4706-403D-8D9C-7FD8E9F2481E}" srcOrd="0" destOrd="0" presId="urn:microsoft.com/office/officeart/2005/8/layout/architecture"/>
    <dgm:cxn modelId="{49700E62-5269-4778-9FF6-29B176385B8C}" type="presParOf" srcId="{1CD80470-4706-403D-8D9C-7FD8E9F2481E}" destId="{96CA16F4-0B3E-4AA0-951F-1CDC2B3B2E59}" srcOrd="0" destOrd="0" presId="urn:microsoft.com/office/officeart/2005/8/layout/architecture"/>
    <dgm:cxn modelId="{8628CE89-8A6C-469A-99CF-D753556A4DE5}" type="presParOf" srcId="{1CD80470-4706-403D-8D9C-7FD8E9F2481E}" destId="{96FDEF4F-1063-4EF5-AA4F-95F628DC6196}" srcOrd="1" destOrd="0" presId="urn:microsoft.com/office/officeart/2005/8/layout/architecture"/>
    <dgm:cxn modelId="{843FC5AA-456F-449B-8825-B084DF93C4D2}" type="presParOf" srcId="{1CD80470-4706-403D-8D9C-7FD8E9F2481E}" destId="{FE3096D4-6271-4BA6-985E-0607C2570A0E}" srcOrd="2" destOrd="0" presId="urn:microsoft.com/office/officeart/2005/8/layout/architecture"/>
    <dgm:cxn modelId="{636518FD-CB7C-4E68-B170-CA3E36F949A2}" type="presParOf" srcId="{FE3096D4-6271-4BA6-985E-0607C2570A0E}" destId="{2B58FC26-3901-4BB3-ACFB-48C7C12E0453}" srcOrd="0" destOrd="0" presId="urn:microsoft.com/office/officeart/2005/8/layout/architecture"/>
    <dgm:cxn modelId="{B79544C9-42E5-487C-BDDD-1CF516B454B4}" type="presParOf" srcId="{2B58FC26-3901-4BB3-ACFB-48C7C12E0453}" destId="{9A5CC7D5-26D8-4074-81DA-424219B9B79A}" srcOrd="0" destOrd="0" presId="urn:microsoft.com/office/officeart/2005/8/layout/architecture"/>
    <dgm:cxn modelId="{363CF038-C6B7-40F6-9BE9-D907F7F4823C}" type="presParOf" srcId="{2B58FC26-3901-4BB3-ACFB-48C7C12E0453}" destId="{E07C092D-8F0A-4000-923C-492A648C0DE9}" srcOrd="1" destOrd="0" presId="urn:microsoft.com/office/officeart/2005/8/layout/architecture"/>
    <dgm:cxn modelId="{8DC19210-7371-4849-8D74-D1799FB4926E}" type="presParOf" srcId="{FE3096D4-6271-4BA6-985E-0607C2570A0E}" destId="{D1C7F218-9AC0-4B6D-8D27-43FDACC39738}" srcOrd="1" destOrd="0" presId="urn:microsoft.com/office/officeart/2005/8/layout/architecture"/>
    <dgm:cxn modelId="{42B0557C-825D-4535-BA5B-A6D8DB38F57A}" type="presParOf" srcId="{FE3096D4-6271-4BA6-985E-0607C2570A0E}" destId="{1A0122EE-31CF-4708-8EC2-A3E549808979}" srcOrd="2" destOrd="0" presId="urn:microsoft.com/office/officeart/2005/8/layout/architecture"/>
    <dgm:cxn modelId="{08621DAB-0C7E-4281-A25D-B31B8334296C}" type="presParOf" srcId="{1A0122EE-31CF-4708-8EC2-A3E549808979}" destId="{69964422-ED0F-4DA8-B375-8E3F18E9879A}" srcOrd="0" destOrd="0" presId="urn:microsoft.com/office/officeart/2005/8/layout/architecture"/>
    <dgm:cxn modelId="{B3DDCCC7-AE52-445E-B360-EA5AC07CD559}" type="presParOf" srcId="{1A0122EE-31CF-4708-8EC2-A3E549808979}" destId="{DA2C76B8-C0EC-4E34-8376-04AD4CE55451}" srcOrd="1" destOrd="0" presId="urn:microsoft.com/office/officeart/2005/8/layout/architecture"/>
    <dgm:cxn modelId="{8C0DC961-5858-4FEB-A22E-67B4787D7256}" type="presParOf" srcId="{876E1872-08B3-4C99-A7B1-3CD3C1BB7029}" destId="{1DB81342-6B6A-4855-85A6-C726FA925AB2}" srcOrd="1" destOrd="0" presId="urn:microsoft.com/office/officeart/2005/8/layout/architecture"/>
    <dgm:cxn modelId="{BFE142E7-4F47-4A2A-ACF4-0C2BACAA8E1B}" type="presParOf" srcId="{876E1872-08B3-4C99-A7B1-3CD3C1BB7029}" destId="{CF5C0C08-1D2A-4F23-AB18-11AFDCB93290}" srcOrd="2" destOrd="0" presId="urn:microsoft.com/office/officeart/2005/8/layout/architecture"/>
    <dgm:cxn modelId="{27CB08C4-24F1-470B-903A-60BCD24337B9}" type="presParOf" srcId="{CF5C0C08-1D2A-4F23-AB18-11AFDCB93290}" destId="{705962F6-C7D5-4F80-9A88-B1DD6F8C3A3C}" srcOrd="0" destOrd="0" presId="urn:microsoft.com/office/officeart/2005/8/layout/architecture"/>
    <dgm:cxn modelId="{1439B7A7-277F-4E26-9351-7940B2000D71}" type="presParOf" srcId="{CF5C0C08-1D2A-4F23-AB18-11AFDCB93290}" destId="{1A941AEF-5FA3-432F-B179-52D43ADE7BB3}" srcOrd="1" destOrd="0" presId="urn:microsoft.com/office/officeart/2005/8/layout/architecture"/>
    <dgm:cxn modelId="{B29B3C56-D3C8-4D5D-9FB5-2972531B303D}" type="presParOf" srcId="{876E1872-08B3-4C99-A7B1-3CD3C1BB7029}" destId="{AF8634A6-F2D4-40CF-9AD6-131163750964}" srcOrd="3" destOrd="0" presId="urn:microsoft.com/office/officeart/2005/8/layout/architecture"/>
    <dgm:cxn modelId="{321D3C86-5F7D-4CE9-B7EA-32B6E647B940}" type="presParOf" srcId="{876E1872-08B3-4C99-A7B1-3CD3C1BB7029}" destId="{200477B4-3F79-4316-AA59-18A61D09468A}" srcOrd="4" destOrd="0" presId="urn:microsoft.com/office/officeart/2005/8/layout/architecture"/>
    <dgm:cxn modelId="{9FB65FE9-E0E0-4243-B0CE-B9E0034E3A7C}" type="presParOf" srcId="{200477B4-3F79-4316-AA59-18A61D09468A}" destId="{41D79CDC-D548-4869-AEF3-7C4EE0E75759}" srcOrd="0" destOrd="0" presId="urn:microsoft.com/office/officeart/2005/8/layout/architecture"/>
    <dgm:cxn modelId="{56BD7310-D5F2-4D26-984D-83D4C5FEEB2A}" type="presParOf" srcId="{200477B4-3F79-4316-AA59-18A61D09468A}" destId="{DD49D69C-755B-480C-BE46-267839D35ABA}" srcOrd="1" destOrd="0" presId="urn:microsoft.com/office/officeart/2005/8/layout/architecture"/>
    <dgm:cxn modelId="{523CD4F8-0FCF-4DDA-AE95-CFB8D3EA0DD7}" type="presParOf" srcId="{876E1872-08B3-4C99-A7B1-3CD3C1BB7029}" destId="{C5B9F482-5A56-4AC2-8697-DB7E93D35586}" srcOrd="5" destOrd="0" presId="urn:microsoft.com/office/officeart/2005/8/layout/architecture"/>
    <dgm:cxn modelId="{C538C85E-E540-4F41-BACA-AA892597F154}" type="presParOf" srcId="{876E1872-08B3-4C99-A7B1-3CD3C1BB7029}" destId="{54E33336-1FFD-4274-B92B-86B983C3C070}" srcOrd="6" destOrd="0" presId="urn:microsoft.com/office/officeart/2005/8/layout/architecture"/>
    <dgm:cxn modelId="{75721AAA-ECA5-476D-82B4-7E72E2224663}" type="presParOf" srcId="{54E33336-1FFD-4274-B92B-86B983C3C070}" destId="{B3C96EA7-40D2-476D-9F17-B49869CE642C}" srcOrd="0" destOrd="0" presId="urn:microsoft.com/office/officeart/2005/8/layout/architecture"/>
    <dgm:cxn modelId="{D8FFFC42-5403-4203-B722-A3C0847E0425}" type="presParOf" srcId="{54E33336-1FFD-4274-B92B-86B983C3C070}" destId="{61B2C3A3-5115-4368-A87C-443A05971200}" srcOrd="1" destOrd="0" presId="urn:microsoft.com/office/officeart/2005/8/layout/architecture"/>
    <dgm:cxn modelId="{F7F08A90-F872-4191-995D-91060C1268FD}" type="presParOf" srcId="{6B5F809C-D4B9-4E7A-961E-9BF553E15BF2}" destId="{562F06C8-3A36-47E8-98CC-5935F7FCC8BD}" srcOrd="1" destOrd="0" presId="urn:microsoft.com/office/officeart/2005/8/layout/architecture"/>
    <dgm:cxn modelId="{96D7889C-1CBD-41A3-8B0C-744906E0F167}" type="presParOf" srcId="{6B5F809C-D4B9-4E7A-961E-9BF553E15BF2}" destId="{C977B6B5-2C25-4DAB-9178-596FE3320C60}" srcOrd="2" destOrd="0" presId="urn:microsoft.com/office/officeart/2005/8/layout/architecture"/>
    <dgm:cxn modelId="{F8FB09B0-F950-4E19-9861-03DA7733BE60}" type="presParOf" srcId="{C977B6B5-2C25-4DAB-9178-596FE3320C60}" destId="{AFEBD005-3C47-4506-AA6E-3A5C46996A74}" srcOrd="0" destOrd="0" presId="urn:microsoft.com/office/officeart/2005/8/layout/architecture"/>
    <dgm:cxn modelId="{EC7C9CEC-419B-46E1-9916-AFFDCB45F7E9}" type="presParOf" srcId="{C977B6B5-2C25-4DAB-9178-596FE3320C60}" destId="{875D91E0-0621-4B28-B2C5-6D083DF67261}"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F6CADB-12E9-46F7-90E0-2A6B9494B03D}"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E521D4E7-50A5-4DFC-87AA-2A64B280A96D}">
      <dgm:prSet phldrT="[Text]"/>
      <dgm:spPr/>
      <dgm:t>
        <a:bodyPr/>
        <a:lstStyle/>
        <a:p>
          <a:r>
            <a:rPr lang="en-US" dirty="0" smtClean="0">
              <a:latin typeface="+mj-lt"/>
            </a:rPr>
            <a:t>High Per Capita Income and Standard of Living</a:t>
          </a:r>
          <a:endParaRPr lang="en-US" dirty="0">
            <a:latin typeface="+mj-lt"/>
          </a:endParaRPr>
        </a:p>
      </dgm:t>
    </dgm:pt>
    <dgm:pt modelId="{B42FE940-6D6F-4B1A-BE44-218727246EEE}" type="parTrans" cxnId="{8619EA11-4199-4377-9711-5A9A930BB50A}">
      <dgm:prSet/>
      <dgm:spPr/>
      <dgm:t>
        <a:bodyPr/>
        <a:lstStyle/>
        <a:p>
          <a:endParaRPr lang="en-US"/>
        </a:p>
      </dgm:t>
    </dgm:pt>
    <dgm:pt modelId="{D16F5531-A78A-44FD-9515-1A66055AF5DF}" type="sibTrans" cxnId="{8619EA11-4199-4377-9711-5A9A930BB50A}">
      <dgm:prSet/>
      <dgm:spPr/>
      <dgm:t>
        <a:bodyPr/>
        <a:lstStyle/>
        <a:p>
          <a:endParaRPr lang="en-US"/>
        </a:p>
      </dgm:t>
    </dgm:pt>
    <dgm:pt modelId="{BB303DE6-FA91-44EA-BF9F-12BB08282D1C}">
      <dgm:prSet phldrT="[Text]"/>
      <dgm:spPr/>
      <dgm:t>
        <a:bodyPr/>
        <a:lstStyle/>
        <a:p>
          <a:r>
            <a:rPr lang="en-US" dirty="0" smtClean="0">
              <a:latin typeface="+mj-lt"/>
            </a:rPr>
            <a:t>Extensive Industrialization</a:t>
          </a:r>
          <a:endParaRPr lang="en-US" dirty="0">
            <a:latin typeface="+mj-lt"/>
          </a:endParaRPr>
        </a:p>
      </dgm:t>
    </dgm:pt>
    <dgm:pt modelId="{823D056B-2A83-4BB5-921D-7CCD1AE28CFF}" type="parTrans" cxnId="{15967478-3283-489F-BFEF-7804C3A43E13}">
      <dgm:prSet/>
      <dgm:spPr/>
      <dgm:t>
        <a:bodyPr/>
        <a:lstStyle/>
        <a:p>
          <a:endParaRPr lang="en-US"/>
        </a:p>
      </dgm:t>
    </dgm:pt>
    <dgm:pt modelId="{6896DF16-94E3-44CC-814D-83CD3394CC0E}" type="sibTrans" cxnId="{15967478-3283-489F-BFEF-7804C3A43E13}">
      <dgm:prSet/>
      <dgm:spPr/>
      <dgm:t>
        <a:bodyPr/>
        <a:lstStyle/>
        <a:p>
          <a:endParaRPr lang="en-US"/>
        </a:p>
      </dgm:t>
    </dgm:pt>
    <dgm:pt modelId="{7C6A0353-B568-4DF8-B276-2832099DB3A6}">
      <dgm:prSet phldrT="[Text]"/>
      <dgm:spPr/>
      <dgm:t>
        <a:bodyPr/>
        <a:lstStyle/>
        <a:p>
          <a:r>
            <a:rPr lang="en-US" dirty="0" smtClean="0">
              <a:latin typeface="+mj-lt"/>
            </a:rPr>
            <a:t>Abundance of Capital</a:t>
          </a:r>
          <a:endParaRPr lang="en-US" dirty="0">
            <a:latin typeface="+mj-lt"/>
          </a:endParaRPr>
        </a:p>
      </dgm:t>
    </dgm:pt>
    <dgm:pt modelId="{68A6D1D3-4045-441F-8A0E-DB593EA660A6}" type="parTrans" cxnId="{22DD45BF-C27F-4C79-9017-EA44D3EFA4D7}">
      <dgm:prSet/>
      <dgm:spPr/>
      <dgm:t>
        <a:bodyPr/>
        <a:lstStyle/>
        <a:p>
          <a:endParaRPr lang="en-US"/>
        </a:p>
      </dgm:t>
    </dgm:pt>
    <dgm:pt modelId="{F2F1047C-18B6-4CCC-B296-2EE478970717}" type="sibTrans" cxnId="{22DD45BF-C27F-4C79-9017-EA44D3EFA4D7}">
      <dgm:prSet/>
      <dgm:spPr/>
      <dgm:t>
        <a:bodyPr/>
        <a:lstStyle/>
        <a:p>
          <a:endParaRPr lang="en-US"/>
        </a:p>
      </dgm:t>
    </dgm:pt>
    <dgm:pt modelId="{6E817C61-2DEB-4A94-A620-A75AF9C7D7F9}">
      <dgm:prSet phldrT="[Text]"/>
      <dgm:spPr/>
      <dgm:t>
        <a:bodyPr/>
        <a:lstStyle/>
        <a:p>
          <a:r>
            <a:rPr lang="en-US" dirty="0" smtClean="0">
              <a:latin typeface="+mj-lt"/>
            </a:rPr>
            <a:t>Full Utilization of Resources</a:t>
          </a:r>
          <a:endParaRPr lang="en-US" dirty="0">
            <a:latin typeface="+mj-lt"/>
          </a:endParaRPr>
        </a:p>
      </dgm:t>
    </dgm:pt>
    <dgm:pt modelId="{0F8D807B-952E-43FE-BFF9-6D07E903E98D}" type="parTrans" cxnId="{56066235-C45A-4924-BB52-479C9A4B858B}">
      <dgm:prSet/>
      <dgm:spPr/>
      <dgm:t>
        <a:bodyPr/>
        <a:lstStyle/>
        <a:p>
          <a:endParaRPr lang="en-US"/>
        </a:p>
      </dgm:t>
    </dgm:pt>
    <dgm:pt modelId="{54B5AD28-F31B-4004-9655-9EEEEFF8CF40}" type="sibTrans" cxnId="{56066235-C45A-4924-BB52-479C9A4B858B}">
      <dgm:prSet/>
      <dgm:spPr/>
      <dgm:t>
        <a:bodyPr/>
        <a:lstStyle/>
        <a:p>
          <a:endParaRPr lang="en-US"/>
        </a:p>
      </dgm:t>
    </dgm:pt>
    <dgm:pt modelId="{49A0B113-225F-4E57-B2CC-CC2682D10288}">
      <dgm:prSet phldrT="[Text]"/>
      <dgm:spPr/>
      <dgm:t>
        <a:bodyPr/>
        <a:lstStyle/>
        <a:p>
          <a:r>
            <a:rPr lang="en-US" dirty="0" smtClean="0">
              <a:latin typeface="+mj-lt"/>
            </a:rPr>
            <a:t>Developed Technological Knowledge</a:t>
          </a:r>
          <a:endParaRPr lang="en-US" dirty="0">
            <a:latin typeface="+mj-lt"/>
          </a:endParaRPr>
        </a:p>
      </dgm:t>
    </dgm:pt>
    <dgm:pt modelId="{D5C727E2-221F-4E7A-B9DB-925955E16593}" type="parTrans" cxnId="{E21480D9-647E-4DF4-A4EA-B221EAFC0052}">
      <dgm:prSet/>
      <dgm:spPr/>
      <dgm:t>
        <a:bodyPr/>
        <a:lstStyle/>
        <a:p>
          <a:endParaRPr lang="en-US"/>
        </a:p>
      </dgm:t>
    </dgm:pt>
    <dgm:pt modelId="{B45F0B86-2E8E-4504-8051-A07FB6C18C58}" type="sibTrans" cxnId="{E21480D9-647E-4DF4-A4EA-B221EAFC0052}">
      <dgm:prSet/>
      <dgm:spPr/>
      <dgm:t>
        <a:bodyPr/>
        <a:lstStyle/>
        <a:p>
          <a:endParaRPr lang="en-US"/>
        </a:p>
      </dgm:t>
    </dgm:pt>
    <dgm:pt modelId="{9AA343A5-A355-421B-B37F-C05E6BA51F82}">
      <dgm:prSet phldrT="[Text]"/>
      <dgm:spPr/>
      <dgm:t>
        <a:bodyPr/>
        <a:lstStyle/>
        <a:p>
          <a:r>
            <a:rPr lang="en-US" smtClean="0">
              <a:latin typeface="+mj-lt"/>
            </a:rPr>
            <a:t>Developed Transport and Communication System</a:t>
          </a:r>
          <a:endParaRPr lang="en-US" dirty="0">
            <a:latin typeface="+mj-lt"/>
          </a:endParaRPr>
        </a:p>
      </dgm:t>
    </dgm:pt>
    <dgm:pt modelId="{367B5F4C-BA5C-4831-9E0C-36B35A8124D7}" type="parTrans" cxnId="{28B76476-C71E-4B73-88F8-AF301B70F0AB}">
      <dgm:prSet/>
      <dgm:spPr/>
      <dgm:t>
        <a:bodyPr/>
        <a:lstStyle/>
        <a:p>
          <a:endParaRPr lang="en-US"/>
        </a:p>
      </dgm:t>
    </dgm:pt>
    <dgm:pt modelId="{7ED716EA-5C3B-4AAE-9372-1565D18EB802}" type="sibTrans" cxnId="{28B76476-C71E-4B73-88F8-AF301B70F0AB}">
      <dgm:prSet/>
      <dgm:spPr/>
      <dgm:t>
        <a:bodyPr/>
        <a:lstStyle/>
        <a:p>
          <a:endParaRPr lang="en-US"/>
        </a:p>
      </dgm:t>
    </dgm:pt>
    <dgm:pt modelId="{B27C4CDF-8E38-4861-999E-33B5CC502D79}">
      <dgm:prSet phldrT="[Text]"/>
      <dgm:spPr/>
      <dgm:t>
        <a:bodyPr/>
        <a:lstStyle/>
        <a:p>
          <a:r>
            <a:rPr lang="en-US" smtClean="0">
              <a:latin typeface="+mj-lt"/>
            </a:rPr>
            <a:t>Higher Rate of Education</a:t>
          </a:r>
          <a:endParaRPr lang="en-US" dirty="0">
            <a:latin typeface="+mj-lt"/>
          </a:endParaRPr>
        </a:p>
      </dgm:t>
    </dgm:pt>
    <dgm:pt modelId="{2CE73D0D-2C87-4DC0-A828-6898E9828AA2}" type="parTrans" cxnId="{8C7EDCAF-7ADF-40B1-B3EC-F5BF6CBEDD13}">
      <dgm:prSet/>
      <dgm:spPr/>
      <dgm:t>
        <a:bodyPr/>
        <a:lstStyle/>
        <a:p>
          <a:endParaRPr lang="en-US"/>
        </a:p>
      </dgm:t>
    </dgm:pt>
    <dgm:pt modelId="{667B366F-6313-45AD-9E75-44B93F44DC3D}" type="sibTrans" cxnId="{8C7EDCAF-7ADF-40B1-B3EC-F5BF6CBEDD13}">
      <dgm:prSet/>
      <dgm:spPr/>
      <dgm:t>
        <a:bodyPr/>
        <a:lstStyle/>
        <a:p>
          <a:endParaRPr lang="en-US"/>
        </a:p>
      </dgm:t>
    </dgm:pt>
    <dgm:pt modelId="{A14F4EE8-01B0-433C-8E47-DF1246A71944}">
      <dgm:prSet phldrT="[Text]"/>
      <dgm:spPr/>
      <dgm:t>
        <a:bodyPr/>
        <a:lstStyle/>
        <a:p>
          <a:r>
            <a:rPr lang="en-US" smtClean="0">
              <a:latin typeface="+mj-lt"/>
            </a:rPr>
            <a:t>Skilled Manpower</a:t>
          </a:r>
          <a:endParaRPr lang="en-US" dirty="0">
            <a:latin typeface="+mj-lt"/>
          </a:endParaRPr>
        </a:p>
      </dgm:t>
    </dgm:pt>
    <dgm:pt modelId="{D5808954-9C8F-4A43-B9FD-7A542A9FBBD2}" type="parTrans" cxnId="{A1B2315D-99E3-4725-A367-49A2DD3822B5}">
      <dgm:prSet/>
      <dgm:spPr/>
      <dgm:t>
        <a:bodyPr/>
        <a:lstStyle/>
        <a:p>
          <a:endParaRPr lang="en-US"/>
        </a:p>
      </dgm:t>
    </dgm:pt>
    <dgm:pt modelId="{539B6817-2DA0-4530-91A0-73095D9BB636}" type="sibTrans" cxnId="{A1B2315D-99E3-4725-A367-49A2DD3822B5}">
      <dgm:prSet/>
      <dgm:spPr/>
      <dgm:t>
        <a:bodyPr/>
        <a:lstStyle/>
        <a:p>
          <a:endParaRPr lang="en-US"/>
        </a:p>
      </dgm:t>
    </dgm:pt>
    <dgm:pt modelId="{E4659B47-18AC-4DF6-9717-07E2A2005A68}">
      <dgm:prSet phldrT="[Text]"/>
      <dgm:spPr/>
      <dgm:t>
        <a:bodyPr/>
        <a:lstStyle/>
        <a:p>
          <a:r>
            <a:rPr lang="en-US" smtClean="0">
              <a:latin typeface="+mj-lt"/>
            </a:rPr>
            <a:t>Less Pressure of Population</a:t>
          </a:r>
          <a:endParaRPr lang="en-US" dirty="0">
            <a:latin typeface="+mj-lt"/>
          </a:endParaRPr>
        </a:p>
      </dgm:t>
    </dgm:pt>
    <dgm:pt modelId="{DADCD22D-9406-4DF8-8FB5-92DA4173EDD6}" type="parTrans" cxnId="{A48FA07F-D3B5-4660-9711-11897FFE3354}">
      <dgm:prSet/>
      <dgm:spPr/>
      <dgm:t>
        <a:bodyPr/>
        <a:lstStyle/>
        <a:p>
          <a:endParaRPr lang="en-US"/>
        </a:p>
      </dgm:t>
    </dgm:pt>
    <dgm:pt modelId="{4D8F59EE-A339-4FB5-B6C8-C64303208687}" type="sibTrans" cxnId="{A48FA07F-D3B5-4660-9711-11897FFE3354}">
      <dgm:prSet/>
      <dgm:spPr/>
      <dgm:t>
        <a:bodyPr/>
        <a:lstStyle/>
        <a:p>
          <a:endParaRPr lang="en-US"/>
        </a:p>
      </dgm:t>
    </dgm:pt>
    <dgm:pt modelId="{14667154-3A97-4444-970C-6D4E0727744C}">
      <dgm:prSet phldrT="[Text]"/>
      <dgm:spPr/>
      <dgm:t>
        <a:bodyPr/>
        <a:lstStyle/>
        <a:p>
          <a:r>
            <a:rPr lang="en-US" smtClean="0">
              <a:latin typeface="+mj-lt"/>
            </a:rPr>
            <a:t>Developed Social Environment</a:t>
          </a:r>
          <a:endParaRPr lang="en-US" dirty="0">
            <a:latin typeface="+mj-lt"/>
          </a:endParaRPr>
        </a:p>
      </dgm:t>
    </dgm:pt>
    <dgm:pt modelId="{6E0BC91C-F8CB-41FB-A734-37833285CB7D}" type="parTrans" cxnId="{B33D1107-F402-48B4-B7F9-6AEEE52DA90B}">
      <dgm:prSet/>
      <dgm:spPr/>
      <dgm:t>
        <a:bodyPr/>
        <a:lstStyle/>
        <a:p>
          <a:endParaRPr lang="en-US"/>
        </a:p>
      </dgm:t>
    </dgm:pt>
    <dgm:pt modelId="{C899D052-4AF5-40C0-A961-70D6D129C0A7}" type="sibTrans" cxnId="{B33D1107-F402-48B4-B7F9-6AEEE52DA90B}">
      <dgm:prSet/>
      <dgm:spPr/>
      <dgm:t>
        <a:bodyPr/>
        <a:lstStyle/>
        <a:p>
          <a:endParaRPr lang="en-US"/>
        </a:p>
      </dgm:t>
    </dgm:pt>
    <dgm:pt modelId="{242F2C00-9D6F-4667-B76D-DBBB019565A5}" type="pres">
      <dgm:prSet presAssocID="{4EF6CADB-12E9-46F7-90E0-2A6B9494B03D}" presName="diagram" presStyleCnt="0">
        <dgm:presLayoutVars>
          <dgm:dir/>
          <dgm:resizeHandles val="exact"/>
        </dgm:presLayoutVars>
      </dgm:prSet>
      <dgm:spPr/>
      <dgm:t>
        <a:bodyPr/>
        <a:lstStyle/>
        <a:p>
          <a:endParaRPr lang="en-US"/>
        </a:p>
      </dgm:t>
    </dgm:pt>
    <dgm:pt modelId="{745C6407-3C87-42D2-B8C1-F386A879047F}" type="pres">
      <dgm:prSet presAssocID="{E521D4E7-50A5-4DFC-87AA-2A64B280A96D}" presName="node" presStyleLbl="node1" presStyleIdx="0" presStyleCnt="10">
        <dgm:presLayoutVars>
          <dgm:bulletEnabled val="1"/>
        </dgm:presLayoutVars>
      </dgm:prSet>
      <dgm:spPr/>
      <dgm:t>
        <a:bodyPr/>
        <a:lstStyle/>
        <a:p>
          <a:endParaRPr lang="en-US"/>
        </a:p>
      </dgm:t>
    </dgm:pt>
    <dgm:pt modelId="{37082B27-B571-4B79-ABD8-E77ABA4C2B21}" type="pres">
      <dgm:prSet presAssocID="{D16F5531-A78A-44FD-9515-1A66055AF5DF}" presName="sibTrans" presStyleCnt="0"/>
      <dgm:spPr/>
    </dgm:pt>
    <dgm:pt modelId="{E438D1CF-D56A-4708-977D-1DA94F98FFD0}" type="pres">
      <dgm:prSet presAssocID="{BB303DE6-FA91-44EA-BF9F-12BB08282D1C}" presName="node" presStyleLbl="node1" presStyleIdx="1" presStyleCnt="10">
        <dgm:presLayoutVars>
          <dgm:bulletEnabled val="1"/>
        </dgm:presLayoutVars>
      </dgm:prSet>
      <dgm:spPr/>
      <dgm:t>
        <a:bodyPr/>
        <a:lstStyle/>
        <a:p>
          <a:endParaRPr lang="en-US"/>
        </a:p>
      </dgm:t>
    </dgm:pt>
    <dgm:pt modelId="{B5992FE7-005B-4959-AC47-0BD39F5C2813}" type="pres">
      <dgm:prSet presAssocID="{6896DF16-94E3-44CC-814D-83CD3394CC0E}" presName="sibTrans" presStyleCnt="0"/>
      <dgm:spPr/>
    </dgm:pt>
    <dgm:pt modelId="{099BD3E3-0A3A-4207-BDEF-E5F5ADA51548}" type="pres">
      <dgm:prSet presAssocID="{7C6A0353-B568-4DF8-B276-2832099DB3A6}" presName="node" presStyleLbl="node1" presStyleIdx="2" presStyleCnt="10">
        <dgm:presLayoutVars>
          <dgm:bulletEnabled val="1"/>
        </dgm:presLayoutVars>
      </dgm:prSet>
      <dgm:spPr/>
      <dgm:t>
        <a:bodyPr/>
        <a:lstStyle/>
        <a:p>
          <a:endParaRPr lang="en-US"/>
        </a:p>
      </dgm:t>
    </dgm:pt>
    <dgm:pt modelId="{BA256903-04E5-410F-B7EC-DE0E8DCA79D5}" type="pres">
      <dgm:prSet presAssocID="{F2F1047C-18B6-4CCC-B296-2EE478970717}" presName="sibTrans" presStyleCnt="0"/>
      <dgm:spPr/>
    </dgm:pt>
    <dgm:pt modelId="{A4B70CBB-8B4A-4DCF-A813-742D975805CE}" type="pres">
      <dgm:prSet presAssocID="{6E817C61-2DEB-4A94-A620-A75AF9C7D7F9}" presName="node" presStyleLbl="node1" presStyleIdx="3" presStyleCnt="10">
        <dgm:presLayoutVars>
          <dgm:bulletEnabled val="1"/>
        </dgm:presLayoutVars>
      </dgm:prSet>
      <dgm:spPr/>
      <dgm:t>
        <a:bodyPr/>
        <a:lstStyle/>
        <a:p>
          <a:endParaRPr lang="en-US"/>
        </a:p>
      </dgm:t>
    </dgm:pt>
    <dgm:pt modelId="{B53A7018-EB05-44B8-980E-88A394B0D51A}" type="pres">
      <dgm:prSet presAssocID="{54B5AD28-F31B-4004-9655-9EEEEFF8CF40}" presName="sibTrans" presStyleCnt="0"/>
      <dgm:spPr/>
    </dgm:pt>
    <dgm:pt modelId="{E53261AE-1421-4A5D-AEEE-234AA578CEB8}" type="pres">
      <dgm:prSet presAssocID="{49A0B113-225F-4E57-B2CC-CC2682D10288}" presName="node" presStyleLbl="node1" presStyleIdx="4" presStyleCnt="10">
        <dgm:presLayoutVars>
          <dgm:bulletEnabled val="1"/>
        </dgm:presLayoutVars>
      </dgm:prSet>
      <dgm:spPr/>
      <dgm:t>
        <a:bodyPr/>
        <a:lstStyle/>
        <a:p>
          <a:endParaRPr lang="en-US"/>
        </a:p>
      </dgm:t>
    </dgm:pt>
    <dgm:pt modelId="{632A1584-E07C-4C0E-A5DE-AA306FCA20E4}" type="pres">
      <dgm:prSet presAssocID="{B45F0B86-2E8E-4504-8051-A07FB6C18C58}" presName="sibTrans" presStyleCnt="0"/>
      <dgm:spPr/>
    </dgm:pt>
    <dgm:pt modelId="{51D875D6-2FEA-4BAC-AFE2-FD3914BC1FAD}" type="pres">
      <dgm:prSet presAssocID="{9AA343A5-A355-421B-B37F-C05E6BA51F82}" presName="node" presStyleLbl="node1" presStyleIdx="5" presStyleCnt="10">
        <dgm:presLayoutVars>
          <dgm:bulletEnabled val="1"/>
        </dgm:presLayoutVars>
      </dgm:prSet>
      <dgm:spPr/>
      <dgm:t>
        <a:bodyPr/>
        <a:lstStyle/>
        <a:p>
          <a:endParaRPr lang="en-US"/>
        </a:p>
      </dgm:t>
    </dgm:pt>
    <dgm:pt modelId="{522AA291-6F60-4AFD-AAA4-FA75C862428E}" type="pres">
      <dgm:prSet presAssocID="{7ED716EA-5C3B-4AAE-9372-1565D18EB802}" presName="sibTrans" presStyleCnt="0"/>
      <dgm:spPr/>
    </dgm:pt>
    <dgm:pt modelId="{DF1501CB-CA61-4623-ADC2-96ECAC79F131}" type="pres">
      <dgm:prSet presAssocID="{B27C4CDF-8E38-4861-999E-33B5CC502D79}" presName="node" presStyleLbl="node1" presStyleIdx="6" presStyleCnt="10">
        <dgm:presLayoutVars>
          <dgm:bulletEnabled val="1"/>
        </dgm:presLayoutVars>
      </dgm:prSet>
      <dgm:spPr/>
      <dgm:t>
        <a:bodyPr/>
        <a:lstStyle/>
        <a:p>
          <a:endParaRPr lang="en-US"/>
        </a:p>
      </dgm:t>
    </dgm:pt>
    <dgm:pt modelId="{B2018498-000B-45D4-B9CF-0F8AFFCE8059}" type="pres">
      <dgm:prSet presAssocID="{667B366F-6313-45AD-9E75-44B93F44DC3D}" presName="sibTrans" presStyleCnt="0"/>
      <dgm:spPr/>
    </dgm:pt>
    <dgm:pt modelId="{360E8AB4-A1A4-49FC-93B4-BFBD822EB3F8}" type="pres">
      <dgm:prSet presAssocID="{A14F4EE8-01B0-433C-8E47-DF1246A71944}" presName="node" presStyleLbl="node1" presStyleIdx="7" presStyleCnt="10">
        <dgm:presLayoutVars>
          <dgm:bulletEnabled val="1"/>
        </dgm:presLayoutVars>
      </dgm:prSet>
      <dgm:spPr/>
      <dgm:t>
        <a:bodyPr/>
        <a:lstStyle/>
        <a:p>
          <a:endParaRPr lang="en-US"/>
        </a:p>
      </dgm:t>
    </dgm:pt>
    <dgm:pt modelId="{DBB3630D-AE40-4CD4-908A-5E9F913D52A8}" type="pres">
      <dgm:prSet presAssocID="{539B6817-2DA0-4530-91A0-73095D9BB636}" presName="sibTrans" presStyleCnt="0"/>
      <dgm:spPr/>
    </dgm:pt>
    <dgm:pt modelId="{BC061158-FA93-442F-8198-A40D645EF7E9}" type="pres">
      <dgm:prSet presAssocID="{E4659B47-18AC-4DF6-9717-07E2A2005A68}" presName="node" presStyleLbl="node1" presStyleIdx="8" presStyleCnt="10">
        <dgm:presLayoutVars>
          <dgm:bulletEnabled val="1"/>
        </dgm:presLayoutVars>
      </dgm:prSet>
      <dgm:spPr/>
      <dgm:t>
        <a:bodyPr/>
        <a:lstStyle/>
        <a:p>
          <a:endParaRPr lang="en-US"/>
        </a:p>
      </dgm:t>
    </dgm:pt>
    <dgm:pt modelId="{2BA3C3EE-2492-474B-8489-2C5F3D0D7CE0}" type="pres">
      <dgm:prSet presAssocID="{4D8F59EE-A339-4FB5-B6C8-C64303208687}" presName="sibTrans" presStyleCnt="0"/>
      <dgm:spPr/>
    </dgm:pt>
    <dgm:pt modelId="{22EBD256-8A4D-4570-82CC-AC8A2D57EF58}" type="pres">
      <dgm:prSet presAssocID="{14667154-3A97-4444-970C-6D4E0727744C}" presName="node" presStyleLbl="node1" presStyleIdx="9" presStyleCnt="10">
        <dgm:presLayoutVars>
          <dgm:bulletEnabled val="1"/>
        </dgm:presLayoutVars>
      </dgm:prSet>
      <dgm:spPr/>
      <dgm:t>
        <a:bodyPr/>
        <a:lstStyle/>
        <a:p>
          <a:endParaRPr lang="en-US"/>
        </a:p>
      </dgm:t>
    </dgm:pt>
  </dgm:ptLst>
  <dgm:cxnLst>
    <dgm:cxn modelId="{EE9357CC-8F30-4C45-8A57-066D26133AE0}" type="presOf" srcId="{E4659B47-18AC-4DF6-9717-07E2A2005A68}" destId="{BC061158-FA93-442F-8198-A40D645EF7E9}" srcOrd="0" destOrd="0" presId="urn:microsoft.com/office/officeart/2005/8/layout/default"/>
    <dgm:cxn modelId="{2DB6239B-E113-4D4A-8DAE-9230D837972F}" type="presOf" srcId="{6E817C61-2DEB-4A94-A620-A75AF9C7D7F9}" destId="{A4B70CBB-8B4A-4DCF-A813-742D975805CE}" srcOrd="0" destOrd="0" presId="urn:microsoft.com/office/officeart/2005/8/layout/default"/>
    <dgm:cxn modelId="{8C7EDCAF-7ADF-40B1-B3EC-F5BF6CBEDD13}" srcId="{4EF6CADB-12E9-46F7-90E0-2A6B9494B03D}" destId="{B27C4CDF-8E38-4861-999E-33B5CC502D79}" srcOrd="6" destOrd="0" parTransId="{2CE73D0D-2C87-4DC0-A828-6898E9828AA2}" sibTransId="{667B366F-6313-45AD-9E75-44B93F44DC3D}"/>
    <dgm:cxn modelId="{D13CC4E2-E81B-45F9-AD45-D3867EE99948}" type="presOf" srcId="{4EF6CADB-12E9-46F7-90E0-2A6B9494B03D}" destId="{242F2C00-9D6F-4667-B76D-DBBB019565A5}" srcOrd="0" destOrd="0" presId="urn:microsoft.com/office/officeart/2005/8/layout/default"/>
    <dgm:cxn modelId="{15967478-3283-489F-BFEF-7804C3A43E13}" srcId="{4EF6CADB-12E9-46F7-90E0-2A6B9494B03D}" destId="{BB303DE6-FA91-44EA-BF9F-12BB08282D1C}" srcOrd="1" destOrd="0" parTransId="{823D056B-2A83-4BB5-921D-7CCD1AE28CFF}" sibTransId="{6896DF16-94E3-44CC-814D-83CD3394CC0E}"/>
    <dgm:cxn modelId="{0A45E128-E1FA-434D-B0D0-6EED0B12D086}" type="presOf" srcId="{B27C4CDF-8E38-4861-999E-33B5CC502D79}" destId="{DF1501CB-CA61-4623-ADC2-96ECAC79F131}" srcOrd="0" destOrd="0" presId="urn:microsoft.com/office/officeart/2005/8/layout/default"/>
    <dgm:cxn modelId="{B33D1107-F402-48B4-B7F9-6AEEE52DA90B}" srcId="{4EF6CADB-12E9-46F7-90E0-2A6B9494B03D}" destId="{14667154-3A97-4444-970C-6D4E0727744C}" srcOrd="9" destOrd="0" parTransId="{6E0BC91C-F8CB-41FB-A734-37833285CB7D}" sibTransId="{C899D052-4AF5-40C0-A961-70D6D129C0A7}"/>
    <dgm:cxn modelId="{EE75885A-858C-4661-90C7-517F72FCCBF9}" type="presOf" srcId="{BB303DE6-FA91-44EA-BF9F-12BB08282D1C}" destId="{E438D1CF-D56A-4708-977D-1DA94F98FFD0}" srcOrd="0" destOrd="0" presId="urn:microsoft.com/office/officeart/2005/8/layout/default"/>
    <dgm:cxn modelId="{8578EC41-82B1-4ED3-86D3-C5C3810D006E}" type="presOf" srcId="{A14F4EE8-01B0-433C-8E47-DF1246A71944}" destId="{360E8AB4-A1A4-49FC-93B4-BFBD822EB3F8}" srcOrd="0" destOrd="0" presId="urn:microsoft.com/office/officeart/2005/8/layout/default"/>
    <dgm:cxn modelId="{56066235-C45A-4924-BB52-479C9A4B858B}" srcId="{4EF6CADB-12E9-46F7-90E0-2A6B9494B03D}" destId="{6E817C61-2DEB-4A94-A620-A75AF9C7D7F9}" srcOrd="3" destOrd="0" parTransId="{0F8D807B-952E-43FE-BFF9-6D07E903E98D}" sibTransId="{54B5AD28-F31B-4004-9655-9EEEEFF8CF40}"/>
    <dgm:cxn modelId="{01014E18-2C95-4EE7-9F78-84B46B71B4B9}" type="presOf" srcId="{49A0B113-225F-4E57-B2CC-CC2682D10288}" destId="{E53261AE-1421-4A5D-AEEE-234AA578CEB8}" srcOrd="0" destOrd="0" presId="urn:microsoft.com/office/officeart/2005/8/layout/default"/>
    <dgm:cxn modelId="{A48FA07F-D3B5-4660-9711-11897FFE3354}" srcId="{4EF6CADB-12E9-46F7-90E0-2A6B9494B03D}" destId="{E4659B47-18AC-4DF6-9717-07E2A2005A68}" srcOrd="8" destOrd="0" parTransId="{DADCD22D-9406-4DF8-8FB5-92DA4173EDD6}" sibTransId="{4D8F59EE-A339-4FB5-B6C8-C64303208687}"/>
    <dgm:cxn modelId="{93BFC2A5-A63E-4FFD-8055-95FB3719AFC1}" type="presOf" srcId="{7C6A0353-B568-4DF8-B276-2832099DB3A6}" destId="{099BD3E3-0A3A-4207-BDEF-E5F5ADA51548}" srcOrd="0" destOrd="0" presId="urn:microsoft.com/office/officeart/2005/8/layout/default"/>
    <dgm:cxn modelId="{0C66C10B-8F2C-4652-B848-0AF38ADE1DCC}" type="presOf" srcId="{14667154-3A97-4444-970C-6D4E0727744C}" destId="{22EBD256-8A4D-4570-82CC-AC8A2D57EF58}" srcOrd="0" destOrd="0" presId="urn:microsoft.com/office/officeart/2005/8/layout/default"/>
    <dgm:cxn modelId="{28B76476-C71E-4B73-88F8-AF301B70F0AB}" srcId="{4EF6CADB-12E9-46F7-90E0-2A6B9494B03D}" destId="{9AA343A5-A355-421B-B37F-C05E6BA51F82}" srcOrd="5" destOrd="0" parTransId="{367B5F4C-BA5C-4831-9E0C-36B35A8124D7}" sibTransId="{7ED716EA-5C3B-4AAE-9372-1565D18EB802}"/>
    <dgm:cxn modelId="{A1B2315D-99E3-4725-A367-49A2DD3822B5}" srcId="{4EF6CADB-12E9-46F7-90E0-2A6B9494B03D}" destId="{A14F4EE8-01B0-433C-8E47-DF1246A71944}" srcOrd="7" destOrd="0" parTransId="{D5808954-9C8F-4A43-B9FD-7A542A9FBBD2}" sibTransId="{539B6817-2DA0-4530-91A0-73095D9BB636}"/>
    <dgm:cxn modelId="{C811ADEE-F49F-4F7A-A3B9-248E2B4D8D3E}" type="presOf" srcId="{E521D4E7-50A5-4DFC-87AA-2A64B280A96D}" destId="{745C6407-3C87-42D2-B8C1-F386A879047F}" srcOrd="0" destOrd="0" presId="urn:microsoft.com/office/officeart/2005/8/layout/default"/>
    <dgm:cxn modelId="{E21480D9-647E-4DF4-A4EA-B221EAFC0052}" srcId="{4EF6CADB-12E9-46F7-90E0-2A6B9494B03D}" destId="{49A0B113-225F-4E57-B2CC-CC2682D10288}" srcOrd="4" destOrd="0" parTransId="{D5C727E2-221F-4E7A-B9DB-925955E16593}" sibTransId="{B45F0B86-2E8E-4504-8051-A07FB6C18C58}"/>
    <dgm:cxn modelId="{22DD45BF-C27F-4C79-9017-EA44D3EFA4D7}" srcId="{4EF6CADB-12E9-46F7-90E0-2A6B9494B03D}" destId="{7C6A0353-B568-4DF8-B276-2832099DB3A6}" srcOrd="2" destOrd="0" parTransId="{68A6D1D3-4045-441F-8A0E-DB593EA660A6}" sibTransId="{F2F1047C-18B6-4CCC-B296-2EE478970717}"/>
    <dgm:cxn modelId="{8E41EA41-B910-4ACB-83F9-60E610626B12}" type="presOf" srcId="{9AA343A5-A355-421B-B37F-C05E6BA51F82}" destId="{51D875D6-2FEA-4BAC-AFE2-FD3914BC1FAD}" srcOrd="0" destOrd="0" presId="urn:microsoft.com/office/officeart/2005/8/layout/default"/>
    <dgm:cxn modelId="{8619EA11-4199-4377-9711-5A9A930BB50A}" srcId="{4EF6CADB-12E9-46F7-90E0-2A6B9494B03D}" destId="{E521D4E7-50A5-4DFC-87AA-2A64B280A96D}" srcOrd="0" destOrd="0" parTransId="{B42FE940-6D6F-4B1A-BE44-218727246EEE}" sibTransId="{D16F5531-A78A-44FD-9515-1A66055AF5DF}"/>
    <dgm:cxn modelId="{959B17DF-4F50-40E0-B9D2-4B6449075DEB}" type="presParOf" srcId="{242F2C00-9D6F-4667-B76D-DBBB019565A5}" destId="{745C6407-3C87-42D2-B8C1-F386A879047F}" srcOrd="0" destOrd="0" presId="urn:microsoft.com/office/officeart/2005/8/layout/default"/>
    <dgm:cxn modelId="{2DFF26C3-4BDE-4342-AB6E-4CFE23A58848}" type="presParOf" srcId="{242F2C00-9D6F-4667-B76D-DBBB019565A5}" destId="{37082B27-B571-4B79-ABD8-E77ABA4C2B21}" srcOrd="1" destOrd="0" presId="urn:microsoft.com/office/officeart/2005/8/layout/default"/>
    <dgm:cxn modelId="{8BB2C3F4-A382-4C1A-B85A-D809CD835855}" type="presParOf" srcId="{242F2C00-9D6F-4667-B76D-DBBB019565A5}" destId="{E438D1CF-D56A-4708-977D-1DA94F98FFD0}" srcOrd="2" destOrd="0" presId="urn:microsoft.com/office/officeart/2005/8/layout/default"/>
    <dgm:cxn modelId="{8F5693A8-33F3-4963-82C7-4FDF9CF8FEF5}" type="presParOf" srcId="{242F2C00-9D6F-4667-B76D-DBBB019565A5}" destId="{B5992FE7-005B-4959-AC47-0BD39F5C2813}" srcOrd="3" destOrd="0" presId="urn:microsoft.com/office/officeart/2005/8/layout/default"/>
    <dgm:cxn modelId="{A809ED6C-680D-4CBD-ABAE-D353D44AD696}" type="presParOf" srcId="{242F2C00-9D6F-4667-B76D-DBBB019565A5}" destId="{099BD3E3-0A3A-4207-BDEF-E5F5ADA51548}" srcOrd="4" destOrd="0" presId="urn:microsoft.com/office/officeart/2005/8/layout/default"/>
    <dgm:cxn modelId="{55804C24-9D00-45A1-B503-F0FFB48AB3FC}" type="presParOf" srcId="{242F2C00-9D6F-4667-B76D-DBBB019565A5}" destId="{BA256903-04E5-410F-B7EC-DE0E8DCA79D5}" srcOrd="5" destOrd="0" presId="urn:microsoft.com/office/officeart/2005/8/layout/default"/>
    <dgm:cxn modelId="{999B226A-C15B-41B3-98B9-7122610B3D51}" type="presParOf" srcId="{242F2C00-9D6F-4667-B76D-DBBB019565A5}" destId="{A4B70CBB-8B4A-4DCF-A813-742D975805CE}" srcOrd="6" destOrd="0" presId="urn:microsoft.com/office/officeart/2005/8/layout/default"/>
    <dgm:cxn modelId="{3C09208B-373F-4816-9404-95957D7DB5E9}" type="presParOf" srcId="{242F2C00-9D6F-4667-B76D-DBBB019565A5}" destId="{B53A7018-EB05-44B8-980E-88A394B0D51A}" srcOrd="7" destOrd="0" presId="urn:microsoft.com/office/officeart/2005/8/layout/default"/>
    <dgm:cxn modelId="{71850504-4373-4C03-B24F-6B98D6DB2E60}" type="presParOf" srcId="{242F2C00-9D6F-4667-B76D-DBBB019565A5}" destId="{E53261AE-1421-4A5D-AEEE-234AA578CEB8}" srcOrd="8" destOrd="0" presId="urn:microsoft.com/office/officeart/2005/8/layout/default"/>
    <dgm:cxn modelId="{6CD12862-92F3-4AE0-8B01-2600B3A1AB90}" type="presParOf" srcId="{242F2C00-9D6F-4667-B76D-DBBB019565A5}" destId="{632A1584-E07C-4C0E-A5DE-AA306FCA20E4}" srcOrd="9" destOrd="0" presId="urn:microsoft.com/office/officeart/2005/8/layout/default"/>
    <dgm:cxn modelId="{9BE45DA1-0CDA-4271-89E3-BB08DC002A1F}" type="presParOf" srcId="{242F2C00-9D6F-4667-B76D-DBBB019565A5}" destId="{51D875D6-2FEA-4BAC-AFE2-FD3914BC1FAD}" srcOrd="10" destOrd="0" presId="urn:microsoft.com/office/officeart/2005/8/layout/default"/>
    <dgm:cxn modelId="{6223910C-EAE2-4C4A-867E-960634F9BD49}" type="presParOf" srcId="{242F2C00-9D6F-4667-B76D-DBBB019565A5}" destId="{522AA291-6F60-4AFD-AAA4-FA75C862428E}" srcOrd="11" destOrd="0" presId="urn:microsoft.com/office/officeart/2005/8/layout/default"/>
    <dgm:cxn modelId="{1CFB3BF3-C798-4E8B-8834-BB7188BA0C78}" type="presParOf" srcId="{242F2C00-9D6F-4667-B76D-DBBB019565A5}" destId="{DF1501CB-CA61-4623-ADC2-96ECAC79F131}" srcOrd="12" destOrd="0" presId="urn:microsoft.com/office/officeart/2005/8/layout/default"/>
    <dgm:cxn modelId="{EE1BA4A3-7315-4A6A-AB25-2BC01FF0824B}" type="presParOf" srcId="{242F2C00-9D6F-4667-B76D-DBBB019565A5}" destId="{B2018498-000B-45D4-B9CF-0F8AFFCE8059}" srcOrd="13" destOrd="0" presId="urn:microsoft.com/office/officeart/2005/8/layout/default"/>
    <dgm:cxn modelId="{0160CA5D-FC72-4661-97C5-71898C8C785F}" type="presParOf" srcId="{242F2C00-9D6F-4667-B76D-DBBB019565A5}" destId="{360E8AB4-A1A4-49FC-93B4-BFBD822EB3F8}" srcOrd="14" destOrd="0" presId="urn:microsoft.com/office/officeart/2005/8/layout/default"/>
    <dgm:cxn modelId="{A586C9F0-8E32-4E29-A0B7-E37016B6B003}" type="presParOf" srcId="{242F2C00-9D6F-4667-B76D-DBBB019565A5}" destId="{DBB3630D-AE40-4CD4-908A-5E9F913D52A8}" srcOrd="15" destOrd="0" presId="urn:microsoft.com/office/officeart/2005/8/layout/default"/>
    <dgm:cxn modelId="{AB6859EC-FB2A-49EC-BB4D-31519E56A0A3}" type="presParOf" srcId="{242F2C00-9D6F-4667-B76D-DBBB019565A5}" destId="{BC061158-FA93-442F-8198-A40D645EF7E9}" srcOrd="16" destOrd="0" presId="urn:microsoft.com/office/officeart/2005/8/layout/default"/>
    <dgm:cxn modelId="{6E9CE752-6CAF-47B5-8967-630CC38B319E}" type="presParOf" srcId="{242F2C00-9D6F-4667-B76D-DBBB019565A5}" destId="{2BA3C3EE-2492-474B-8489-2C5F3D0D7CE0}" srcOrd="17" destOrd="0" presId="urn:microsoft.com/office/officeart/2005/8/layout/default"/>
    <dgm:cxn modelId="{915F4A93-E34C-4D9A-BBA2-4E9E9327FEC5}" type="presParOf" srcId="{242F2C00-9D6F-4667-B76D-DBBB019565A5}" destId="{22EBD256-8A4D-4570-82CC-AC8A2D57EF5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0B6F45-686F-431B-B77D-8B21A2AAFE9A}" type="doc">
      <dgm:prSet loTypeId="urn:microsoft.com/office/officeart/2005/8/layout/balance1" loCatId="relationship" qsTypeId="urn:microsoft.com/office/officeart/2005/8/quickstyle/3d3" qsCatId="3D" csTypeId="urn:microsoft.com/office/officeart/2005/8/colors/colorful5" csCatId="colorful" phldr="1"/>
      <dgm:spPr/>
      <dgm:t>
        <a:bodyPr/>
        <a:lstStyle/>
        <a:p>
          <a:endParaRPr lang="en-US"/>
        </a:p>
      </dgm:t>
    </dgm:pt>
    <dgm:pt modelId="{61A5DFEC-0891-456A-8D99-B98A6DCD1D3E}">
      <dgm:prSet phldrT="[Text]" custT="1"/>
      <dgm:spPr/>
      <dgm:t>
        <a:bodyPr/>
        <a:lstStyle/>
        <a:p>
          <a:r>
            <a:rPr lang="en-US" sz="1400" dirty="0" smtClean="0">
              <a:latin typeface="+mj-lt"/>
            </a:rPr>
            <a:t>Dynamism in respect of development has come into force. </a:t>
          </a:r>
        </a:p>
        <a:p>
          <a:r>
            <a:rPr lang="en-US" sz="1400" dirty="0" smtClean="0">
              <a:latin typeface="+mj-lt"/>
            </a:rPr>
            <a:t>Per capita income is increasing though at a slow rate. </a:t>
          </a:r>
        </a:p>
        <a:p>
          <a:r>
            <a:rPr lang="en-US" sz="1400" dirty="0" smtClean="0">
              <a:latin typeface="+mj-lt"/>
            </a:rPr>
            <a:t>Standard of living of the people is gradually improving. </a:t>
          </a:r>
        </a:p>
        <a:p>
          <a:r>
            <a:rPr lang="en-US" sz="1400" dirty="0" smtClean="0">
              <a:latin typeface="+mj-lt"/>
            </a:rPr>
            <a:t> gradual increase in the rate of education</a:t>
          </a:r>
        </a:p>
        <a:p>
          <a:r>
            <a:rPr lang="en-US" sz="1400" dirty="0" smtClean="0">
              <a:latin typeface="+mj-lt"/>
            </a:rPr>
            <a:t>Future expansion in economic development</a:t>
          </a:r>
        </a:p>
        <a:p>
          <a:r>
            <a:rPr lang="en-US" sz="1400" dirty="0" smtClean="0">
              <a:latin typeface="+mj-lt"/>
            </a:rPr>
            <a:t> </a:t>
          </a:r>
          <a:endParaRPr lang="en-US" sz="1400" dirty="0">
            <a:latin typeface="+mj-lt"/>
          </a:endParaRPr>
        </a:p>
      </dgm:t>
    </dgm:pt>
    <dgm:pt modelId="{E14D79EE-2EA0-4A56-8884-33E715D550B7}" type="parTrans" cxnId="{7884D01A-826C-4B73-84A0-0425B7147104}">
      <dgm:prSet/>
      <dgm:spPr/>
      <dgm:t>
        <a:bodyPr/>
        <a:lstStyle/>
        <a:p>
          <a:endParaRPr lang="en-US"/>
        </a:p>
      </dgm:t>
    </dgm:pt>
    <dgm:pt modelId="{977E2A2B-7AAB-4AF6-8DB6-8402AF4BE083}" type="sibTrans" cxnId="{7884D01A-826C-4B73-84A0-0425B7147104}">
      <dgm:prSet/>
      <dgm:spPr/>
      <dgm:t>
        <a:bodyPr/>
        <a:lstStyle/>
        <a:p>
          <a:endParaRPr lang="en-US"/>
        </a:p>
      </dgm:t>
    </dgm:pt>
    <dgm:pt modelId="{2CBA7AE1-5A55-4236-A881-0283D6289ECB}">
      <dgm:prSet phldrT="[Text]" custT="1"/>
      <dgm:spPr/>
      <dgm:t>
        <a:bodyPr/>
        <a:lstStyle/>
        <a:p>
          <a:pPr algn="l"/>
          <a:r>
            <a:rPr lang="en-US" sz="1400" dirty="0" smtClean="0">
              <a:latin typeface="+mj-lt"/>
            </a:rPr>
            <a:t>Less per capita income</a:t>
          </a:r>
        </a:p>
        <a:p>
          <a:pPr algn="l"/>
          <a:r>
            <a:rPr lang="en-US" sz="1400" dirty="0" smtClean="0">
              <a:latin typeface="+mj-lt"/>
            </a:rPr>
            <a:t>Low standard of living</a:t>
          </a:r>
        </a:p>
        <a:p>
          <a:pPr algn="l"/>
          <a:r>
            <a:rPr lang="en-US" sz="1400" dirty="0" smtClean="0">
              <a:latin typeface="+mj-lt"/>
            </a:rPr>
            <a:t>Underdeveloped agriculture and industry</a:t>
          </a:r>
        </a:p>
        <a:p>
          <a:pPr algn="l"/>
          <a:r>
            <a:rPr lang="en-US" sz="1400" dirty="0" smtClean="0">
              <a:latin typeface="+mj-lt"/>
            </a:rPr>
            <a:t>High population growth</a:t>
          </a:r>
        </a:p>
        <a:p>
          <a:pPr algn="l"/>
          <a:r>
            <a:rPr lang="en-US" sz="1400" dirty="0" smtClean="0">
              <a:latin typeface="+mj-lt"/>
            </a:rPr>
            <a:t>Wide unemployment</a:t>
          </a:r>
        </a:p>
        <a:p>
          <a:pPr algn="l"/>
          <a:r>
            <a:rPr lang="en-US" sz="1400" dirty="0" smtClean="0">
              <a:latin typeface="+mj-lt"/>
            </a:rPr>
            <a:t>Food deficit and malnutrition </a:t>
          </a:r>
        </a:p>
        <a:p>
          <a:pPr algn="l"/>
          <a:r>
            <a:rPr lang="en-US" sz="1400" dirty="0" smtClean="0">
              <a:latin typeface="+mj-lt"/>
            </a:rPr>
            <a:t>Shortage of savings, </a:t>
          </a:r>
        </a:p>
        <a:p>
          <a:pPr algn="l"/>
          <a:r>
            <a:rPr lang="en-US" sz="1400" dirty="0" smtClean="0">
              <a:latin typeface="+mj-lt"/>
            </a:rPr>
            <a:t>Underdeveloped transport communication system</a:t>
          </a:r>
        </a:p>
        <a:p>
          <a:pPr algn="l"/>
          <a:r>
            <a:rPr lang="en-US" sz="1400" dirty="0" smtClean="0">
              <a:latin typeface="+mj-lt"/>
            </a:rPr>
            <a:t>Less education rate</a:t>
          </a:r>
        </a:p>
        <a:p>
          <a:pPr algn="l"/>
          <a:r>
            <a:rPr lang="en-US" sz="1400" dirty="0" smtClean="0">
              <a:latin typeface="+mj-lt"/>
            </a:rPr>
            <a:t>Inadequate  health, housing and other basic facilities</a:t>
          </a:r>
        </a:p>
        <a:p>
          <a:pPr algn="l"/>
          <a:r>
            <a:rPr lang="en-US" sz="1400" dirty="0" smtClean="0">
              <a:latin typeface="+mj-lt"/>
            </a:rPr>
            <a:t>Prevalent social indiscipline and Political instability </a:t>
          </a:r>
          <a:endParaRPr lang="en-US" sz="1400" dirty="0">
            <a:latin typeface="+mj-lt"/>
          </a:endParaRPr>
        </a:p>
      </dgm:t>
    </dgm:pt>
    <dgm:pt modelId="{1440BC4F-577C-4272-B1ED-F118F297FFEA}" type="parTrans" cxnId="{C2FA9FDB-0EA4-4223-ADC0-0EC2E4FCC70A}">
      <dgm:prSet/>
      <dgm:spPr/>
      <dgm:t>
        <a:bodyPr/>
        <a:lstStyle/>
        <a:p>
          <a:endParaRPr lang="en-US"/>
        </a:p>
      </dgm:t>
    </dgm:pt>
    <dgm:pt modelId="{10D29FAD-52AE-4EB0-9A5C-241CA4D13164}" type="sibTrans" cxnId="{C2FA9FDB-0EA4-4223-ADC0-0EC2E4FCC70A}">
      <dgm:prSet/>
      <dgm:spPr/>
      <dgm:t>
        <a:bodyPr/>
        <a:lstStyle/>
        <a:p>
          <a:endParaRPr lang="en-US"/>
        </a:p>
      </dgm:t>
    </dgm:pt>
    <dgm:pt modelId="{D92D7E70-157E-4C2C-B70C-A5951EE81FFA}" type="pres">
      <dgm:prSet presAssocID="{3B0B6F45-686F-431B-B77D-8B21A2AAFE9A}" presName="outerComposite" presStyleCnt="0">
        <dgm:presLayoutVars>
          <dgm:chMax val="2"/>
          <dgm:animLvl val="lvl"/>
          <dgm:resizeHandles val="exact"/>
        </dgm:presLayoutVars>
      </dgm:prSet>
      <dgm:spPr/>
      <dgm:t>
        <a:bodyPr/>
        <a:lstStyle/>
        <a:p>
          <a:endParaRPr lang="en-US"/>
        </a:p>
      </dgm:t>
    </dgm:pt>
    <dgm:pt modelId="{3F4E4F46-C111-4354-A0FD-9EEC9D527D64}" type="pres">
      <dgm:prSet presAssocID="{3B0B6F45-686F-431B-B77D-8B21A2AAFE9A}" presName="dummyMaxCanvas" presStyleCnt="0"/>
      <dgm:spPr/>
      <dgm:t>
        <a:bodyPr/>
        <a:lstStyle/>
        <a:p>
          <a:endParaRPr lang="en-US"/>
        </a:p>
      </dgm:t>
    </dgm:pt>
    <dgm:pt modelId="{BF69D81E-4717-4FC6-837B-01D8FADA3C0F}" type="pres">
      <dgm:prSet presAssocID="{3B0B6F45-686F-431B-B77D-8B21A2AAFE9A}" presName="parentComposite" presStyleCnt="0"/>
      <dgm:spPr/>
      <dgm:t>
        <a:bodyPr/>
        <a:lstStyle/>
        <a:p>
          <a:endParaRPr lang="en-US"/>
        </a:p>
      </dgm:t>
    </dgm:pt>
    <dgm:pt modelId="{2F1C31A9-8DB7-4557-B4C6-70F5AE3BB45E}" type="pres">
      <dgm:prSet presAssocID="{3B0B6F45-686F-431B-B77D-8B21A2AAFE9A}" presName="parent1" presStyleLbl="alignAccFollowNode1" presStyleIdx="0" presStyleCnt="4" custScaleY="273170" custLinFactY="1010" custLinFactNeighborX="11223" custLinFactNeighborY="100000">
        <dgm:presLayoutVars>
          <dgm:chMax val="4"/>
        </dgm:presLayoutVars>
      </dgm:prSet>
      <dgm:spPr/>
      <dgm:t>
        <a:bodyPr/>
        <a:lstStyle/>
        <a:p>
          <a:endParaRPr lang="en-US"/>
        </a:p>
      </dgm:t>
    </dgm:pt>
    <dgm:pt modelId="{B9F169F4-23AF-416B-A00E-2FD33A9F912C}" type="pres">
      <dgm:prSet presAssocID="{3B0B6F45-686F-431B-B77D-8B21A2AAFE9A}" presName="parent2" presStyleLbl="alignAccFollowNode1" presStyleIdx="1" presStyleCnt="4" custScaleY="381439" custLinFactNeighborX="702" custLinFactNeighborY="84596">
        <dgm:presLayoutVars>
          <dgm:chMax val="4"/>
        </dgm:presLayoutVars>
      </dgm:prSet>
      <dgm:spPr/>
      <dgm:t>
        <a:bodyPr/>
        <a:lstStyle/>
        <a:p>
          <a:endParaRPr lang="en-US"/>
        </a:p>
      </dgm:t>
    </dgm:pt>
    <dgm:pt modelId="{C53ADA0B-3021-449E-BE35-EAFD1459A4F3}" type="pres">
      <dgm:prSet presAssocID="{3B0B6F45-686F-431B-B77D-8B21A2AAFE9A}" presName="childrenComposite" presStyleCnt="0"/>
      <dgm:spPr/>
      <dgm:t>
        <a:bodyPr/>
        <a:lstStyle/>
        <a:p>
          <a:endParaRPr lang="en-US"/>
        </a:p>
      </dgm:t>
    </dgm:pt>
    <dgm:pt modelId="{4A69E3A7-1337-4C92-886F-75DD80324B0F}" type="pres">
      <dgm:prSet presAssocID="{3B0B6F45-686F-431B-B77D-8B21A2AAFE9A}" presName="dummyMaxCanvas_ChildArea" presStyleCnt="0"/>
      <dgm:spPr/>
      <dgm:t>
        <a:bodyPr/>
        <a:lstStyle/>
        <a:p>
          <a:endParaRPr lang="en-US"/>
        </a:p>
      </dgm:t>
    </dgm:pt>
    <dgm:pt modelId="{C6A47EA4-78B9-4FCB-B569-CC74B69526D8}" type="pres">
      <dgm:prSet presAssocID="{3B0B6F45-686F-431B-B77D-8B21A2AAFE9A}" presName="fulcrum" presStyleLbl="alignAccFollowNode1" presStyleIdx="2" presStyleCnt="4" custScaleX="100886" custScaleY="97740" custLinFactNeighborX="2034" custLinFactNeighborY="-90909"/>
      <dgm:spPr/>
      <dgm:t>
        <a:bodyPr/>
        <a:lstStyle/>
        <a:p>
          <a:endParaRPr lang="en-US"/>
        </a:p>
      </dgm:t>
    </dgm:pt>
    <dgm:pt modelId="{9B645A53-E9DD-46D8-A6C0-0149C786D3FD}" type="pres">
      <dgm:prSet presAssocID="{3B0B6F45-686F-431B-B77D-8B21A2AAFE9A}" presName="balance_00" presStyleLbl="alignAccFollowNode1" presStyleIdx="3" presStyleCnt="4" custAng="562429" custLinFactY="-100000" custLinFactNeighborX="387" custLinFactNeighborY="-155787">
        <dgm:presLayoutVars>
          <dgm:bulletEnabled val="1"/>
        </dgm:presLayoutVars>
      </dgm:prSet>
      <dgm:spPr/>
      <dgm:t>
        <a:bodyPr/>
        <a:lstStyle/>
        <a:p>
          <a:endParaRPr lang="en-US"/>
        </a:p>
      </dgm:t>
    </dgm:pt>
  </dgm:ptLst>
  <dgm:cxnLst>
    <dgm:cxn modelId="{5284DBBE-1529-43AF-B74C-266E81FAA818}" type="presOf" srcId="{61A5DFEC-0891-456A-8D99-B98A6DCD1D3E}" destId="{2F1C31A9-8DB7-4557-B4C6-70F5AE3BB45E}" srcOrd="0" destOrd="0" presId="urn:microsoft.com/office/officeart/2005/8/layout/balance1"/>
    <dgm:cxn modelId="{C2FA9FDB-0EA4-4223-ADC0-0EC2E4FCC70A}" srcId="{3B0B6F45-686F-431B-B77D-8B21A2AAFE9A}" destId="{2CBA7AE1-5A55-4236-A881-0283D6289ECB}" srcOrd="1" destOrd="0" parTransId="{1440BC4F-577C-4272-B1ED-F118F297FFEA}" sibTransId="{10D29FAD-52AE-4EB0-9A5C-241CA4D13164}"/>
    <dgm:cxn modelId="{7884D01A-826C-4B73-84A0-0425B7147104}" srcId="{3B0B6F45-686F-431B-B77D-8B21A2AAFE9A}" destId="{61A5DFEC-0891-456A-8D99-B98A6DCD1D3E}" srcOrd="0" destOrd="0" parTransId="{E14D79EE-2EA0-4A56-8884-33E715D550B7}" sibTransId="{977E2A2B-7AAB-4AF6-8DB6-8402AF4BE083}"/>
    <dgm:cxn modelId="{A8AE928E-4E2D-4039-99F8-27E5EEFE137D}" type="presOf" srcId="{3B0B6F45-686F-431B-B77D-8B21A2AAFE9A}" destId="{D92D7E70-157E-4C2C-B70C-A5951EE81FFA}" srcOrd="0" destOrd="0" presId="urn:microsoft.com/office/officeart/2005/8/layout/balance1"/>
    <dgm:cxn modelId="{EE5517B5-0401-4267-8C45-B6E47016440D}" type="presOf" srcId="{2CBA7AE1-5A55-4236-A881-0283D6289ECB}" destId="{B9F169F4-23AF-416B-A00E-2FD33A9F912C}" srcOrd="0" destOrd="0" presId="urn:microsoft.com/office/officeart/2005/8/layout/balance1"/>
    <dgm:cxn modelId="{C3302BBF-3524-4E87-8864-87306C7D7A5F}" type="presParOf" srcId="{D92D7E70-157E-4C2C-B70C-A5951EE81FFA}" destId="{3F4E4F46-C111-4354-A0FD-9EEC9D527D64}" srcOrd="0" destOrd="0" presId="urn:microsoft.com/office/officeart/2005/8/layout/balance1"/>
    <dgm:cxn modelId="{F3BAD2CB-28C2-4943-81BC-63356C4726E2}" type="presParOf" srcId="{D92D7E70-157E-4C2C-B70C-A5951EE81FFA}" destId="{BF69D81E-4717-4FC6-837B-01D8FADA3C0F}" srcOrd="1" destOrd="0" presId="urn:microsoft.com/office/officeart/2005/8/layout/balance1"/>
    <dgm:cxn modelId="{13B5253C-CBCA-49AE-9FD7-17B4CE1B5AE0}" type="presParOf" srcId="{BF69D81E-4717-4FC6-837B-01D8FADA3C0F}" destId="{2F1C31A9-8DB7-4557-B4C6-70F5AE3BB45E}" srcOrd="0" destOrd="0" presId="urn:microsoft.com/office/officeart/2005/8/layout/balance1"/>
    <dgm:cxn modelId="{B9F2CF67-FA97-4AB6-AC75-A18D51D7D06A}" type="presParOf" srcId="{BF69D81E-4717-4FC6-837B-01D8FADA3C0F}" destId="{B9F169F4-23AF-416B-A00E-2FD33A9F912C}" srcOrd="1" destOrd="0" presId="urn:microsoft.com/office/officeart/2005/8/layout/balance1"/>
    <dgm:cxn modelId="{6DF0D970-14A7-4357-BA63-D7424BDCF175}" type="presParOf" srcId="{D92D7E70-157E-4C2C-B70C-A5951EE81FFA}" destId="{C53ADA0B-3021-449E-BE35-EAFD1459A4F3}" srcOrd="2" destOrd="0" presId="urn:microsoft.com/office/officeart/2005/8/layout/balance1"/>
    <dgm:cxn modelId="{40AF4870-7CB7-4B91-B68F-0297CBA103B9}" type="presParOf" srcId="{C53ADA0B-3021-449E-BE35-EAFD1459A4F3}" destId="{4A69E3A7-1337-4C92-886F-75DD80324B0F}" srcOrd="0" destOrd="0" presId="urn:microsoft.com/office/officeart/2005/8/layout/balance1"/>
    <dgm:cxn modelId="{773B7035-5BF5-438B-9BAA-FB6C10E7D010}" type="presParOf" srcId="{C53ADA0B-3021-449E-BE35-EAFD1459A4F3}" destId="{C6A47EA4-78B9-4FCB-B569-CC74B69526D8}" srcOrd="1" destOrd="0" presId="urn:microsoft.com/office/officeart/2005/8/layout/balance1"/>
    <dgm:cxn modelId="{EE32F1FB-E562-4AC0-835E-1F2E6EF98996}" type="presParOf" srcId="{C53ADA0B-3021-449E-BE35-EAFD1459A4F3}" destId="{9B645A53-E9DD-46D8-A6C0-0149C786D3FD}"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8FBCB-D6BC-46DF-AB73-FED816E3F7DC}">
      <dsp:nvSpPr>
        <dsp:cNvPr id="0" name=""/>
        <dsp:cNvSpPr/>
      </dsp:nvSpPr>
      <dsp:spPr>
        <a:xfrm rot="5400000">
          <a:off x="278588" y="2417429"/>
          <a:ext cx="827276" cy="137656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1CCBC-F775-4CD4-8E28-0A5BA0979FAF}">
      <dsp:nvSpPr>
        <dsp:cNvPr id="0" name=""/>
        <dsp:cNvSpPr/>
      </dsp:nvSpPr>
      <dsp:spPr>
        <a:xfrm>
          <a:off x="140495" y="2828726"/>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Facing wants </a:t>
          </a:r>
          <a:endParaRPr lang="en-US" sz="1600" kern="1200" dirty="0">
            <a:latin typeface="+mj-lt"/>
          </a:endParaRPr>
        </a:p>
      </dsp:txBody>
      <dsp:txXfrm>
        <a:off x="140495" y="2828726"/>
        <a:ext cx="1242773" cy="1089364"/>
      </dsp:txXfrm>
    </dsp:sp>
    <dsp:sp modelId="{CAFD4AF3-C469-4855-AF50-173D4868F66A}">
      <dsp:nvSpPr>
        <dsp:cNvPr id="0" name=""/>
        <dsp:cNvSpPr/>
      </dsp:nvSpPr>
      <dsp:spPr>
        <a:xfrm>
          <a:off x="1148783" y="2316084"/>
          <a:ext cx="234485" cy="234485"/>
        </a:xfrm>
        <a:prstGeom prst="triangle">
          <a:avLst>
            <a:gd name="adj" fmla="val 100000"/>
          </a:avLst>
        </a:prstGeom>
        <a:solidFill>
          <a:schemeClr val="accent4">
            <a:hueOff val="866308"/>
            <a:satOff val="-3997"/>
            <a:lumOff val="147"/>
            <a:alphaOff val="0"/>
          </a:schemeClr>
        </a:solidFill>
        <a:ln w="12700" cap="flat" cmpd="sng" algn="ctr">
          <a:solidFill>
            <a:schemeClr val="accent4">
              <a:hueOff val="866308"/>
              <a:satOff val="-3997"/>
              <a:lumOff val="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9EB23-E92F-4B02-9EE9-DD996D74E3F8}">
      <dsp:nvSpPr>
        <dsp:cNvPr id="0" name=""/>
        <dsp:cNvSpPr/>
      </dsp:nvSpPr>
      <dsp:spPr>
        <a:xfrm rot="5400000">
          <a:off x="1799986" y="2040957"/>
          <a:ext cx="827276" cy="1376568"/>
        </a:xfrm>
        <a:prstGeom prst="corner">
          <a:avLst>
            <a:gd name="adj1" fmla="val 16120"/>
            <a:gd name="adj2" fmla="val 1611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C7F4E-CA63-4D88-B335-08344B95C8E1}">
      <dsp:nvSpPr>
        <dsp:cNvPr id="0" name=""/>
        <dsp:cNvSpPr/>
      </dsp:nvSpPr>
      <dsp:spPr>
        <a:xfrm>
          <a:off x="1661893" y="2452255"/>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 Earn money by engaging in various works</a:t>
          </a:r>
          <a:endParaRPr lang="en-US" sz="1600" kern="1200" dirty="0">
            <a:latin typeface="+mj-lt"/>
          </a:endParaRPr>
        </a:p>
      </dsp:txBody>
      <dsp:txXfrm>
        <a:off x="1661893" y="2452255"/>
        <a:ext cx="1242773" cy="1089364"/>
      </dsp:txXfrm>
    </dsp:sp>
    <dsp:sp modelId="{EC2F0CC5-6299-4530-8BAA-33F5E0681341}">
      <dsp:nvSpPr>
        <dsp:cNvPr id="0" name=""/>
        <dsp:cNvSpPr/>
      </dsp:nvSpPr>
      <dsp:spPr>
        <a:xfrm>
          <a:off x="2670181" y="1939613"/>
          <a:ext cx="234485" cy="234485"/>
        </a:xfrm>
        <a:prstGeom prst="triangle">
          <a:avLst>
            <a:gd name="adj" fmla="val 100000"/>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F104C-EED7-422E-B570-4DC69CC4ADC7}">
      <dsp:nvSpPr>
        <dsp:cNvPr id="0" name=""/>
        <dsp:cNvSpPr/>
      </dsp:nvSpPr>
      <dsp:spPr>
        <a:xfrm rot="5400000">
          <a:off x="3321384" y="1664486"/>
          <a:ext cx="827276" cy="1376568"/>
        </a:xfrm>
        <a:prstGeom prst="corner">
          <a:avLst>
            <a:gd name="adj1" fmla="val 16120"/>
            <a:gd name="adj2" fmla="val 161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418FF-2DF6-4AD8-AF96-2DCDA06AB44E}">
      <dsp:nvSpPr>
        <dsp:cNvPr id="0" name=""/>
        <dsp:cNvSpPr/>
      </dsp:nvSpPr>
      <dsp:spPr>
        <a:xfrm>
          <a:off x="3183291" y="2075783"/>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Limited resources</a:t>
          </a:r>
          <a:endParaRPr lang="en-US" sz="1600" kern="1200" dirty="0">
            <a:latin typeface="+mj-lt"/>
          </a:endParaRPr>
        </a:p>
      </dsp:txBody>
      <dsp:txXfrm>
        <a:off x="3183291" y="2075783"/>
        <a:ext cx="1242773" cy="1089364"/>
      </dsp:txXfrm>
    </dsp:sp>
    <dsp:sp modelId="{9F3C9A21-27F5-4DD5-8AA6-EF7B8060B991}">
      <dsp:nvSpPr>
        <dsp:cNvPr id="0" name=""/>
        <dsp:cNvSpPr/>
      </dsp:nvSpPr>
      <dsp:spPr>
        <a:xfrm>
          <a:off x="4191579" y="1563141"/>
          <a:ext cx="234485" cy="234485"/>
        </a:xfrm>
        <a:prstGeom prst="triangle">
          <a:avLst>
            <a:gd name="adj" fmla="val 100000"/>
          </a:avLst>
        </a:prstGeom>
        <a:solidFill>
          <a:schemeClr val="accent4">
            <a:hueOff val="4331538"/>
            <a:satOff val="-19987"/>
            <a:lumOff val="735"/>
            <a:alphaOff val="0"/>
          </a:schemeClr>
        </a:solidFill>
        <a:ln w="12700" cap="flat" cmpd="sng" algn="ctr">
          <a:solidFill>
            <a:schemeClr val="accent4">
              <a:hueOff val="4331538"/>
              <a:satOff val="-19987"/>
              <a:lumOff val="7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45938-DD21-48CE-8129-7E4A7E870406}">
      <dsp:nvSpPr>
        <dsp:cNvPr id="0" name=""/>
        <dsp:cNvSpPr/>
      </dsp:nvSpPr>
      <dsp:spPr>
        <a:xfrm rot="5400000">
          <a:off x="4842782" y="1288014"/>
          <a:ext cx="827276" cy="1376568"/>
        </a:xfrm>
        <a:prstGeom prst="corner">
          <a:avLst>
            <a:gd name="adj1" fmla="val 16120"/>
            <a:gd name="adj2" fmla="val 1611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C142D-FC7F-4A12-8B1F-2DE737577065}">
      <dsp:nvSpPr>
        <dsp:cNvPr id="0" name=""/>
        <dsp:cNvSpPr/>
      </dsp:nvSpPr>
      <dsp:spPr>
        <a:xfrm>
          <a:off x="4704689" y="1699312"/>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Makes efforts to fulfill demand with limited resources</a:t>
          </a:r>
          <a:endParaRPr lang="en-US" sz="1600" kern="1200" dirty="0">
            <a:latin typeface="+mj-lt"/>
          </a:endParaRPr>
        </a:p>
      </dsp:txBody>
      <dsp:txXfrm>
        <a:off x="4704689" y="1699312"/>
        <a:ext cx="1242773" cy="1089364"/>
      </dsp:txXfrm>
    </dsp:sp>
    <dsp:sp modelId="{5DCD7F0E-495D-4867-B444-C81B72BBE85F}">
      <dsp:nvSpPr>
        <dsp:cNvPr id="0" name=""/>
        <dsp:cNvSpPr/>
      </dsp:nvSpPr>
      <dsp:spPr>
        <a:xfrm>
          <a:off x="5712978" y="1186670"/>
          <a:ext cx="234485" cy="234485"/>
        </a:xfrm>
        <a:prstGeom prst="triangle">
          <a:avLst>
            <a:gd name="adj" fmla="val 100000"/>
          </a:avLst>
        </a:prstGeom>
        <a:solidFill>
          <a:schemeClr val="accent4">
            <a:hueOff val="6064154"/>
            <a:satOff val="-27981"/>
            <a:lumOff val="1030"/>
            <a:alphaOff val="0"/>
          </a:schemeClr>
        </a:solidFill>
        <a:ln w="12700" cap="flat" cmpd="sng" algn="ctr">
          <a:solidFill>
            <a:schemeClr val="accent4">
              <a:hueOff val="6064154"/>
              <a:satOff val="-27981"/>
              <a:lumOff val="10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1B8B7-B516-49F4-BFF0-B67F018231FB}">
      <dsp:nvSpPr>
        <dsp:cNvPr id="0" name=""/>
        <dsp:cNvSpPr/>
      </dsp:nvSpPr>
      <dsp:spPr>
        <a:xfrm rot="5400000">
          <a:off x="6364180" y="911543"/>
          <a:ext cx="827276" cy="1376568"/>
        </a:xfrm>
        <a:prstGeom prst="corner">
          <a:avLst>
            <a:gd name="adj1" fmla="val 16120"/>
            <a:gd name="adj2" fmla="val 1611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F5C6D-DA62-47F7-B71A-333F349C02E0}">
      <dsp:nvSpPr>
        <dsp:cNvPr id="0" name=""/>
        <dsp:cNvSpPr/>
      </dsp:nvSpPr>
      <dsp:spPr>
        <a:xfrm>
          <a:off x="6226087" y="1322840"/>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Wants increases again and again</a:t>
          </a:r>
          <a:endParaRPr lang="en-US" sz="1600" kern="1200" dirty="0">
            <a:latin typeface="+mj-lt"/>
          </a:endParaRPr>
        </a:p>
      </dsp:txBody>
      <dsp:txXfrm>
        <a:off x="6226087" y="1322840"/>
        <a:ext cx="1242773" cy="1089364"/>
      </dsp:txXfrm>
    </dsp:sp>
    <dsp:sp modelId="{19BDD765-0DE4-4977-A4CF-E8425C328624}">
      <dsp:nvSpPr>
        <dsp:cNvPr id="0" name=""/>
        <dsp:cNvSpPr/>
      </dsp:nvSpPr>
      <dsp:spPr>
        <a:xfrm>
          <a:off x="7234376" y="810198"/>
          <a:ext cx="234485" cy="234485"/>
        </a:xfrm>
        <a:prstGeom prst="triangle">
          <a:avLst>
            <a:gd name="adj" fmla="val 100000"/>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8F004-1B36-4016-8232-77B2A822E443}">
      <dsp:nvSpPr>
        <dsp:cNvPr id="0" name=""/>
        <dsp:cNvSpPr/>
      </dsp:nvSpPr>
      <dsp:spPr>
        <a:xfrm rot="5400000">
          <a:off x="7885578" y="535071"/>
          <a:ext cx="827276" cy="1376568"/>
        </a:xfrm>
        <a:prstGeom prst="corner">
          <a:avLst>
            <a:gd name="adj1" fmla="val 16120"/>
            <a:gd name="adj2" fmla="val 1611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25CE0-3C21-472F-AE71-58389AEBC89A}">
      <dsp:nvSpPr>
        <dsp:cNvPr id="0" name=""/>
        <dsp:cNvSpPr/>
      </dsp:nvSpPr>
      <dsp:spPr>
        <a:xfrm>
          <a:off x="7747485" y="946369"/>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Limited resources</a:t>
          </a:r>
          <a:endParaRPr lang="en-US" sz="1600" kern="1200" dirty="0">
            <a:latin typeface="+mj-lt"/>
          </a:endParaRPr>
        </a:p>
      </dsp:txBody>
      <dsp:txXfrm>
        <a:off x="7747485" y="946369"/>
        <a:ext cx="1242773" cy="1089364"/>
      </dsp:txXfrm>
    </dsp:sp>
    <dsp:sp modelId="{CDA4F171-E5D6-4A00-9F71-BA4E26B1F64D}">
      <dsp:nvSpPr>
        <dsp:cNvPr id="0" name=""/>
        <dsp:cNvSpPr/>
      </dsp:nvSpPr>
      <dsp:spPr>
        <a:xfrm>
          <a:off x="8755774" y="433727"/>
          <a:ext cx="234485" cy="234485"/>
        </a:xfrm>
        <a:prstGeom prst="triangle">
          <a:avLst>
            <a:gd name="adj" fmla="val 100000"/>
          </a:avLst>
        </a:prstGeom>
        <a:solidFill>
          <a:schemeClr val="accent4">
            <a:hueOff val="9529384"/>
            <a:satOff val="-43971"/>
            <a:lumOff val="1618"/>
            <a:alphaOff val="0"/>
          </a:schemeClr>
        </a:solidFill>
        <a:ln w="12700" cap="flat" cmpd="sng" algn="ctr">
          <a:solidFill>
            <a:schemeClr val="accent4">
              <a:hueOff val="9529384"/>
              <a:satOff val="-43971"/>
              <a:lumOff val="1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7CD8F8-2082-4A21-83B7-F0EBF1CE8307}">
      <dsp:nvSpPr>
        <dsp:cNvPr id="0" name=""/>
        <dsp:cNvSpPr/>
      </dsp:nvSpPr>
      <dsp:spPr>
        <a:xfrm rot="5400000">
          <a:off x="9406977" y="158600"/>
          <a:ext cx="827276" cy="1376568"/>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D204C-0D79-4E7F-A6F7-DB8E7E826DBD}">
      <dsp:nvSpPr>
        <dsp:cNvPr id="0" name=""/>
        <dsp:cNvSpPr/>
      </dsp:nvSpPr>
      <dsp:spPr>
        <a:xfrm>
          <a:off x="9268884" y="569898"/>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Economic problem</a:t>
          </a:r>
        </a:p>
        <a:p>
          <a:pPr lvl="0" algn="l" defTabSz="711200">
            <a:lnSpc>
              <a:spcPct val="90000"/>
            </a:lnSpc>
            <a:spcBef>
              <a:spcPct val="0"/>
            </a:spcBef>
            <a:spcAft>
              <a:spcPct val="35000"/>
            </a:spcAft>
          </a:pPr>
          <a:r>
            <a:rPr lang="en" sz="4800" kern="1200" dirty="0" smtClean="0">
              <a:latin typeface="Tinos"/>
              <a:ea typeface="Tinos"/>
              <a:cs typeface="Tinos"/>
              <a:sym typeface="Tinos"/>
            </a:rPr>
            <a:t> </a:t>
          </a:r>
          <a:endParaRPr lang="en-US" sz="4800" kern="1200" dirty="0">
            <a:latin typeface="+mj-lt"/>
          </a:endParaRPr>
        </a:p>
      </dsp:txBody>
      <dsp:txXfrm>
        <a:off x="9268884" y="569898"/>
        <a:ext cx="1242773" cy="10893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FC8A7-D677-4D06-8FD4-530C6B29851F}">
      <dsp:nvSpPr>
        <dsp:cNvPr id="0" name=""/>
        <dsp:cNvSpPr/>
      </dsp:nvSpPr>
      <dsp:spPr>
        <a:xfrm>
          <a:off x="2653486" y="27497"/>
          <a:ext cx="887358" cy="88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Productivity</a:t>
          </a:r>
          <a:endParaRPr lang="en-US" sz="1300" kern="1200" dirty="0">
            <a:latin typeface="+mj-lt"/>
          </a:endParaRPr>
        </a:p>
      </dsp:txBody>
      <dsp:txXfrm>
        <a:off x="2653486" y="27497"/>
        <a:ext cx="887358" cy="887358"/>
      </dsp:txXfrm>
    </dsp:sp>
    <dsp:sp modelId="{5D017F01-FD33-4D12-852A-F5BF257FD534}">
      <dsp:nvSpPr>
        <dsp:cNvPr id="0" name=""/>
        <dsp:cNvSpPr/>
      </dsp:nvSpPr>
      <dsp:spPr>
        <a:xfrm>
          <a:off x="566770" y="1907"/>
          <a:ext cx="3326114" cy="3326114"/>
        </a:xfrm>
        <a:prstGeom prst="circularArrow">
          <a:avLst>
            <a:gd name="adj1" fmla="val 5202"/>
            <a:gd name="adj2" fmla="val 336070"/>
            <a:gd name="adj3" fmla="val 21292603"/>
            <a:gd name="adj4" fmla="val 19766799"/>
            <a:gd name="adj5" fmla="val 606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CFA33-ACCB-470E-B0F6-2096FB1061B1}">
      <dsp:nvSpPr>
        <dsp:cNvPr id="0" name=""/>
        <dsp:cNvSpPr/>
      </dsp:nvSpPr>
      <dsp:spPr>
        <a:xfrm>
          <a:off x="3189530" y="1677271"/>
          <a:ext cx="887358" cy="88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Income</a:t>
          </a:r>
          <a:endParaRPr lang="en-US" sz="1300" kern="1200" dirty="0">
            <a:latin typeface="+mj-lt"/>
          </a:endParaRPr>
        </a:p>
      </dsp:txBody>
      <dsp:txXfrm>
        <a:off x="3189530" y="1677271"/>
        <a:ext cx="887358" cy="887358"/>
      </dsp:txXfrm>
    </dsp:sp>
    <dsp:sp modelId="{93D01014-6DA3-4767-852C-D24C2439E1A5}">
      <dsp:nvSpPr>
        <dsp:cNvPr id="0" name=""/>
        <dsp:cNvSpPr/>
      </dsp:nvSpPr>
      <dsp:spPr>
        <a:xfrm>
          <a:off x="566770" y="1907"/>
          <a:ext cx="3326114" cy="3326114"/>
        </a:xfrm>
        <a:prstGeom prst="circularArrow">
          <a:avLst>
            <a:gd name="adj1" fmla="val 5202"/>
            <a:gd name="adj2" fmla="val 336070"/>
            <a:gd name="adj3" fmla="val 4014036"/>
            <a:gd name="adj4" fmla="val 2254040"/>
            <a:gd name="adj5" fmla="val 6069"/>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A3AFC-0823-461A-9CF5-B88E50998AF5}">
      <dsp:nvSpPr>
        <dsp:cNvPr id="0" name=""/>
        <dsp:cNvSpPr/>
      </dsp:nvSpPr>
      <dsp:spPr>
        <a:xfrm>
          <a:off x="1786148" y="2696888"/>
          <a:ext cx="887358" cy="88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Demand</a:t>
          </a:r>
          <a:endParaRPr lang="en-US" sz="1300" kern="1200" dirty="0">
            <a:latin typeface="+mj-lt"/>
          </a:endParaRPr>
        </a:p>
      </dsp:txBody>
      <dsp:txXfrm>
        <a:off x="1786148" y="2696888"/>
        <a:ext cx="887358" cy="887358"/>
      </dsp:txXfrm>
    </dsp:sp>
    <dsp:sp modelId="{9154E0B8-B22C-49EE-8ABF-5BE7232F41BB}">
      <dsp:nvSpPr>
        <dsp:cNvPr id="0" name=""/>
        <dsp:cNvSpPr/>
      </dsp:nvSpPr>
      <dsp:spPr>
        <a:xfrm>
          <a:off x="566770" y="1907"/>
          <a:ext cx="3326114" cy="3326114"/>
        </a:xfrm>
        <a:prstGeom prst="circularArrow">
          <a:avLst>
            <a:gd name="adj1" fmla="val 5202"/>
            <a:gd name="adj2" fmla="val 336070"/>
            <a:gd name="adj3" fmla="val 8209890"/>
            <a:gd name="adj4" fmla="val 6449894"/>
            <a:gd name="adj5" fmla="val 6069"/>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2D1AF-06B7-4F02-8317-3662C2268F12}">
      <dsp:nvSpPr>
        <dsp:cNvPr id="0" name=""/>
        <dsp:cNvSpPr/>
      </dsp:nvSpPr>
      <dsp:spPr>
        <a:xfrm>
          <a:off x="382766" y="1677271"/>
          <a:ext cx="887358" cy="88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Investment</a:t>
          </a:r>
          <a:endParaRPr lang="en-US" sz="1300" kern="1200" dirty="0">
            <a:latin typeface="+mj-lt"/>
          </a:endParaRPr>
        </a:p>
      </dsp:txBody>
      <dsp:txXfrm>
        <a:off x="382766" y="1677271"/>
        <a:ext cx="887358" cy="887358"/>
      </dsp:txXfrm>
    </dsp:sp>
    <dsp:sp modelId="{6BD36214-C462-4F33-9E14-DF70BE1B5FA8}">
      <dsp:nvSpPr>
        <dsp:cNvPr id="0" name=""/>
        <dsp:cNvSpPr/>
      </dsp:nvSpPr>
      <dsp:spPr>
        <a:xfrm>
          <a:off x="566770" y="1907"/>
          <a:ext cx="3326114" cy="3326114"/>
        </a:xfrm>
        <a:prstGeom prst="circularArrow">
          <a:avLst>
            <a:gd name="adj1" fmla="val 5202"/>
            <a:gd name="adj2" fmla="val 336070"/>
            <a:gd name="adj3" fmla="val 12297131"/>
            <a:gd name="adj4" fmla="val 10771327"/>
            <a:gd name="adj5" fmla="val 6069"/>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3BD31-3233-492C-9A21-94A37F209EC5}">
      <dsp:nvSpPr>
        <dsp:cNvPr id="0" name=""/>
        <dsp:cNvSpPr/>
      </dsp:nvSpPr>
      <dsp:spPr>
        <a:xfrm>
          <a:off x="918810" y="27497"/>
          <a:ext cx="887358" cy="88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Capital Deficiency</a:t>
          </a:r>
          <a:endParaRPr lang="en-US" sz="1300" kern="1200" dirty="0">
            <a:latin typeface="+mj-lt"/>
          </a:endParaRPr>
        </a:p>
      </dsp:txBody>
      <dsp:txXfrm>
        <a:off x="918810" y="27497"/>
        <a:ext cx="887358" cy="887358"/>
      </dsp:txXfrm>
    </dsp:sp>
    <dsp:sp modelId="{32751043-FEAB-4BE2-B50F-647A7C1D896A}">
      <dsp:nvSpPr>
        <dsp:cNvPr id="0" name=""/>
        <dsp:cNvSpPr/>
      </dsp:nvSpPr>
      <dsp:spPr>
        <a:xfrm>
          <a:off x="566770" y="1907"/>
          <a:ext cx="3326114" cy="3326114"/>
        </a:xfrm>
        <a:prstGeom prst="circularArrow">
          <a:avLst>
            <a:gd name="adj1" fmla="val 5202"/>
            <a:gd name="adj2" fmla="val 336070"/>
            <a:gd name="adj3" fmla="val 16865027"/>
            <a:gd name="adj4" fmla="val 15198903"/>
            <a:gd name="adj5" fmla="val 6069"/>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125C-1C7B-4D25-A19B-2D546A7B90DF}">
      <dsp:nvSpPr>
        <dsp:cNvPr id="0" name=""/>
        <dsp:cNvSpPr/>
      </dsp:nvSpPr>
      <dsp:spPr>
        <a:xfrm>
          <a:off x="2623935" y="24876"/>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Productivity</a:t>
          </a:r>
          <a:endParaRPr lang="en-US" sz="1300" kern="1200" dirty="0"/>
        </a:p>
      </dsp:txBody>
      <dsp:txXfrm>
        <a:off x="2623935" y="24876"/>
        <a:ext cx="852548" cy="852548"/>
      </dsp:txXfrm>
    </dsp:sp>
    <dsp:sp modelId="{83D9F08F-9A8D-413E-AF68-11020F1B7FA1}">
      <dsp:nvSpPr>
        <dsp:cNvPr id="0" name=""/>
        <dsp:cNvSpPr/>
      </dsp:nvSpPr>
      <dsp:spPr>
        <a:xfrm>
          <a:off x="616007" y="-79"/>
          <a:ext cx="3199504" cy="3199504"/>
        </a:xfrm>
        <a:prstGeom prst="circularArrow">
          <a:avLst>
            <a:gd name="adj1" fmla="val 5196"/>
            <a:gd name="adj2" fmla="val 335611"/>
            <a:gd name="adj3" fmla="val 21294470"/>
            <a:gd name="adj4" fmla="val 19765162"/>
            <a:gd name="adj5" fmla="val 606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C51FE-D347-4E5B-98EA-7296E77301C1}">
      <dsp:nvSpPr>
        <dsp:cNvPr id="0" name=""/>
        <dsp:cNvSpPr/>
      </dsp:nvSpPr>
      <dsp:spPr>
        <a:xfrm>
          <a:off x="3139654" y="1612095"/>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Income</a:t>
          </a:r>
          <a:endParaRPr lang="en-US" sz="1300" kern="1200" dirty="0"/>
        </a:p>
      </dsp:txBody>
      <dsp:txXfrm>
        <a:off x="3139654" y="1612095"/>
        <a:ext cx="852548" cy="852548"/>
      </dsp:txXfrm>
    </dsp:sp>
    <dsp:sp modelId="{485010CE-FAF6-4F1F-A5BE-5BB98091FC20}">
      <dsp:nvSpPr>
        <dsp:cNvPr id="0" name=""/>
        <dsp:cNvSpPr/>
      </dsp:nvSpPr>
      <dsp:spPr>
        <a:xfrm>
          <a:off x="616007" y="-79"/>
          <a:ext cx="3199504" cy="3199504"/>
        </a:xfrm>
        <a:prstGeom prst="circularArrow">
          <a:avLst>
            <a:gd name="adj1" fmla="val 5196"/>
            <a:gd name="adj2" fmla="val 335611"/>
            <a:gd name="adj3" fmla="val 4015971"/>
            <a:gd name="adj4" fmla="val 2252263"/>
            <a:gd name="adj5" fmla="val 6062"/>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0E9FE-D9D9-4FFB-9271-34013461D0FD}">
      <dsp:nvSpPr>
        <dsp:cNvPr id="0" name=""/>
        <dsp:cNvSpPr/>
      </dsp:nvSpPr>
      <dsp:spPr>
        <a:xfrm>
          <a:off x="1789485" y="2593050"/>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Savings</a:t>
          </a:r>
          <a:endParaRPr lang="en-US" sz="1300" kern="1200" dirty="0"/>
        </a:p>
      </dsp:txBody>
      <dsp:txXfrm>
        <a:off x="1789485" y="2593050"/>
        <a:ext cx="852548" cy="852548"/>
      </dsp:txXfrm>
    </dsp:sp>
    <dsp:sp modelId="{D1B40687-596E-48FD-A2C2-D3CD5DAA5A0E}">
      <dsp:nvSpPr>
        <dsp:cNvPr id="0" name=""/>
        <dsp:cNvSpPr/>
      </dsp:nvSpPr>
      <dsp:spPr>
        <a:xfrm>
          <a:off x="616007" y="-79"/>
          <a:ext cx="3199504" cy="3199504"/>
        </a:xfrm>
        <a:prstGeom prst="circularArrow">
          <a:avLst>
            <a:gd name="adj1" fmla="val 5196"/>
            <a:gd name="adj2" fmla="val 335611"/>
            <a:gd name="adj3" fmla="val 8212125"/>
            <a:gd name="adj4" fmla="val 6448417"/>
            <a:gd name="adj5" fmla="val 6062"/>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DC441-90FB-41D0-AEA5-C9C5051E6629}">
      <dsp:nvSpPr>
        <dsp:cNvPr id="0" name=""/>
        <dsp:cNvSpPr/>
      </dsp:nvSpPr>
      <dsp:spPr>
        <a:xfrm>
          <a:off x="439316" y="1612095"/>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Low Investment</a:t>
          </a:r>
          <a:endParaRPr lang="en-US" sz="1300" kern="1200" dirty="0"/>
        </a:p>
      </dsp:txBody>
      <dsp:txXfrm>
        <a:off x="439316" y="1612095"/>
        <a:ext cx="852548" cy="852548"/>
      </dsp:txXfrm>
    </dsp:sp>
    <dsp:sp modelId="{94D73B1D-D591-4013-9EA5-C4E940C3B2F8}">
      <dsp:nvSpPr>
        <dsp:cNvPr id="0" name=""/>
        <dsp:cNvSpPr/>
      </dsp:nvSpPr>
      <dsp:spPr>
        <a:xfrm>
          <a:off x="616007" y="-79"/>
          <a:ext cx="3199504" cy="3199504"/>
        </a:xfrm>
        <a:prstGeom prst="circularArrow">
          <a:avLst>
            <a:gd name="adj1" fmla="val 5196"/>
            <a:gd name="adj2" fmla="val 335611"/>
            <a:gd name="adj3" fmla="val 12299226"/>
            <a:gd name="adj4" fmla="val 10769918"/>
            <a:gd name="adj5" fmla="val 6062"/>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364D5-DFF4-4565-B48C-198B71C8F6EE}">
      <dsp:nvSpPr>
        <dsp:cNvPr id="0" name=""/>
        <dsp:cNvSpPr/>
      </dsp:nvSpPr>
      <dsp:spPr>
        <a:xfrm>
          <a:off x="955035" y="24876"/>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Capital Deficiency</a:t>
          </a:r>
          <a:endParaRPr lang="en-US" sz="1300" kern="1200" dirty="0"/>
        </a:p>
      </dsp:txBody>
      <dsp:txXfrm>
        <a:off x="955035" y="24876"/>
        <a:ext cx="852548" cy="852548"/>
      </dsp:txXfrm>
    </dsp:sp>
    <dsp:sp modelId="{64C5B0ED-B645-4DBB-8351-620E719E99B4}">
      <dsp:nvSpPr>
        <dsp:cNvPr id="0" name=""/>
        <dsp:cNvSpPr/>
      </dsp:nvSpPr>
      <dsp:spPr>
        <a:xfrm>
          <a:off x="616007" y="-79"/>
          <a:ext cx="3199504" cy="3199504"/>
        </a:xfrm>
        <a:prstGeom prst="circularArrow">
          <a:avLst>
            <a:gd name="adj1" fmla="val 5196"/>
            <a:gd name="adj2" fmla="val 335611"/>
            <a:gd name="adj3" fmla="val 16866956"/>
            <a:gd name="adj4" fmla="val 15197433"/>
            <a:gd name="adj5" fmla="val 6062"/>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4C903-64C9-405D-9663-14A34C55435C}">
      <dsp:nvSpPr>
        <dsp:cNvPr id="0" name=""/>
        <dsp:cNvSpPr/>
      </dsp:nvSpPr>
      <dsp:spPr>
        <a:xfrm>
          <a:off x="3277765" y="1634"/>
          <a:ext cx="8488450" cy="885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75% people of this country are dependent on agriculture</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due to traditional system of cultivation, lack of facilities for irrigation, manures, seeds, agricultural loans and natural hazards etc. </a:t>
          </a:r>
          <a:endParaRPr lang="en-US" sz="1600" kern="1200" dirty="0">
            <a:latin typeface="+mj-lt"/>
          </a:endParaRPr>
        </a:p>
      </dsp:txBody>
      <dsp:txXfrm>
        <a:off x="3277765" y="112276"/>
        <a:ext cx="8156523" cy="663854"/>
      </dsp:txXfrm>
    </dsp:sp>
    <dsp:sp modelId="{4DF4F0C5-F942-409C-82BC-F42C9A765564}">
      <dsp:nvSpPr>
        <dsp:cNvPr id="0" name=""/>
        <dsp:cNvSpPr/>
      </dsp:nvSpPr>
      <dsp:spPr>
        <a:xfrm>
          <a:off x="0" y="0"/>
          <a:ext cx="3241188" cy="8851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Undeveloped Agriculture</a:t>
          </a:r>
          <a:endParaRPr lang="en-US" sz="2600" kern="1200" dirty="0">
            <a:latin typeface="+mj-lt"/>
          </a:endParaRPr>
        </a:p>
      </dsp:txBody>
      <dsp:txXfrm>
        <a:off x="43209" y="43209"/>
        <a:ext cx="3154770" cy="798720"/>
      </dsp:txXfrm>
    </dsp:sp>
    <dsp:sp modelId="{0FC11536-43D4-4304-970C-8638488BAA97}">
      <dsp:nvSpPr>
        <dsp:cNvPr id="0" name=""/>
        <dsp:cNvSpPr/>
      </dsp:nvSpPr>
      <dsp:spPr>
        <a:xfrm>
          <a:off x="3199065" y="975286"/>
          <a:ext cx="8598277" cy="885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The pace of industrial development of this country is very slow due to lack of capital, developed technical knowledge, skilled labor, improved infrastructure, proper planning etc</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 The contribution of industry to the national income is only 29.93%.</a:t>
          </a:r>
          <a:endParaRPr lang="en-US" sz="1400" kern="1200" dirty="0">
            <a:latin typeface="+mj-lt"/>
          </a:endParaRPr>
        </a:p>
      </dsp:txBody>
      <dsp:txXfrm>
        <a:off x="3199065" y="1085928"/>
        <a:ext cx="8266350" cy="663854"/>
      </dsp:txXfrm>
    </dsp:sp>
    <dsp:sp modelId="{DF4D6B02-4E24-47C0-A66D-762B4D825813}">
      <dsp:nvSpPr>
        <dsp:cNvPr id="0" name=""/>
        <dsp:cNvSpPr/>
      </dsp:nvSpPr>
      <dsp:spPr>
        <a:xfrm>
          <a:off x="5450" y="975286"/>
          <a:ext cx="3193614" cy="8851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Undeveloped Industry</a:t>
          </a:r>
          <a:endParaRPr lang="en-US" sz="2600" kern="1200" dirty="0">
            <a:latin typeface="+mj-lt"/>
          </a:endParaRPr>
        </a:p>
      </dsp:txBody>
      <dsp:txXfrm>
        <a:off x="48659" y="1018495"/>
        <a:ext cx="3107196" cy="798720"/>
      </dsp:txXfrm>
    </dsp:sp>
    <dsp:sp modelId="{D3B194A7-9285-4D41-8E55-31384C80E952}">
      <dsp:nvSpPr>
        <dsp:cNvPr id="0" name=""/>
        <dsp:cNvSpPr/>
      </dsp:nvSpPr>
      <dsp:spPr>
        <a:xfrm>
          <a:off x="3147909" y="1948938"/>
          <a:ext cx="8651464" cy="885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 In the United states are per capita income is 47094 dollar, in Japan 34692 dollar, in Germany 35308 dollar, </a:t>
          </a:r>
        </a:p>
        <a:p>
          <a:pPr marL="171450" lvl="1" indent="-171450" algn="l" defTabSz="711200">
            <a:lnSpc>
              <a:spcPct val="90000"/>
            </a:lnSpc>
            <a:spcBef>
              <a:spcPct val="0"/>
            </a:spcBef>
            <a:spcAft>
              <a:spcPct val="15000"/>
            </a:spcAft>
            <a:buChar char="••"/>
          </a:pPr>
          <a:r>
            <a:rPr lang="en-US" sz="1600" kern="1200" dirty="0" smtClean="0">
              <a:latin typeface="+mj-lt"/>
            </a:rPr>
            <a:t>in Bangladesh it is only 1587 (UNDP-2011) dollar</a:t>
          </a:r>
        </a:p>
        <a:p>
          <a:pPr marL="171450" lvl="1" indent="-171450" algn="l" defTabSz="711200">
            <a:lnSpc>
              <a:spcPct val="90000"/>
            </a:lnSpc>
            <a:spcBef>
              <a:spcPct val="0"/>
            </a:spcBef>
            <a:spcAft>
              <a:spcPct val="15000"/>
            </a:spcAft>
            <a:buChar char="••"/>
          </a:pPr>
          <a:endParaRPr lang="en-US" sz="1400" kern="1200" dirty="0">
            <a:latin typeface="+mj-lt"/>
          </a:endParaRPr>
        </a:p>
      </dsp:txBody>
      <dsp:txXfrm>
        <a:off x="3147909" y="2059580"/>
        <a:ext cx="8319537" cy="663854"/>
      </dsp:txXfrm>
    </dsp:sp>
    <dsp:sp modelId="{42CE919D-B3D0-4A42-A59A-CBC32EF43669}">
      <dsp:nvSpPr>
        <dsp:cNvPr id="0" name=""/>
        <dsp:cNvSpPr/>
      </dsp:nvSpPr>
      <dsp:spPr>
        <a:xfrm>
          <a:off x="0" y="1977077"/>
          <a:ext cx="3144490" cy="8851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Less Per Capita Income</a:t>
          </a:r>
          <a:endParaRPr lang="en-US" sz="2600" kern="1200" dirty="0">
            <a:latin typeface="+mj-lt"/>
          </a:endParaRPr>
        </a:p>
      </dsp:txBody>
      <dsp:txXfrm>
        <a:off x="43209" y="2020286"/>
        <a:ext cx="3058072" cy="798720"/>
      </dsp:txXfrm>
    </dsp:sp>
    <dsp:sp modelId="{EA3BEF75-F8B1-44EF-BAD8-4AB0ADBFEA37}">
      <dsp:nvSpPr>
        <dsp:cNvPr id="0" name=""/>
        <dsp:cNvSpPr/>
      </dsp:nvSpPr>
      <dsp:spPr>
        <a:xfrm>
          <a:off x="2910403" y="2922590"/>
          <a:ext cx="8887937" cy="885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50% people of Bangladesh live below the poverty line due to low income. </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 More than half of people of this country at present suffering from hunger, malnutrition have become seek and have lost strength for work. </a:t>
          </a:r>
          <a:endParaRPr lang="en-US" sz="1600" kern="1200" dirty="0">
            <a:latin typeface="+mj-lt"/>
          </a:endParaRPr>
        </a:p>
      </dsp:txBody>
      <dsp:txXfrm>
        <a:off x="2910403" y="3033232"/>
        <a:ext cx="8556010" cy="663854"/>
      </dsp:txXfrm>
    </dsp:sp>
    <dsp:sp modelId="{A1471A2D-F3DC-409F-B6B0-656CAE0349B3}">
      <dsp:nvSpPr>
        <dsp:cNvPr id="0" name=""/>
        <dsp:cNvSpPr/>
      </dsp:nvSpPr>
      <dsp:spPr>
        <a:xfrm>
          <a:off x="0" y="2950729"/>
          <a:ext cx="2905952" cy="8851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Low Standard of Living</a:t>
          </a:r>
          <a:endParaRPr lang="en-US" sz="2600" kern="1200" dirty="0">
            <a:latin typeface="+mj-lt"/>
          </a:endParaRPr>
        </a:p>
      </dsp:txBody>
      <dsp:txXfrm>
        <a:off x="43209" y="2993938"/>
        <a:ext cx="2819534" cy="798720"/>
      </dsp:txXfrm>
    </dsp:sp>
    <dsp:sp modelId="{0E142783-ACA9-4B29-933C-4CD5FBF9B279}">
      <dsp:nvSpPr>
        <dsp:cNvPr id="0" name=""/>
        <dsp:cNvSpPr/>
      </dsp:nvSpPr>
      <dsp:spPr>
        <a:xfrm>
          <a:off x="3038629" y="3896242"/>
          <a:ext cx="8746294" cy="8851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j-lt"/>
            </a:rPr>
            <a:t>Savings in Bangladesh are less because of low income. As a result, the rate of capital formation is low. </a:t>
          </a:r>
          <a:endParaRPr lang="en-US" sz="1500" kern="1200" dirty="0">
            <a:latin typeface="+mj-lt"/>
          </a:endParaRPr>
        </a:p>
        <a:p>
          <a:pPr marL="114300" lvl="1" indent="-114300" algn="l" defTabSz="666750">
            <a:lnSpc>
              <a:spcPct val="90000"/>
            </a:lnSpc>
            <a:spcBef>
              <a:spcPct val="0"/>
            </a:spcBef>
            <a:spcAft>
              <a:spcPct val="15000"/>
            </a:spcAft>
            <a:buChar char="••"/>
          </a:pPr>
          <a:r>
            <a:rPr lang="en-US" sz="1500" kern="1200" dirty="0" smtClean="0">
              <a:latin typeface="+mj-lt"/>
            </a:rPr>
            <a:t>Due to lack of adequate capital investment and production in agriculture and industry are very low. </a:t>
          </a:r>
          <a:endParaRPr lang="en-US" sz="1500" kern="1200" dirty="0">
            <a:latin typeface="+mj-lt"/>
          </a:endParaRPr>
        </a:p>
      </dsp:txBody>
      <dsp:txXfrm>
        <a:off x="3038629" y="4006884"/>
        <a:ext cx="8414367" cy="663854"/>
      </dsp:txXfrm>
    </dsp:sp>
    <dsp:sp modelId="{22D13432-7B46-4D94-ADC7-88ABCC9EE471}">
      <dsp:nvSpPr>
        <dsp:cNvPr id="0" name=""/>
        <dsp:cNvSpPr/>
      </dsp:nvSpPr>
      <dsp:spPr>
        <a:xfrm>
          <a:off x="0" y="3896242"/>
          <a:ext cx="3020759" cy="8851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Inadequacy of Capital</a:t>
          </a:r>
          <a:endParaRPr lang="en-US" sz="2600" kern="1200" dirty="0">
            <a:latin typeface="+mj-lt"/>
          </a:endParaRPr>
        </a:p>
      </dsp:txBody>
      <dsp:txXfrm>
        <a:off x="43209" y="3939451"/>
        <a:ext cx="2934341" cy="7987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3649A-8174-4501-AB9B-4169AF0098C7}">
      <dsp:nvSpPr>
        <dsp:cNvPr id="0" name=""/>
        <dsp:cNvSpPr/>
      </dsp:nvSpPr>
      <dsp:spPr>
        <a:xfrm rot="5400000">
          <a:off x="7186908" y="-3523185"/>
          <a:ext cx="760842" cy="8001774"/>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The present rate of population growth in Bangladesh is 1.40%. </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This rate of population increase is much higher compared to many other countries of the world.</a:t>
          </a:r>
          <a:endParaRPr lang="en-US" sz="1400" kern="1200" dirty="0">
            <a:latin typeface="+mj-lt"/>
          </a:endParaRPr>
        </a:p>
      </dsp:txBody>
      <dsp:txXfrm rot="-5400000">
        <a:off x="3566443" y="134421"/>
        <a:ext cx="7964633" cy="686560"/>
      </dsp:txXfrm>
    </dsp:sp>
    <dsp:sp modelId="{C14EF81C-FF17-48EB-AFA4-1E4B5875BDF1}">
      <dsp:nvSpPr>
        <dsp:cNvPr id="0" name=""/>
        <dsp:cNvSpPr/>
      </dsp:nvSpPr>
      <dsp:spPr>
        <a:xfrm>
          <a:off x="399385" y="2175"/>
          <a:ext cx="3167057" cy="95105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Rapid Population Growth</a:t>
          </a:r>
          <a:endParaRPr lang="en-US" sz="2800" kern="1200" dirty="0">
            <a:latin typeface="+mj-lt"/>
          </a:endParaRPr>
        </a:p>
      </dsp:txBody>
      <dsp:txXfrm>
        <a:off x="445812" y="48602"/>
        <a:ext cx="3074203" cy="858198"/>
      </dsp:txXfrm>
    </dsp:sp>
    <dsp:sp modelId="{544E5584-2347-4D03-B5E2-002E5DE4267E}">
      <dsp:nvSpPr>
        <dsp:cNvPr id="0" name=""/>
        <dsp:cNvSpPr/>
      </dsp:nvSpPr>
      <dsp:spPr>
        <a:xfrm rot="5400000">
          <a:off x="7186913" y="-2581424"/>
          <a:ext cx="760842" cy="8115462"/>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Unemployment problem exists in Bangladesh due to rapid population growth and lack of employment opportunities.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About 30 percent of productive labors of the country are unemployed. </a:t>
          </a:r>
          <a:endParaRPr lang="en-US" sz="1400" kern="1200" dirty="0">
            <a:latin typeface="+mj-lt"/>
          </a:endParaRPr>
        </a:p>
      </dsp:txBody>
      <dsp:txXfrm rot="-5400000">
        <a:off x="3509604" y="1133026"/>
        <a:ext cx="8078321" cy="686560"/>
      </dsp:txXfrm>
    </dsp:sp>
    <dsp:sp modelId="{D3D297FE-08BC-4CC9-B0AF-EAD16753B4D3}">
      <dsp:nvSpPr>
        <dsp:cNvPr id="0" name=""/>
        <dsp:cNvSpPr/>
      </dsp:nvSpPr>
      <dsp:spPr>
        <a:xfrm>
          <a:off x="399385" y="1000780"/>
          <a:ext cx="3110217" cy="95105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Unemployment Problem</a:t>
          </a:r>
          <a:endParaRPr lang="en-US" sz="2800" kern="1200" dirty="0">
            <a:latin typeface="+mj-lt"/>
          </a:endParaRPr>
        </a:p>
      </dsp:txBody>
      <dsp:txXfrm>
        <a:off x="445812" y="1047207"/>
        <a:ext cx="3017363" cy="858198"/>
      </dsp:txXfrm>
    </dsp:sp>
    <dsp:sp modelId="{10544E00-A48A-463D-AC38-1CB54FD1F5C9}">
      <dsp:nvSpPr>
        <dsp:cNvPr id="0" name=""/>
        <dsp:cNvSpPr/>
      </dsp:nvSpPr>
      <dsp:spPr>
        <a:xfrm rot="5400000">
          <a:off x="7229849" y="-1635505"/>
          <a:ext cx="760842" cy="8278933"/>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 At present our annual food deficit is about 40 lacks of tons. </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Because of undeveloped method of cultivation, lack of improved seed, fertilizer and pesticides, absence of sufficient irrigation facilities, natural calamities, and rapid population of is less than the requirement. </a:t>
          </a:r>
          <a:endParaRPr lang="en-US" sz="1400" kern="1200" dirty="0">
            <a:latin typeface="+mj-lt"/>
          </a:endParaRPr>
        </a:p>
      </dsp:txBody>
      <dsp:txXfrm rot="-5400000">
        <a:off x="3470804" y="2160681"/>
        <a:ext cx="8241792" cy="686560"/>
      </dsp:txXfrm>
    </dsp:sp>
    <dsp:sp modelId="{C9328EF4-29A4-427C-991D-921FA18D098B}">
      <dsp:nvSpPr>
        <dsp:cNvPr id="0" name=""/>
        <dsp:cNvSpPr/>
      </dsp:nvSpPr>
      <dsp:spPr>
        <a:xfrm>
          <a:off x="399385" y="1999386"/>
          <a:ext cx="3057021" cy="95105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Food Deficit</a:t>
          </a:r>
          <a:endParaRPr lang="en-US" sz="2800" kern="1200" dirty="0">
            <a:latin typeface="+mj-lt"/>
          </a:endParaRPr>
        </a:p>
      </dsp:txBody>
      <dsp:txXfrm>
        <a:off x="445812" y="2045813"/>
        <a:ext cx="2964167" cy="858198"/>
      </dsp:txXfrm>
    </dsp:sp>
    <dsp:sp modelId="{C8C14A47-84B3-441B-ADC1-612BC8005EAD}">
      <dsp:nvSpPr>
        <dsp:cNvPr id="0" name=""/>
        <dsp:cNvSpPr/>
      </dsp:nvSpPr>
      <dsp:spPr>
        <a:xfrm rot="5400000">
          <a:off x="7243655" y="-637312"/>
          <a:ext cx="760842" cy="8221659"/>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 At present in Bangladesh about 55% of population is illiterate.</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Because of this wide spread illiteracy, social environment of our country is not favorable for economic development. </a:t>
          </a:r>
          <a:endParaRPr lang="en-US" sz="1400" kern="1200" dirty="0">
            <a:latin typeface="+mj-lt"/>
          </a:endParaRPr>
        </a:p>
      </dsp:txBody>
      <dsp:txXfrm rot="-5400000">
        <a:off x="3513247" y="3130237"/>
        <a:ext cx="8184518" cy="686560"/>
      </dsp:txXfrm>
    </dsp:sp>
    <dsp:sp modelId="{21242595-E4F7-4A71-87A1-89D7FB688ED7}">
      <dsp:nvSpPr>
        <dsp:cNvPr id="0" name=""/>
        <dsp:cNvSpPr/>
      </dsp:nvSpPr>
      <dsp:spPr>
        <a:xfrm>
          <a:off x="399385" y="2997991"/>
          <a:ext cx="3113860" cy="95105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Lack of Education</a:t>
          </a:r>
          <a:endParaRPr lang="en-US" sz="2800" kern="1200" dirty="0">
            <a:latin typeface="+mj-lt"/>
          </a:endParaRPr>
        </a:p>
      </dsp:txBody>
      <dsp:txXfrm>
        <a:off x="445812" y="3044418"/>
        <a:ext cx="3021006" cy="858198"/>
      </dsp:txXfrm>
    </dsp:sp>
    <dsp:sp modelId="{C1741267-9D58-44D5-8C21-AEDC894FC059}">
      <dsp:nvSpPr>
        <dsp:cNvPr id="0" name=""/>
        <dsp:cNvSpPr/>
      </dsp:nvSpPr>
      <dsp:spPr>
        <a:xfrm rot="5400000">
          <a:off x="7244089" y="304020"/>
          <a:ext cx="760842" cy="833620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Since production in agriculture an industrial sector in Bangladesh is low, the volume of export is also less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To meet the diversity of demand of our ever increasing population and also for developmental needs imports are far greater than export. </a:t>
          </a:r>
          <a:endParaRPr lang="en-US" sz="1400" kern="1200" dirty="0">
            <a:latin typeface="+mj-lt"/>
          </a:endParaRPr>
        </a:p>
      </dsp:txBody>
      <dsp:txXfrm rot="-5400000">
        <a:off x="3456408" y="4128843"/>
        <a:ext cx="8299065" cy="686560"/>
      </dsp:txXfrm>
    </dsp:sp>
    <dsp:sp modelId="{84BE3737-869C-429C-85CE-9A7AA5A9C4E0}">
      <dsp:nvSpPr>
        <dsp:cNvPr id="0" name=""/>
        <dsp:cNvSpPr/>
      </dsp:nvSpPr>
      <dsp:spPr>
        <a:xfrm>
          <a:off x="399385" y="3996596"/>
          <a:ext cx="3057021" cy="95105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Deficit in Foreign Trade</a:t>
          </a:r>
          <a:endParaRPr lang="en-US" sz="2800" kern="1200" dirty="0">
            <a:latin typeface="+mj-lt"/>
          </a:endParaRPr>
        </a:p>
      </dsp:txBody>
      <dsp:txXfrm>
        <a:off x="445812" y="4043023"/>
        <a:ext cx="2964167" cy="8581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7881-A4E7-4FB0-AB0F-EAAACCA132B4}">
      <dsp:nvSpPr>
        <dsp:cNvPr id="0" name=""/>
        <dsp:cNvSpPr/>
      </dsp:nvSpPr>
      <dsp:spPr>
        <a:xfrm>
          <a:off x="4293486" y="1721"/>
          <a:ext cx="7503555" cy="931998"/>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j-lt"/>
            </a:rPr>
            <a:t> As the per capita income of the people of Bangladesh is low their savings are also low. </a:t>
          </a:r>
          <a:endParaRPr lang="en-US" sz="1500" kern="1200" dirty="0">
            <a:latin typeface="+mj-lt"/>
          </a:endParaRPr>
        </a:p>
        <a:p>
          <a:pPr marL="114300" lvl="1" indent="-114300" algn="l" defTabSz="666750">
            <a:lnSpc>
              <a:spcPct val="90000"/>
            </a:lnSpc>
            <a:spcBef>
              <a:spcPct val="0"/>
            </a:spcBef>
            <a:spcAft>
              <a:spcPct val="15000"/>
            </a:spcAft>
            <a:buChar char="••"/>
          </a:pPr>
          <a:r>
            <a:rPr lang="en-US" sz="1500" kern="1200" dirty="0" smtClean="0">
              <a:latin typeface="+mj-lt"/>
            </a:rPr>
            <a:t>As a result sufficient fund that is required for economic development cannot be met from international resources. </a:t>
          </a:r>
          <a:endParaRPr lang="en-US" sz="1500" kern="1200" dirty="0">
            <a:latin typeface="+mj-lt"/>
          </a:endParaRPr>
        </a:p>
      </dsp:txBody>
      <dsp:txXfrm>
        <a:off x="4293486" y="118221"/>
        <a:ext cx="7154056" cy="698998"/>
      </dsp:txXfrm>
    </dsp:sp>
    <dsp:sp modelId="{5171DF58-5A67-490D-B18A-E37FD354015E}">
      <dsp:nvSpPr>
        <dsp:cNvPr id="0" name=""/>
        <dsp:cNvSpPr/>
      </dsp:nvSpPr>
      <dsp:spPr>
        <a:xfrm>
          <a:off x="5752" y="1721"/>
          <a:ext cx="4287733" cy="9319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Over Dependence on Foreign Aid</a:t>
          </a:r>
          <a:endParaRPr lang="en-US" sz="2700" kern="1200" dirty="0">
            <a:latin typeface="+mj-lt"/>
          </a:endParaRPr>
        </a:p>
      </dsp:txBody>
      <dsp:txXfrm>
        <a:off x="51248" y="47217"/>
        <a:ext cx="4196741" cy="841006"/>
      </dsp:txXfrm>
    </dsp:sp>
    <dsp:sp modelId="{223645EF-3703-4934-91F2-D26A67840D03}">
      <dsp:nvSpPr>
        <dsp:cNvPr id="0" name=""/>
        <dsp:cNvSpPr/>
      </dsp:nvSpPr>
      <dsp:spPr>
        <a:xfrm>
          <a:off x="4283177" y="1026919"/>
          <a:ext cx="7514951" cy="931998"/>
        </a:xfrm>
        <a:prstGeom prst="rightArrow">
          <a:avLst>
            <a:gd name="adj1" fmla="val 75000"/>
            <a:gd name="adj2" fmla="val 50000"/>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j-lt"/>
            </a:rPr>
            <a:t>Our economic Infrastructure is not developed so as the social infrastructures </a:t>
          </a:r>
          <a:endParaRPr lang="en-US" sz="1500" kern="1200" dirty="0">
            <a:latin typeface="+mj-lt"/>
          </a:endParaRPr>
        </a:p>
        <a:p>
          <a:pPr marL="114300" lvl="1" indent="-114300" algn="l" defTabSz="666750">
            <a:lnSpc>
              <a:spcPct val="90000"/>
            </a:lnSpc>
            <a:spcBef>
              <a:spcPct val="0"/>
            </a:spcBef>
            <a:spcAft>
              <a:spcPct val="15000"/>
            </a:spcAft>
            <a:buChar char="••"/>
          </a:pPr>
          <a:r>
            <a:rPr lang="en-US" sz="1500" kern="1200" dirty="0" smtClean="0">
              <a:latin typeface="+mj-lt"/>
            </a:rPr>
            <a:t>For poor infrastructure the economic and social development of this country hampered. </a:t>
          </a:r>
          <a:endParaRPr lang="en-US" sz="1500" kern="1200" dirty="0">
            <a:latin typeface="+mj-lt"/>
          </a:endParaRPr>
        </a:p>
        <a:p>
          <a:pPr marL="114300" lvl="1" indent="-114300" algn="l" defTabSz="666750">
            <a:lnSpc>
              <a:spcPct val="90000"/>
            </a:lnSpc>
            <a:spcBef>
              <a:spcPct val="0"/>
            </a:spcBef>
            <a:spcAft>
              <a:spcPct val="15000"/>
            </a:spcAft>
            <a:buChar char="••"/>
          </a:pPr>
          <a:endParaRPr lang="en-US" sz="1500" kern="1200" dirty="0">
            <a:latin typeface="+mj-lt"/>
          </a:endParaRPr>
        </a:p>
      </dsp:txBody>
      <dsp:txXfrm>
        <a:off x="4283177" y="1143419"/>
        <a:ext cx="7165452" cy="698998"/>
      </dsp:txXfrm>
    </dsp:sp>
    <dsp:sp modelId="{781224B9-75F2-4D24-8053-5EA516222EF6}">
      <dsp:nvSpPr>
        <dsp:cNvPr id="0" name=""/>
        <dsp:cNvSpPr/>
      </dsp:nvSpPr>
      <dsp:spPr>
        <a:xfrm>
          <a:off x="4665" y="1026919"/>
          <a:ext cx="4278512" cy="931998"/>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Underdeveloped Socio-economic Infrastructure</a:t>
          </a:r>
          <a:endParaRPr lang="en-US" sz="2700" kern="1200" dirty="0">
            <a:latin typeface="+mj-lt"/>
          </a:endParaRPr>
        </a:p>
      </dsp:txBody>
      <dsp:txXfrm>
        <a:off x="50161" y="1072415"/>
        <a:ext cx="4187520" cy="841006"/>
      </dsp:txXfrm>
    </dsp:sp>
    <dsp:sp modelId="{390FE7D5-0A21-4D88-B0F5-6AA6DC655C0B}">
      <dsp:nvSpPr>
        <dsp:cNvPr id="0" name=""/>
        <dsp:cNvSpPr/>
      </dsp:nvSpPr>
      <dsp:spPr>
        <a:xfrm>
          <a:off x="4339023" y="2052117"/>
          <a:ext cx="7463195" cy="931998"/>
        </a:xfrm>
        <a:prstGeom prst="rightArrow">
          <a:avLst>
            <a:gd name="adj1" fmla="val 75000"/>
            <a:gd name="adj2" fmla="val 50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j-lt"/>
            </a:rPr>
            <a:t>In Bangladesh there is absence of proper pragmatic planning for economic development.</a:t>
          </a:r>
          <a:endParaRPr lang="en-US" sz="1500" kern="1200" dirty="0">
            <a:latin typeface="+mj-lt"/>
          </a:endParaRPr>
        </a:p>
        <a:p>
          <a:pPr marL="114300" lvl="1" indent="-114300" algn="l" defTabSz="666750">
            <a:lnSpc>
              <a:spcPct val="90000"/>
            </a:lnSpc>
            <a:spcBef>
              <a:spcPct val="0"/>
            </a:spcBef>
            <a:spcAft>
              <a:spcPct val="15000"/>
            </a:spcAft>
            <a:buChar char="••"/>
          </a:pPr>
          <a:r>
            <a:rPr lang="en-US" sz="1500" kern="1200" dirty="0" smtClean="0">
              <a:latin typeface="+mj-lt"/>
            </a:rPr>
            <a:t>As a result, desired development cannot be achieved in agriculture, industry, education, health etc. sectors. </a:t>
          </a:r>
          <a:endParaRPr lang="en-US" sz="1500" kern="1200" dirty="0">
            <a:latin typeface="+mj-lt"/>
          </a:endParaRPr>
        </a:p>
      </dsp:txBody>
      <dsp:txXfrm>
        <a:off x="4339023" y="2168617"/>
        <a:ext cx="7113696" cy="698998"/>
      </dsp:txXfrm>
    </dsp:sp>
    <dsp:sp modelId="{44FE49D4-6D72-4897-9717-D950B7DB37EC}">
      <dsp:nvSpPr>
        <dsp:cNvPr id="0" name=""/>
        <dsp:cNvSpPr/>
      </dsp:nvSpPr>
      <dsp:spPr>
        <a:xfrm>
          <a:off x="575" y="2052117"/>
          <a:ext cx="4338448" cy="931998"/>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Lack of Proper Planning</a:t>
          </a:r>
          <a:endParaRPr lang="en-US" sz="2700" kern="1200" dirty="0">
            <a:latin typeface="+mj-lt"/>
          </a:endParaRPr>
        </a:p>
      </dsp:txBody>
      <dsp:txXfrm>
        <a:off x="46071" y="2097613"/>
        <a:ext cx="4247456" cy="841006"/>
      </dsp:txXfrm>
    </dsp:sp>
    <dsp:sp modelId="{E699D673-8127-485D-B42B-F2E7FF036413}">
      <dsp:nvSpPr>
        <dsp:cNvPr id="0" name=""/>
        <dsp:cNvSpPr/>
      </dsp:nvSpPr>
      <dsp:spPr>
        <a:xfrm>
          <a:off x="4387695" y="3077315"/>
          <a:ext cx="7411956" cy="931998"/>
        </a:xfrm>
        <a:prstGeom prst="rightArrow">
          <a:avLst>
            <a:gd name="adj1" fmla="val 75000"/>
            <a:gd name="adj2" fmla="val 50000"/>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j-lt"/>
            </a:rPr>
            <a:t>The influence of social environment in Bangladesh is not developed due to lack of education, bad education, superstitions, religious fanaticism, unreasonable religious decrees etc. </a:t>
          </a:r>
          <a:endParaRPr lang="en-US" sz="1500" kern="1200" dirty="0">
            <a:latin typeface="+mj-lt"/>
          </a:endParaRPr>
        </a:p>
      </dsp:txBody>
      <dsp:txXfrm>
        <a:off x="4387695" y="3193815"/>
        <a:ext cx="7062457" cy="698998"/>
      </dsp:txXfrm>
    </dsp:sp>
    <dsp:sp modelId="{C9703289-8BD6-4808-B431-CFF8296071C3}">
      <dsp:nvSpPr>
        <dsp:cNvPr id="0" name=""/>
        <dsp:cNvSpPr/>
      </dsp:nvSpPr>
      <dsp:spPr>
        <a:xfrm>
          <a:off x="3142" y="3077315"/>
          <a:ext cx="4384553" cy="931998"/>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Undeveloped Social Environment</a:t>
          </a:r>
          <a:endParaRPr lang="en-US" sz="2700" kern="1200" dirty="0">
            <a:latin typeface="+mj-lt"/>
          </a:endParaRPr>
        </a:p>
      </dsp:txBody>
      <dsp:txXfrm>
        <a:off x="48638" y="3122811"/>
        <a:ext cx="4293561" cy="841006"/>
      </dsp:txXfrm>
    </dsp:sp>
    <dsp:sp modelId="{ECF6F081-D117-4BBC-87A3-470E4D3D6937}">
      <dsp:nvSpPr>
        <dsp:cNvPr id="0" name=""/>
        <dsp:cNvSpPr/>
      </dsp:nvSpPr>
      <dsp:spPr>
        <a:xfrm>
          <a:off x="4397561" y="4102513"/>
          <a:ext cx="7401444" cy="931998"/>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j-lt"/>
            </a:rPr>
            <a:t>Political stability and discipline and peace are the preconditions of development.</a:t>
          </a:r>
          <a:endParaRPr lang="en-US" sz="1500" kern="1200" dirty="0">
            <a:latin typeface="+mj-lt"/>
          </a:endParaRPr>
        </a:p>
        <a:p>
          <a:pPr marL="114300" lvl="1" indent="-114300" algn="l" defTabSz="666750">
            <a:lnSpc>
              <a:spcPct val="90000"/>
            </a:lnSpc>
            <a:spcBef>
              <a:spcPct val="0"/>
            </a:spcBef>
            <a:spcAft>
              <a:spcPct val="15000"/>
            </a:spcAft>
            <a:buChar char="••"/>
          </a:pPr>
          <a:r>
            <a:rPr lang="en-US" sz="1500" kern="1200" dirty="0" smtClean="0">
              <a:latin typeface="+mj-lt"/>
            </a:rPr>
            <a:t> But in Bangladesh, production in mills and factories and other development oriented programmes are hampered due to prevailing political instability.</a:t>
          </a:r>
          <a:endParaRPr lang="en-US" sz="1500" kern="1200" dirty="0">
            <a:latin typeface="+mj-lt"/>
          </a:endParaRPr>
        </a:p>
      </dsp:txBody>
      <dsp:txXfrm>
        <a:off x="4397561" y="4219013"/>
        <a:ext cx="7051945" cy="698998"/>
      </dsp:txXfrm>
    </dsp:sp>
    <dsp:sp modelId="{03CAD0E9-C12D-4201-9190-37BA36FECB09}">
      <dsp:nvSpPr>
        <dsp:cNvPr id="0" name=""/>
        <dsp:cNvSpPr/>
      </dsp:nvSpPr>
      <dsp:spPr>
        <a:xfrm>
          <a:off x="3787" y="4102513"/>
          <a:ext cx="4393774" cy="93199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Political Instability</a:t>
          </a:r>
          <a:endParaRPr lang="en-US" sz="2700" kern="1200" dirty="0">
            <a:latin typeface="+mj-lt"/>
          </a:endParaRPr>
        </a:p>
      </dsp:txBody>
      <dsp:txXfrm>
        <a:off x="49283" y="4148009"/>
        <a:ext cx="4302782" cy="8410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E2E85-262F-4D90-B61A-CB8EF2733DA5}">
      <dsp:nvSpPr>
        <dsp:cNvPr id="0" name=""/>
        <dsp:cNvSpPr/>
      </dsp:nvSpPr>
      <dsp:spPr>
        <a:xfrm>
          <a:off x="6384" y="0"/>
          <a:ext cx="2240467" cy="5317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mj-lt"/>
            </a:rPr>
            <a:t>Agricultural Development</a:t>
          </a:r>
          <a:endParaRPr lang="en-US" sz="2400" kern="1200" dirty="0">
            <a:latin typeface="+mj-lt"/>
          </a:endParaRPr>
        </a:p>
      </dsp:txBody>
      <dsp:txXfrm>
        <a:off x="6384" y="0"/>
        <a:ext cx="2240467" cy="1595202"/>
      </dsp:txXfrm>
    </dsp:sp>
    <dsp:sp modelId="{3AEB3950-94E3-49FA-99F0-6DB61BB7D820}">
      <dsp:nvSpPr>
        <dsp:cNvPr id="0" name=""/>
        <dsp:cNvSpPr/>
      </dsp:nvSpPr>
      <dsp:spPr>
        <a:xfrm>
          <a:off x="230431" y="1595962"/>
          <a:ext cx="1792374" cy="136023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latin typeface="+mj-lt"/>
            </a:rPr>
            <a:t>Agricultural development shall have to be attained through adoption of modern agricultural method. </a:t>
          </a:r>
          <a:endParaRPr lang="en-US" sz="1600" kern="1200" dirty="0">
            <a:latin typeface="+mj-lt"/>
          </a:endParaRPr>
        </a:p>
      </dsp:txBody>
      <dsp:txXfrm>
        <a:off x="270271" y="1635802"/>
        <a:ext cx="1712694" cy="1280552"/>
      </dsp:txXfrm>
    </dsp:sp>
    <dsp:sp modelId="{047D174D-F7E0-4D50-8DDD-4CA8B9E33A23}">
      <dsp:nvSpPr>
        <dsp:cNvPr id="0" name=""/>
        <dsp:cNvSpPr/>
      </dsp:nvSpPr>
      <dsp:spPr>
        <a:xfrm>
          <a:off x="230431" y="3165461"/>
          <a:ext cx="1792374" cy="188525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latin typeface="+mj-lt"/>
            </a:rPr>
            <a:t>Use of improved seeds and manures, increased irrigation facilities, adequate agricultural loan, flood control, cooperative farming etc. is necessary for the purpose. </a:t>
          </a:r>
          <a:endParaRPr lang="en-US" sz="1400" kern="1200" dirty="0">
            <a:latin typeface="+mj-lt"/>
          </a:endParaRPr>
        </a:p>
      </dsp:txBody>
      <dsp:txXfrm>
        <a:off x="282928" y="3217958"/>
        <a:ext cx="1687380" cy="1780260"/>
      </dsp:txXfrm>
    </dsp:sp>
    <dsp:sp modelId="{D3D4B2A4-6175-477C-95D7-A81FEAC31FEF}">
      <dsp:nvSpPr>
        <dsp:cNvPr id="0" name=""/>
        <dsp:cNvSpPr/>
      </dsp:nvSpPr>
      <dsp:spPr>
        <a:xfrm>
          <a:off x="2414887" y="0"/>
          <a:ext cx="2240467" cy="5317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mj-lt"/>
            </a:rPr>
            <a:t>Rapid Industrialization</a:t>
          </a:r>
          <a:endParaRPr lang="en-US" sz="2400" kern="1200" dirty="0">
            <a:latin typeface="+mj-lt"/>
          </a:endParaRPr>
        </a:p>
      </dsp:txBody>
      <dsp:txXfrm>
        <a:off x="2414887" y="0"/>
        <a:ext cx="2240467" cy="1595202"/>
      </dsp:txXfrm>
    </dsp:sp>
    <dsp:sp modelId="{AC12B8A2-C58B-4DA4-B3CF-F7247310ADE0}">
      <dsp:nvSpPr>
        <dsp:cNvPr id="0" name=""/>
        <dsp:cNvSpPr/>
      </dsp:nvSpPr>
      <dsp:spPr>
        <a:xfrm>
          <a:off x="2638934" y="1447217"/>
          <a:ext cx="1792374" cy="15714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latin typeface="+mj-lt"/>
            </a:rPr>
            <a:t>At present it is not possible on the part of any country of the world to attain economic progress without industrial development</a:t>
          </a:r>
          <a:endParaRPr lang="en-US" sz="1600" kern="1200" dirty="0">
            <a:latin typeface="+mj-lt"/>
          </a:endParaRPr>
        </a:p>
      </dsp:txBody>
      <dsp:txXfrm>
        <a:off x="2684959" y="1493242"/>
        <a:ext cx="1700324" cy="1479376"/>
      </dsp:txXfrm>
    </dsp:sp>
    <dsp:sp modelId="{CFE6CA5F-614F-4265-B2AC-946E7FCCEBF5}">
      <dsp:nvSpPr>
        <dsp:cNvPr id="0" name=""/>
        <dsp:cNvSpPr/>
      </dsp:nvSpPr>
      <dsp:spPr>
        <a:xfrm>
          <a:off x="2638934" y="3333911"/>
          <a:ext cx="1792374" cy="171644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latin typeface="+mj-lt"/>
            </a:rPr>
            <a:t>Industrial development in our country shall have to be achieved side by side with agriculture for increasing national income and employment opportunities. </a:t>
          </a:r>
          <a:endParaRPr lang="en-US" sz="1400" kern="1200" dirty="0">
            <a:latin typeface="+mj-lt"/>
          </a:endParaRPr>
        </a:p>
      </dsp:txBody>
      <dsp:txXfrm>
        <a:off x="2689207" y="3384184"/>
        <a:ext cx="1691828" cy="1615903"/>
      </dsp:txXfrm>
    </dsp:sp>
    <dsp:sp modelId="{5DEB7DDD-DF8A-4BD0-BC3B-81E6590A1644}">
      <dsp:nvSpPr>
        <dsp:cNvPr id="0" name=""/>
        <dsp:cNvSpPr/>
      </dsp:nvSpPr>
      <dsp:spPr>
        <a:xfrm>
          <a:off x="4823390" y="0"/>
          <a:ext cx="2240467" cy="5317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mj-lt"/>
            </a:rPr>
            <a:t>Capital Increase</a:t>
          </a:r>
          <a:endParaRPr lang="en-US" sz="2400" kern="1200" dirty="0">
            <a:latin typeface="+mj-lt"/>
          </a:endParaRPr>
        </a:p>
      </dsp:txBody>
      <dsp:txXfrm>
        <a:off x="4823390" y="0"/>
        <a:ext cx="2240467" cy="1595202"/>
      </dsp:txXfrm>
    </dsp:sp>
    <dsp:sp modelId="{93018944-B520-4BD2-9013-EDCA90D28E14}">
      <dsp:nvSpPr>
        <dsp:cNvPr id="0" name=""/>
        <dsp:cNvSpPr/>
      </dsp:nvSpPr>
      <dsp:spPr>
        <a:xfrm>
          <a:off x="5047437" y="1596760"/>
          <a:ext cx="1792374" cy="16032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latin typeface="+mj-lt"/>
            </a:rPr>
            <a:t>An increase in capital investment in the sector of agriculture, industry, trade and commerce etc. will lead to increase production and income.</a:t>
          </a:r>
          <a:endParaRPr lang="en-US" sz="1400" kern="1200" dirty="0">
            <a:latin typeface="+mj-lt"/>
          </a:endParaRPr>
        </a:p>
      </dsp:txBody>
      <dsp:txXfrm>
        <a:off x="5094395" y="1643718"/>
        <a:ext cx="1698458" cy="1509335"/>
      </dsp:txXfrm>
    </dsp:sp>
    <dsp:sp modelId="{0092EA30-B437-44B6-AFA9-9A0BE569B977}">
      <dsp:nvSpPr>
        <dsp:cNvPr id="0" name=""/>
        <dsp:cNvSpPr/>
      </dsp:nvSpPr>
      <dsp:spPr>
        <a:xfrm>
          <a:off x="5047437" y="3446666"/>
          <a:ext cx="1792374" cy="16032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latin typeface="+mj-lt"/>
            </a:rPr>
            <a:t>For this purpose, savings of the people are to be increased for increasing capital. Proper social environment has to be maintained for profitable investment. </a:t>
          </a:r>
          <a:endParaRPr lang="en-US" sz="1400" kern="1200" dirty="0">
            <a:latin typeface="+mj-lt"/>
          </a:endParaRPr>
        </a:p>
      </dsp:txBody>
      <dsp:txXfrm>
        <a:off x="5094395" y="3493624"/>
        <a:ext cx="1698458" cy="1509335"/>
      </dsp:txXfrm>
    </dsp:sp>
    <dsp:sp modelId="{0388E4BC-E412-402E-9F10-0B60B2E0E36F}">
      <dsp:nvSpPr>
        <dsp:cNvPr id="0" name=""/>
        <dsp:cNvSpPr/>
      </dsp:nvSpPr>
      <dsp:spPr>
        <a:xfrm>
          <a:off x="7231893" y="0"/>
          <a:ext cx="2240467" cy="5317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mj-lt"/>
            </a:rPr>
            <a:t>Full Utilization of Natural Resources</a:t>
          </a:r>
          <a:endParaRPr lang="en-US" sz="2400" kern="1200" dirty="0">
            <a:latin typeface="+mj-lt"/>
          </a:endParaRPr>
        </a:p>
      </dsp:txBody>
      <dsp:txXfrm>
        <a:off x="7231893" y="0"/>
        <a:ext cx="2240467" cy="1595202"/>
      </dsp:txXfrm>
    </dsp:sp>
    <dsp:sp modelId="{3076D878-0F12-4D22-817F-F9A09C1857FA}">
      <dsp:nvSpPr>
        <dsp:cNvPr id="0" name=""/>
        <dsp:cNvSpPr/>
      </dsp:nvSpPr>
      <dsp:spPr>
        <a:xfrm>
          <a:off x="7484080" y="1435365"/>
          <a:ext cx="1792374" cy="121509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latin typeface="+mj-lt"/>
            </a:rPr>
            <a:t>There are fertile agricultural land, water resources, natural gas and other mineral resources in Bangladesh.</a:t>
          </a:r>
          <a:endParaRPr lang="en-US" sz="1400" kern="1200" dirty="0">
            <a:latin typeface="+mj-lt"/>
          </a:endParaRPr>
        </a:p>
      </dsp:txBody>
      <dsp:txXfrm>
        <a:off x="7519669" y="1470954"/>
        <a:ext cx="1721196" cy="1143917"/>
      </dsp:txXfrm>
    </dsp:sp>
    <dsp:sp modelId="{8D653895-47F4-4220-B039-DE247E1437CD}">
      <dsp:nvSpPr>
        <dsp:cNvPr id="0" name=""/>
        <dsp:cNvSpPr/>
      </dsp:nvSpPr>
      <dsp:spPr>
        <a:xfrm>
          <a:off x="7455940" y="2986663"/>
          <a:ext cx="1792374" cy="205405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latin typeface="+mj-lt"/>
            </a:rPr>
            <a:t>Bright prospect for discovery of some more mineral resources is also there production, income and employment opportunities will increase if these natural resources are properly utilized. </a:t>
          </a:r>
          <a:endParaRPr lang="en-US" sz="1400" kern="1200" dirty="0">
            <a:latin typeface="+mj-lt"/>
          </a:endParaRPr>
        </a:p>
      </dsp:txBody>
      <dsp:txXfrm>
        <a:off x="7508437" y="3039160"/>
        <a:ext cx="1687380" cy="1949064"/>
      </dsp:txXfrm>
    </dsp:sp>
    <dsp:sp modelId="{633D57C1-ACE9-47A1-84A9-FE77C200B0E0}">
      <dsp:nvSpPr>
        <dsp:cNvPr id="0" name=""/>
        <dsp:cNvSpPr/>
      </dsp:nvSpPr>
      <dsp:spPr>
        <a:xfrm>
          <a:off x="9640396" y="0"/>
          <a:ext cx="2240467" cy="5317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mj-lt"/>
            </a:rPr>
            <a:t>Population Control</a:t>
          </a:r>
          <a:endParaRPr lang="en-US" sz="2400" kern="1200" dirty="0">
            <a:latin typeface="+mj-lt"/>
          </a:endParaRPr>
        </a:p>
      </dsp:txBody>
      <dsp:txXfrm>
        <a:off x="9640396" y="0"/>
        <a:ext cx="2240467" cy="1595202"/>
      </dsp:txXfrm>
    </dsp:sp>
    <dsp:sp modelId="{7755C78C-A702-4E26-A61F-1EA651013E13}">
      <dsp:nvSpPr>
        <dsp:cNvPr id="0" name=""/>
        <dsp:cNvSpPr/>
      </dsp:nvSpPr>
      <dsp:spPr>
        <a:xfrm>
          <a:off x="9864443" y="1596760"/>
          <a:ext cx="1792374" cy="16032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latin typeface="+mj-lt"/>
            </a:rPr>
            <a:t>It is not possible to achieve economic development in the present rate of increase of population cannot be controlled.</a:t>
          </a:r>
          <a:endParaRPr lang="en-US" sz="1600" kern="1200" dirty="0">
            <a:latin typeface="+mj-lt"/>
          </a:endParaRPr>
        </a:p>
      </dsp:txBody>
      <dsp:txXfrm>
        <a:off x="9911401" y="1643718"/>
        <a:ext cx="1698458" cy="1509335"/>
      </dsp:txXfrm>
    </dsp:sp>
    <dsp:sp modelId="{6473BF77-1138-4D61-9FD1-2B7FD7D4A0C3}">
      <dsp:nvSpPr>
        <dsp:cNvPr id="0" name=""/>
        <dsp:cNvSpPr/>
      </dsp:nvSpPr>
      <dsp:spPr>
        <a:xfrm>
          <a:off x="9864443" y="3446666"/>
          <a:ext cx="1792374" cy="16032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 For this, the tendency of population increase should be controlled through family planning. </a:t>
          </a:r>
          <a:endParaRPr lang="en-US" sz="1600" kern="1200" dirty="0">
            <a:latin typeface="+mj-lt"/>
          </a:endParaRPr>
        </a:p>
      </dsp:txBody>
      <dsp:txXfrm>
        <a:off x="9911401" y="3493624"/>
        <a:ext cx="1698458" cy="15093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F21EC-427A-469B-AE6E-8A830A92B65F}">
      <dsp:nvSpPr>
        <dsp:cNvPr id="0" name=""/>
        <dsp:cNvSpPr/>
      </dsp:nvSpPr>
      <dsp:spPr>
        <a:xfrm>
          <a:off x="6354" y="0"/>
          <a:ext cx="2229852" cy="5317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Spread of Education</a:t>
          </a:r>
          <a:endParaRPr lang="en-US" sz="2500" kern="1200" dirty="0">
            <a:latin typeface="+mj-lt"/>
          </a:endParaRPr>
        </a:p>
      </dsp:txBody>
      <dsp:txXfrm>
        <a:off x="6354" y="0"/>
        <a:ext cx="2229852" cy="1595276"/>
      </dsp:txXfrm>
    </dsp:sp>
    <dsp:sp modelId="{45E6E332-CB33-4F03-9DC5-459619B2A30E}">
      <dsp:nvSpPr>
        <dsp:cNvPr id="0" name=""/>
        <dsp:cNvSpPr/>
      </dsp:nvSpPr>
      <dsp:spPr>
        <a:xfrm>
          <a:off x="229339" y="1596833"/>
          <a:ext cx="1783882"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The illiteracy of the people shall have to be removed through extensive spread of education.</a:t>
          </a:r>
          <a:endParaRPr lang="en-US" sz="1600" kern="1200" dirty="0">
            <a:latin typeface="+mj-lt"/>
          </a:endParaRPr>
        </a:p>
      </dsp:txBody>
      <dsp:txXfrm>
        <a:off x="276299" y="1643793"/>
        <a:ext cx="1689962" cy="1509405"/>
      </dsp:txXfrm>
    </dsp:sp>
    <dsp:sp modelId="{4274E3A9-E3D3-4AF8-A98A-BC69128AEE13}">
      <dsp:nvSpPr>
        <dsp:cNvPr id="0" name=""/>
        <dsp:cNvSpPr/>
      </dsp:nvSpPr>
      <dsp:spPr>
        <a:xfrm>
          <a:off x="229339" y="3446824"/>
          <a:ext cx="1783882"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As a result, efficiency of labor will increase and development oriented attitude of the people will be created. </a:t>
          </a:r>
          <a:endParaRPr lang="en-US" sz="1600" kern="1200" dirty="0">
            <a:latin typeface="+mj-lt"/>
          </a:endParaRPr>
        </a:p>
      </dsp:txBody>
      <dsp:txXfrm>
        <a:off x="276299" y="3493784"/>
        <a:ext cx="1689962" cy="1509405"/>
      </dsp:txXfrm>
    </dsp:sp>
    <dsp:sp modelId="{D8811FC2-6E69-4AAB-9C39-E4299497BC7C}">
      <dsp:nvSpPr>
        <dsp:cNvPr id="0" name=""/>
        <dsp:cNvSpPr/>
      </dsp:nvSpPr>
      <dsp:spPr>
        <a:xfrm>
          <a:off x="2403446" y="0"/>
          <a:ext cx="2229852" cy="5317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Improvement of Technical Knowledge</a:t>
          </a:r>
          <a:endParaRPr lang="en-US" sz="2500" kern="1200" dirty="0">
            <a:latin typeface="+mj-lt"/>
          </a:endParaRPr>
        </a:p>
      </dsp:txBody>
      <dsp:txXfrm>
        <a:off x="2403446" y="0"/>
        <a:ext cx="2229852" cy="1595276"/>
      </dsp:txXfrm>
    </dsp:sp>
    <dsp:sp modelId="{17D1B4F1-44DA-4DBF-9144-6B92ED62FAF5}">
      <dsp:nvSpPr>
        <dsp:cNvPr id="0" name=""/>
        <dsp:cNvSpPr/>
      </dsp:nvSpPr>
      <dsp:spPr>
        <a:xfrm>
          <a:off x="2614809" y="1481772"/>
          <a:ext cx="1807126" cy="176223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Technical knowledge of workers shall have to be improved for the purpose of increasing production in mills and factories. </a:t>
          </a:r>
          <a:endParaRPr lang="en-US" sz="1600" kern="1200" dirty="0">
            <a:latin typeface="+mj-lt"/>
          </a:endParaRPr>
        </a:p>
      </dsp:txBody>
      <dsp:txXfrm>
        <a:off x="2666423" y="1533386"/>
        <a:ext cx="1703898" cy="1659004"/>
      </dsp:txXfrm>
    </dsp:sp>
    <dsp:sp modelId="{76ECFD9B-8748-4E51-965D-B112BF673B3E}">
      <dsp:nvSpPr>
        <dsp:cNvPr id="0" name=""/>
        <dsp:cNvSpPr/>
      </dsp:nvSpPr>
      <dsp:spPr>
        <a:xfrm>
          <a:off x="2626431" y="3520914"/>
          <a:ext cx="1783882" cy="15299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 For this purpose, it is necessary to establish more technical schools, colleges and training centers in the country. </a:t>
          </a:r>
          <a:endParaRPr lang="en-US" sz="1600" kern="1200" dirty="0">
            <a:latin typeface="+mj-lt"/>
          </a:endParaRPr>
        </a:p>
      </dsp:txBody>
      <dsp:txXfrm>
        <a:off x="2671241" y="3565724"/>
        <a:ext cx="1694262" cy="1440307"/>
      </dsp:txXfrm>
    </dsp:sp>
    <dsp:sp modelId="{4DA6E8A4-841B-49C2-A2ED-04A3B2E57EA7}">
      <dsp:nvSpPr>
        <dsp:cNvPr id="0" name=""/>
        <dsp:cNvSpPr/>
      </dsp:nvSpPr>
      <dsp:spPr>
        <a:xfrm>
          <a:off x="4800538" y="0"/>
          <a:ext cx="2229852" cy="5317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Solution of Unemployment Problem</a:t>
          </a:r>
          <a:endParaRPr lang="en-US" sz="2500" kern="1200" dirty="0">
            <a:latin typeface="+mj-lt"/>
          </a:endParaRPr>
        </a:p>
      </dsp:txBody>
      <dsp:txXfrm>
        <a:off x="4800538" y="0"/>
        <a:ext cx="2229852" cy="1595276"/>
      </dsp:txXfrm>
    </dsp:sp>
    <dsp:sp modelId="{A9FB4056-A527-4140-AD5A-0BF5A1455AE1}">
      <dsp:nvSpPr>
        <dsp:cNvPr id="0" name=""/>
        <dsp:cNvSpPr/>
      </dsp:nvSpPr>
      <dsp:spPr>
        <a:xfrm>
          <a:off x="4895556" y="1596833"/>
          <a:ext cx="2039815"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Unemployment shall have to be removed for the purpose of increasing per capita income of the people and improving their standard of living.</a:t>
          </a:r>
          <a:endParaRPr lang="en-US" sz="1600" kern="1200" dirty="0">
            <a:latin typeface="+mj-lt"/>
          </a:endParaRPr>
        </a:p>
      </dsp:txBody>
      <dsp:txXfrm>
        <a:off x="4942516" y="1643793"/>
        <a:ext cx="1945895" cy="1509405"/>
      </dsp:txXfrm>
    </dsp:sp>
    <dsp:sp modelId="{EBC1035C-3222-4BCD-A01C-9FB2CE2C9324}">
      <dsp:nvSpPr>
        <dsp:cNvPr id="0" name=""/>
        <dsp:cNvSpPr/>
      </dsp:nvSpPr>
      <dsp:spPr>
        <a:xfrm>
          <a:off x="4867415" y="3446824"/>
          <a:ext cx="2096097"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For this purpose, labor intensive small industrial factories and professions instead of capital intensive industries shall have to be built up.</a:t>
          </a:r>
          <a:endParaRPr lang="en-US" sz="1600" kern="1200" dirty="0">
            <a:latin typeface="+mj-lt"/>
          </a:endParaRPr>
        </a:p>
      </dsp:txBody>
      <dsp:txXfrm>
        <a:off x="4914375" y="3493784"/>
        <a:ext cx="2002177" cy="1509405"/>
      </dsp:txXfrm>
    </dsp:sp>
    <dsp:sp modelId="{B0CEDB26-A1B4-45F6-AE9A-8A6AAB6BAEFF}">
      <dsp:nvSpPr>
        <dsp:cNvPr id="0" name=""/>
        <dsp:cNvSpPr/>
      </dsp:nvSpPr>
      <dsp:spPr>
        <a:xfrm>
          <a:off x="7197629" y="0"/>
          <a:ext cx="2229852" cy="5317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Development of Economic Infrastructure</a:t>
          </a:r>
          <a:endParaRPr lang="en-US" sz="2500" kern="1200" dirty="0">
            <a:latin typeface="+mj-lt"/>
          </a:endParaRPr>
        </a:p>
      </dsp:txBody>
      <dsp:txXfrm>
        <a:off x="7197629" y="0"/>
        <a:ext cx="2229852" cy="1595276"/>
      </dsp:txXfrm>
    </dsp:sp>
    <dsp:sp modelId="{DE263FC1-9423-4975-A4BD-B3D409075A23}">
      <dsp:nvSpPr>
        <dsp:cNvPr id="0" name=""/>
        <dsp:cNvSpPr/>
      </dsp:nvSpPr>
      <dsp:spPr>
        <a:xfrm>
          <a:off x="7241959" y="1596833"/>
          <a:ext cx="2141193"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Developed economic infrastructure is indispensable for improvement of agriculture, industry and trade and commerce.</a:t>
          </a:r>
          <a:endParaRPr lang="en-US" sz="1600" kern="1200" dirty="0">
            <a:latin typeface="+mj-lt"/>
          </a:endParaRPr>
        </a:p>
      </dsp:txBody>
      <dsp:txXfrm>
        <a:off x="7288919" y="1643793"/>
        <a:ext cx="2047273" cy="1509405"/>
      </dsp:txXfrm>
    </dsp:sp>
    <dsp:sp modelId="{6BFF90A0-C39C-452B-8968-DCFA13B319E7}">
      <dsp:nvSpPr>
        <dsp:cNvPr id="0" name=""/>
        <dsp:cNvSpPr/>
      </dsp:nvSpPr>
      <dsp:spPr>
        <a:xfrm>
          <a:off x="7227893" y="3446824"/>
          <a:ext cx="2169325"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Rapid development of basic infrastructure in our country like roads and high ways, rail and water ways, telecommunication, water irrigation, electric supply, ports, embankments, etc shall have to be made.</a:t>
          </a:r>
          <a:endParaRPr lang="en-US" sz="1400" kern="1200" dirty="0">
            <a:latin typeface="+mj-lt"/>
          </a:endParaRPr>
        </a:p>
      </dsp:txBody>
      <dsp:txXfrm>
        <a:off x="7274853" y="3493784"/>
        <a:ext cx="2075405" cy="1509405"/>
      </dsp:txXfrm>
    </dsp:sp>
    <dsp:sp modelId="{68F119D0-7D96-44ED-A701-B08ADD1E7672}">
      <dsp:nvSpPr>
        <dsp:cNvPr id="0" name=""/>
        <dsp:cNvSpPr/>
      </dsp:nvSpPr>
      <dsp:spPr>
        <a:xfrm>
          <a:off x="9594721" y="0"/>
          <a:ext cx="2229852" cy="5317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Proper Utilization of Foreign Aid</a:t>
          </a:r>
          <a:endParaRPr lang="en-US" sz="2500" kern="1200" dirty="0">
            <a:latin typeface="+mj-lt"/>
          </a:endParaRPr>
        </a:p>
      </dsp:txBody>
      <dsp:txXfrm>
        <a:off x="9594721" y="0"/>
        <a:ext cx="2229852" cy="1595276"/>
      </dsp:txXfrm>
    </dsp:sp>
    <dsp:sp modelId="{45C36FDD-A538-49DE-84CF-C5EE9E6B0C3E}">
      <dsp:nvSpPr>
        <dsp:cNvPr id="0" name=""/>
        <dsp:cNvSpPr/>
      </dsp:nvSpPr>
      <dsp:spPr>
        <a:xfrm>
          <a:off x="9817706" y="1596833"/>
          <a:ext cx="1783882"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mj-lt"/>
            </a:rPr>
            <a:t>Bangladesh receives every year a huge amount of foreign loans and aid form World Bank other organizations and different countries</a:t>
          </a:r>
          <a:endParaRPr lang="en-US" sz="1500" kern="1200" dirty="0">
            <a:latin typeface="+mj-lt"/>
          </a:endParaRPr>
        </a:p>
      </dsp:txBody>
      <dsp:txXfrm>
        <a:off x="9864666" y="1643793"/>
        <a:ext cx="1689962" cy="1509405"/>
      </dsp:txXfrm>
    </dsp:sp>
    <dsp:sp modelId="{D4149E0F-CBB8-4761-8C42-CBD5FE9495C0}">
      <dsp:nvSpPr>
        <dsp:cNvPr id="0" name=""/>
        <dsp:cNvSpPr/>
      </dsp:nvSpPr>
      <dsp:spPr>
        <a:xfrm>
          <a:off x="9817706" y="3446824"/>
          <a:ext cx="1783882" cy="1603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mj-lt"/>
            </a:rPr>
            <a:t>Proper utilization of this foreign assistance will increase the pace of our development. </a:t>
          </a:r>
          <a:endParaRPr lang="en-US" sz="1500" kern="1200" dirty="0">
            <a:latin typeface="+mj-lt"/>
          </a:endParaRPr>
        </a:p>
      </dsp:txBody>
      <dsp:txXfrm>
        <a:off x="9864666" y="3493784"/>
        <a:ext cx="1689962" cy="15094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69E6-9CDC-44A3-B964-ACCD004F378E}">
      <dsp:nvSpPr>
        <dsp:cNvPr id="0" name=""/>
        <dsp:cNvSpPr/>
      </dsp:nvSpPr>
      <dsp:spPr>
        <a:xfrm>
          <a:off x="6362" y="0"/>
          <a:ext cx="2232504" cy="51487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Sound Planning</a:t>
          </a:r>
          <a:endParaRPr lang="en-US" sz="2500" kern="1200" dirty="0">
            <a:latin typeface="+mj-lt"/>
          </a:endParaRPr>
        </a:p>
      </dsp:txBody>
      <dsp:txXfrm>
        <a:off x="6362" y="0"/>
        <a:ext cx="2232504" cy="1544632"/>
      </dsp:txXfrm>
    </dsp:sp>
    <dsp:sp modelId="{4684FF35-61C1-4B6E-B095-AD2866BC509F}">
      <dsp:nvSpPr>
        <dsp:cNvPr id="0" name=""/>
        <dsp:cNvSpPr/>
      </dsp:nvSpPr>
      <dsp:spPr>
        <a:xfrm>
          <a:off x="229612" y="1545555"/>
          <a:ext cx="1786003" cy="12550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Sound planning is most essential for solution of economic problems and rapid development.</a:t>
          </a:r>
          <a:endParaRPr lang="en-US" sz="1600" kern="1200" dirty="0">
            <a:latin typeface="+mj-lt"/>
          </a:endParaRPr>
        </a:p>
      </dsp:txBody>
      <dsp:txXfrm>
        <a:off x="266370" y="1582313"/>
        <a:ext cx="1712487" cy="1181498"/>
      </dsp:txXfrm>
    </dsp:sp>
    <dsp:sp modelId="{EE2F7A1A-276C-4324-B6BB-EF728C2A306C}">
      <dsp:nvSpPr>
        <dsp:cNvPr id="0" name=""/>
        <dsp:cNvSpPr/>
      </dsp:nvSpPr>
      <dsp:spPr>
        <a:xfrm>
          <a:off x="229612" y="2993648"/>
          <a:ext cx="1786003" cy="1896765"/>
        </a:xfrm>
        <a:prstGeom prst="roundRect">
          <a:avLst>
            <a:gd name="adj" fmla="val 10000"/>
          </a:avLst>
        </a:prstGeom>
        <a:solidFill>
          <a:schemeClr val="accent5">
            <a:hueOff val="-817038"/>
            <a:satOff val="-1136"/>
            <a:lumOff val="-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Besides, formulation of rural based planning and implementation are essential for development of our rural economy. </a:t>
          </a:r>
          <a:endParaRPr lang="en-US" sz="1600" kern="1200" dirty="0">
            <a:latin typeface="+mj-lt"/>
          </a:endParaRPr>
        </a:p>
      </dsp:txBody>
      <dsp:txXfrm>
        <a:off x="281922" y="3045958"/>
        <a:ext cx="1681383" cy="1792145"/>
      </dsp:txXfrm>
    </dsp:sp>
    <dsp:sp modelId="{9EA325DC-C05F-436E-A4B4-22C7DB862614}">
      <dsp:nvSpPr>
        <dsp:cNvPr id="0" name=""/>
        <dsp:cNvSpPr/>
      </dsp:nvSpPr>
      <dsp:spPr>
        <a:xfrm>
          <a:off x="2392239" y="0"/>
          <a:ext cx="2232504" cy="51487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 </a:t>
          </a:r>
          <a:r>
            <a:rPr lang="en-US" sz="2000" kern="1200" dirty="0" smtClean="0">
              <a:latin typeface="+mj-lt"/>
            </a:rPr>
            <a:t>Poverty Alleviation Programmes</a:t>
          </a:r>
          <a:endParaRPr lang="en-US" sz="2000" kern="1200" dirty="0">
            <a:latin typeface="+mj-lt"/>
          </a:endParaRPr>
        </a:p>
      </dsp:txBody>
      <dsp:txXfrm>
        <a:off x="2392239" y="0"/>
        <a:ext cx="2232504" cy="1544632"/>
      </dsp:txXfrm>
    </dsp:sp>
    <dsp:sp modelId="{AD75E476-C8DC-42DB-B5A6-117E7606E5FC}">
      <dsp:nvSpPr>
        <dsp:cNvPr id="0" name=""/>
        <dsp:cNvSpPr/>
      </dsp:nvSpPr>
      <dsp:spPr>
        <a:xfrm>
          <a:off x="2574393" y="1274045"/>
          <a:ext cx="1952619" cy="1582611"/>
        </a:xfrm>
        <a:prstGeom prst="roundRect">
          <a:avLst>
            <a:gd name="adj" fmla="val 10000"/>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Innumerable helpless and poor men and women of Bangladesh should be given loans and aid through various government and non-government organizations for self employment.</a:t>
          </a:r>
          <a:endParaRPr lang="en-US" sz="1400" kern="1200" dirty="0">
            <a:latin typeface="+mj-lt"/>
          </a:endParaRPr>
        </a:p>
      </dsp:txBody>
      <dsp:txXfrm>
        <a:off x="2620746" y="1320398"/>
        <a:ext cx="1859913" cy="1489905"/>
      </dsp:txXfrm>
    </dsp:sp>
    <dsp:sp modelId="{02726451-259C-47B0-A1EA-AA869BB6DA09}">
      <dsp:nvSpPr>
        <dsp:cNvPr id="0" name=""/>
        <dsp:cNvSpPr/>
      </dsp:nvSpPr>
      <dsp:spPr>
        <a:xfrm>
          <a:off x="2459027" y="3198055"/>
          <a:ext cx="2014504" cy="1660781"/>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mj-lt"/>
            </a:rPr>
            <a:t>Through this assistance they will be able to keep themselves engaged in self-employed occupations such as dairy poultry farming, live-stock rearing, cultivation of flowers and vegetables, establishment of handicrafts, small shops etc. </a:t>
          </a:r>
          <a:endParaRPr lang="en-US" sz="1300" kern="1200" dirty="0">
            <a:latin typeface="+mj-lt"/>
          </a:endParaRPr>
        </a:p>
      </dsp:txBody>
      <dsp:txXfrm>
        <a:off x="2507670" y="3246698"/>
        <a:ext cx="1917218" cy="1563495"/>
      </dsp:txXfrm>
    </dsp:sp>
    <dsp:sp modelId="{969E0559-8B2F-424F-8D29-A8FD7EFB5990}">
      <dsp:nvSpPr>
        <dsp:cNvPr id="0" name=""/>
        <dsp:cNvSpPr/>
      </dsp:nvSpPr>
      <dsp:spPr>
        <a:xfrm>
          <a:off x="4806246" y="0"/>
          <a:ext cx="2232504" cy="51487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Equitable Distribution of National Income</a:t>
          </a:r>
          <a:endParaRPr lang="en-US" sz="2500" kern="1200" dirty="0">
            <a:latin typeface="+mj-lt"/>
          </a:endParaRPr>
        </a:p>
      </dsp:txBody>
      <dsp:txXfrm>
        <a:off x="4806246" y="0"/>
        <a:ext cx="2232504" cy="1544632"/>
      </dsp:txXfrm>
    </dsp:sp>
    <dsp:sp modelId="{C311DFB7-E2CF-41B9-BC6A-91024F6EB8A0}">
      <dsp:nvSpPr>
        <dsp:cNvPr id="0" name=""/>
        <dsp:cNvSpPr/>
      </dsp:nvSpPr>
      <dsp:spPr>
        <a:xfrm>
          <a:off x="4853352" y="1546141"/>
          <a:ext cx="2138292" cy="1552426"/>
        </a:xfrm>
        <a:prstGeom prst="roundRect">
          <a:avLst>
            <a:gd name="adj" fmla="val 10000"/>
          </a:avLst>
        </a:prstGeom>
        <a:solidFill>
          <a:schemeClr val="accent5">
            <a:hueOff val="-3268153"/>
            <a:satOff val="-4546"/>
            <a:lumOff val="-1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At present wealth is being concentrated in the hands of a few people of Bangladesh. As a result, the number of poor people and their level of poverty are increasing.</a:t>
          </a:r>
          <a:endParaRPr lang="en-US" sz="1400" kern="1200" dirty="0">
            <a:latin typeface="+mj-lt"/>
          </a:endParaRPr>
        </a:p>
      </dsp:txBody>
      <dsp:txXfrm>
        <a:off x="4898821" y="1591610"/>
        <a:ext cx="2047354" cy="1461488"/>
      </dsp:txXfrm>
    </dsp:sp>
    <dsp:sp modelId="{5ED82DFC-B293-413D-862A-1F256305013A}">
      <dsp:nvSpPr>
        <dsp:cNvPr id="0" name=""/>
        <dsp:cNvSpPr/>
      </dsp:nvSpPr>
      <dsp:spPr>
        <a:xfrm>
          <a:off x="5029496" y="3337402"/>
          <a:ext cx="1786003" cy="1552426"/>
        </a:xfrm>
        <a:prstGeom prst="roundRect">
          <a:avLst>
            <a:gd name="adj" fmla="val 10000"/>
          </a:avLst>
        </a:prstGeom>
        <a:solidFill>
          <a:schemeClr val="accent5">
            <a:hueOff val="-4085191"/>
            <a:satOff val="-5682"/>
            <a:lumOff val="-2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Arrangement shall have to be made for equitable distribution of income and wealth through adoption of appropriate principles of development. </a:t>
          </a:r>
          <a:endParaRPr lang="en-US" sz="1400" kern="1200" dirty="0">
            <a:latin typeface="+mj-lt"/>
          </a:endParaRPr>
        </a:p>
      </dsp:txBody>
      <dsp:txXfrm>
        <a:off x="5074965" y="3382871"/>
        <a:ext cx="1695065" cy="1461488"/>
      </dsp:txXfrm>
    </dsp:sp>
    <dsp:sp modelId="{545ABC97-FB35-4499-88A8-254E0BBB8885}">
      <dsp:nvSpPr>
        <dsp:cNvPr id="0" name=""/>
        <dsp:cNvSpPr/>
      </dsp:nvSpPr>
      <dsp:spPr>
        <a:xfrm>
          <a:off x="7206188" y="0"/>
          <a:ext cx="2232504" cy="51487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Improvement of Social Environment</a:t>
          </a:r>
          <a:endParaRPr lang="en-US" sz="2500" kern="1200" dirty="0">
            <a:latin typeface="+mj-lt"/>
          </a:endParaRPr>
        </a:p>
      </dsp:txBody>
      <dsp:txXfrm>
        <a:off x="7206188" y="0"/>
        <a:ext cx="2232504" cy="1544632"/>
      </dsp:txXfrm>
    </dsp:sp>
    <dsp:sp modelId="{59234CB6-7DDF-4536-A7A1-BDD72EE7C4B1}">
      <dsp:nvSpPr>
        <dsp:cNvPr id="0" name=""/>
        <dsp:cNvSpPr/>
      </dsp:nvSpPr>
      <dsp:spPr>
        <a:xfrm>
          <a:off x="7429438" y="1546141"/>
          <a:ext cx="1786003" cy="1552426"/>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Our social environment shall have to be improved through expansion of education and culture, social movement and formulation of appropriate laws.</a:t>
          </a:r>
          <a:endParaRPr lang="en-US" sz="1400" kern="1200" dirty="0">
            <a:latin typeface="+mj-lt"/>
          </a:endParaRPr>
        </a:p>
      </dsp:txBody>
      <dsp:txXfrm>
        <a:off x="7474907" y="1591610"/>
        <a:ext cx="1695065" cy="1461488"/>
      </dsp:txXfrm>
    </dsp:sp>
    <dsp:sp modelId="{890954A7-37FB-4CD5-9196-E13EED297C25}">
      <dsp:nvSpPr>
        <dsp:cNvPr id="0" name=""/>
        <dsp:cNvSpPr/>
      </dsp:nvSpPr>
      <dsp:spPr>
        <a:xfrm>
          <a:off x="7429438" y="3337402"/>
          <a:ext cx="1786003" cy="1552426"/>
        </a:xfrm>
        <a:prstGeom prst="roundRect">
          <a:avLst>
            <a:gd name="adj" fmla="val 10000"/>
          </a:avLst>
        </a:prstGeom>
        <a:solidFill>
          <a:schemeClr val="accent5">
            <a:hueOff val="-5719268"/>
            <a:satOff val="-7955"/>
            <a:lumOff val="-3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The path of development will be smooth with the removal of superstitions, religious fanaticism, adverse social rules and regulations etc. </a:t>
          </a:r>
          <a:endParaRPr lang="en-US" sz="1400" kern="1200" dirty="0">
            <a:latin typeface="+mj-lt"/>
          </a:endParaRPr>
        </a:p>
      </dsp:txBody>
      <dsp:txXfrm>
        <a:off x="7474907" y="3382871"/>
        <a:ext cx="1695065" cy="1461488"/>
      </dsp:txXfrm>
    </dsp:sp>
    <dsp:sp modelId="{4259CE54-0CE2-4144-B53D-9237AE776BC2}">
      <dsp:nvSpPr>
        <dsp:cNvPr id="0" name=""/>
        <dsp:cNvSpPr/>
      </dsp:nvSpPr>
      <dsp:spPr>
        <a:xfrm>
          <a:off x="9606130" y="0"/>
          <a:ext cx="2232504" cy="51487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 Sound Administrative Arrangements</a:t>
          </a:r>
          <a:endParaRPr lang="en-US" sz="2500" kern="1200" dirty="0">
            <a:latin typeface="+mj-lt"/>
          </a:endParaRPr>
        </a:p>
      </dsp:txBody>
      <dsp:txXfrm>
        <a:off x="9606130" y="0"/>
        <a:ext cx="2232504" cy="1544632"/>
      </dsp:txXfrm>
    </dsp:sp>
    <dsp:sp modelId="{CB9F59AA-4D61-4CD6-96C2-85A10FAF8A11}">
      <dsp:nvSpPr>
        <dsp:cNvPr id="0" name=""/>
        <dsp:cNvSpPr/>
      </dsp:nvSpPr>
      <dsp:spPr>
        <a:xfrm>
          <a:off x="9829381" y="1546141"/>
          <a:ext cx="1786003" cy="1552426"/>
        </a:xfrm>
        <a:prstGeom prst="roundRect">
          <a:avLst>
            <a:gd name="adj" fmla="val 10000"/>
          </a:avLst>
        </a:prstGeom>
        <a:solidFill>
          <a:schemeClr val="accent5">
            <a:hueOff val="-6536306"/>
            <a:satOff val="-9092"/>
            <a:lumOff val="-34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Our administrative system shall have to be made sound and efficient for solving economic problems and to help economic development. </a:t>
          </a:r>
          <a:endParaRPr lang="en-US" sz="1400" kern="1200" dirty="0">
            <a:latin typeface="+mj-lt"/>
          </a:endParaRPr>
        </a:p>
      </dsp:txBody>
      <dsp:txXfrm>
        <a:off x="9874850" y="1591610"/>
        <a:ext cx="1695065" cy="1461488"/>
      </dsp:txXfrm>
    </dsp:sp>
    <dsp:sp modelId="{0AB54DD6-D01B-4E8F-8AAE-E59C265B59A4}">
      <dsp:nvSpPr>
        <dsp:cNvPr id="0" name=""/>
        <dsp:cNvSpPr/>
      </dsp:nvSpPr>
      <dsp:spPr>
        <a:xfrm>
          <a:off x="9829381" y="3337402"/>
          <a:ext cx="1786003" cy="155242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Proper understanding and cooperation among different administrative divisions are to be increased. </a:t>
          </a:r>
          <a:endParaRPr lang="en-US" sz="1400" kern="1200" dirty="0">
            <a:latin typeface="+mj-lt"/>
          </a:endParaRPr>
        </a:p>
      </dsp:txBody>
      <dsp:txXfrm>
        <a:off x="9874850" y="3382871"/>
        <a:ext cx="1695065" cy="1461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3DE53-596A-4B8D-AF8E-FD9A8D55A2DA}">
      <dsp:nvSpPr>
        <dsp:cNvPr id="0" name=""/>
        <dsp:cNvSpPr/>
      </dsp:nvSpPr>
      <dsp:spPr>
        <a:xfrm>
          <a:off x="4428" y="0"/>
          <a:ext cx="1484995" cy="3053936"/>
        </a:xfrm>
        <a:prstGeom prst="roundRect">
          <a:avLst>
            <a:gd name="adj" fmla="val 10000"/>
          </a:avLst>
        </a:prstGeom>
        <a:solidFill>
          <a:schemeClr val="accent6">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Agriculture</a:t>
          </a:r>
          <a:endParaRPr lang="en-US" sz="2000" kern="1200" dirty="0">
            <a:solidFill>
              <a:schemeClr val="tx1"/>
            </a:solidFill>
            <a:latin typeface="+mj-lt"/>
          </a:endParaRPr>
        </a:p>
      </dsp:txBody>
      <dsp:txXfrm>
        <a:off x="4428" y="1221574"/>
        <a:ext cx="1484995" cy="1221574"/>
      </dsp:txXfrm>
    </dsp:sp>
    <dsp:sp modelId="{D8E8A5A8-5C6D-4880-853D-7F31625B1EA2}">
      <dsp:nvSpPr>
        <dsp:cNvPr id="0" name=""/>
        <dsp:cNvSpPr/>
      </dsp:nvSpPr>
      <dsp:spPr>
        <a:xfrm>
          <a:off x="238446" y="183236"/>
          <a:ext cx="1016960" cy="10169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C44E792-AEE4-43A1-85F4-5654DBC7BF6F}">
      <dsp:nvSpPr>
        <dsp:cNvPr id="0" name=""/>
        <dsp:cNvSpPr/>
      </dsp:nvSpPr>
      <dsp:spPr>
        <a:xfrm>
          <a:off x="1533974" y="0"/>
          <a:ext cx="1484995" cy="3053936"/>
        </a:xfrm>
        <a:prstGeom prst="roundRect">
          <a:avLst>
            <a:gd name="adj" fmla="val 10000"/>
          </a:avLst>
        </a:prstGeom>
        <a:solidFill>
          <a:schemeClr val="accent6">
            <a:shade val="50000"/>
            <a:hueOff val="105264"/>
            <a:satOff val="-4601"/>
            <a:lumOff val="125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Business and trade</a:t>
          </a:r>
          <a:endParaRPr lang="en-US" sz="2000" kern="1200" dirty="0">
            <a:solidFill>
              <a:schemeClr val="tx1"/>
            </a:solidFill>
            <a:latin typeface="+mj-lt"/>
          </a:endParaRPr>
        </a:p>
      </dsp:txBody>
      <dsp:txXfrm>
        <a:off x="1533974" y="1221574"/>
        <a:ext cx="1484995" cy="1221574"/>
      </dsp:txXfrm>
    </dsp:sp>
    <dsp:sp modelId="{A565196B-9433-4D09-AE58-3AA94BF2E9F8}">
      <dsp:nvSpPr>
        <dsp:cNvPr id="0" name=""/>
        <dsp:cNvSpPr/>
      </dsp:nvSpPr>
      <dsp:spPr>
        <a:xfrm>
          <a:off x="1767991" y="183236"/>
          <a:ext cx="1016960" cy="10169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6F49284-58F4-479D-8333-11818DC6CC1F}">
      <dsp:nvSpPr>
        <dsp:cNvPr id="0" name=""/>
        <dsp:cNvSpPr/>
      </dsp:nvSpPr>
      <dsp:spPr>
        <a:xfrm>
          <a:off x="3063519" y="0"/>
          <a:ext cx="1484995" cy="3053936"/>
        </a:xfrm>
        <a:prstGeom prst="roundRect">
          <a:avLst>
            <a:gd name="adj" fmla="val 10000"/>
          </a:avLst>
        </a:prstGeom>
        <a:solidFill>
          <a:schemeClr val="accent6">
            <a:shade val="50000"/>
            <a:hueOff val="210528"/>
            <a:satOff val="-9203"/>
            <a:lumOff val="251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Service</a:t>
          </a:r>
          <a:endParaRPr lang="en-US" sz="2000" kern="1200" dirty="0">
            <a:solidFill>
              <a:schemeClr val="tx1"/>
            </a:solidFill>
            <a:latin typeface="+mj-lt"/>
          </a:endParaRPr>
        </a:p>
      </dsp:txBody>
      <dsp:txXfrm>
        <a:off x="3063519" y="1221574"/>
        <a:ext cx="1484995" cy="1221574"/>
      </dsp:txXfrm>
    </dsp:sp>
    <dsp:sp modelId="{60AE6314-012E-4C5D-9055-5E8B66075B7C}">
      <dsp:nvSpPr>
        <dsp:cNvPr id="0" name=""/>
        <dsp:cNvSpPr/>
      </dsp:nvSpPr>
      <dsp:spPr>
        <a:xfrm>
          <a:off x="3297537" y="183236"/>
          <a:ext cx="1016960" cy="10169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5000" r="-7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ED582A-EA9D-41DC-A098-C5F6DDE29003}">
      <dsp:nvSpPr>
        <dsp:cNvPr id="0" name=""/>
        <dsp:cNvSpPr/>
      </dsp:nvSpPr>
      <dsp:spPr>
        <a:xfrm>
          <a:off x="4593065" y="0"/>
          <a:ext cx="1484995" cy="3053936"/>
        </a:xfrm>
        <a:prstGeom prst="roundRect">
          <a:avLst>
            <a:gd name="adj" fmla="val 10000"/>
          </a:avLst>
        </a:prstGeom>
        <a:solidFill>
          <a:schemeClr val="accent6">
            <a:shade val="50000"/>
            <a:hueOff val="315792"/>
            <a:satOff val="-13804"/>
            <a:lumOff val="37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tx1"/>
            </a:solidFill>
            <a:latin typeface="+mj-lt"/>
          </a:endParaRPr>
        </a:p>
        <a:p>
          <a:pPr lvl="0" algn="ctr" defTabSz="889000">
            <a:lnSpc>
              <a:spcPct val="90000"/>
            </a:lnSpc>
            <a:spcBef>
              <a:spcPct val="0"/>
            </a:spcBef>
            <a:spcAft>
              <a:spcPct val="35000"/>
            </a:spcAft>
          </a:pPr>
          <a:r>
            <a:rPr lang="en-US" sz="2000" kern="1200" dirty="0" smtClean="0">
              <a:solidFill>
                <a:schemeClr val="tx1"/>
              </a:solidFill>
              <a:latin typeface="+mj-lt"/>
            </a:rPr>
            <a:t>Work in small and cottage industries</a:t>
          </a:r>
          <a:endParaRPr lang="en-US" sz="2000" kern="1200" dirty="0">
            <a:solidFill>
              <a:schemeClr val="tx1"/>
            </a:solidFill>
            <a:latin typeface="+mj-lt"/>
          </a:endParaRPr>
        </a:p>
      </dsp:txBody>
      <dsp:txXfrm>
        <a:off x="4593065" y="1221574"/>
        <a:ext cx="1484995" cy="1221574"/>
      </dsp:txXfrm>
    </dsp:sp>
    <dsp:sp modelId="{8F02F65E-E137-4E1A-A2A2-71B7383F117B}">
      <dsp:nvSpPr>
        <dsp:cNvPr id="0" name=""/>
        <dsp:cNvSpPr/>
      </dsp:nvSpPr>
      <dsp:spPr>
        <a:xfrm>
          <a:off x="4827082" y="183236"/>
          <a:ext cx="1016960" cy="10169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5BE901-F774-4B6A-AFB6-F478A460A529}">
      <dsp:nvSpPr>
        <dsp:cNvPr id="0" name=""/>
        <dsp:cNvSpPr/>
      </dsp:nvSpPr>
      <dsp:spPr>
        <a:xfrm>
          <a:off x="6122610" y="0"/>
          <a:ext cx="1484995" cy="3053936"/>
        </a:xfrm>
        <a:prstGeom prst="roundRect">
          <a:avLst>
            <a:gd name="adj" fmla="val 10000"/>
          </a:avLst>
        </a:prstGeom>
        <a:solidFill>
          <a:schemeClr val="accent6">
            <a:shade val="50000"/>
            <a:hueOff val="315792"/>
            <a:satOff val="-13804"/>
            <a:lumOff val="37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 </a:t>
          </a:r>
        </a:p>
        <a:p>
          <a:pPr lvl="0" algn="ctr" defTabSz="889000">
            <a:lnSpc>
              <a:spcPct val="90000"/>
            </a:lnSpc>
            <a:spcBef>
              <a:spcPct val="0"/>
            </a:spcBef>
            <a:spcAft>
              <a:spcPct val="35000"/>
            </a:spcAft>
          </a:pPr>
          <a:r>
            <a:rPr lang="en-US" sz="2000" kern="1200" dirty="0" smtClean="0">
              <a:solidFill>
                <a:schemeClr val="tx1"/>
              </a:solidFill>
              <a:latin typeface="+mj-lt"/>
            </a:rPr>
            <a:t>Fish cultivation and catching fishes</a:t>
          </a:r>
          <a:endParaRPr lang="en-US" sz="2000" kern="1200" dirty="0">
            <a:solidFill>
              <a:schemeClr val="tx1"/>
            </a:solidFill>
            <a:latin typeface="+mj-lt"/>
          </a:endParaRPr>
        </a:p>
      </dsp:txBody>
      <dsp:txXfrm>
        <a:off x="6122610" y="1221574"/>
        <a:ext cx="1484995" cy="1221574"/>
      </dsp:txXfrm>
    </dsp:sp>
    <dsp:sp modelId="{2ACC9271-DC8C-4B1B-82DD-204502459CDA}">
      <dsp:nvSpPr>
        <dsp:cNvPr id="0" name=""/>
        <dsp:cNvSpPr/>
      </dsp:nvSpPr>
      <dsp:spPr>
        <a:xfrm>
          <a:off x="6356628" y="183236"/>
          <a:ext cx="1016960" cy="101696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45F41AE-77C5-449A-802D-3B25C2D6568B}">
      <dsp:nvSpPr>
        <dsp:cNvPr id="0" name=""/>
        <dsp:cNvSpPr/>
      </dsp:nvSpPr>
      <dsp:spPr>
        <a:xfrm>
          <a:off x="7652156" y="0"/>
          <a:ext cx="1484995" cy="3053936"/>
        </a:xfrm>
        <a:prstGeom prst="roundRect">
          <a:avLst>
            <a:gd name="adj" fmla="val 10000"/>
          </a:avLst>
        </a:prstGeom>
        <a:solidFill>
          <a:schemeClr val="accent6">
            <a:shade val="50000"/>
            <a:hueOff val="210528"/>
            <a:satOff val="-9203"/>
            <a:lumOff val="251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Driving vehicles</a:t>
          </a:r>
          <a:endParaRPr lang="en-US" sz="2000" kern="1200" dirty="0">
            <a:solidFill>
              <a:schemeClr val="tx1"/>
            </a:solidFill>
            <a:latin typeface="+mj-lt"/>
          </a:endParaRPr>
        </a:p>
      </dsp:txBody>
      <dsp:txXfrm>
        <a:off x="7652156" y="1221574"/>
        <a:ext cx="1484995" cy="1221574"/>
      </dsp:txXfrm>
    </dsp:sp>
    <dsp:sp modelId="{01D12C6A-41B4-40A2-9DE8-225935D6F3E3}">
      <dsp:nvSpPr>
        <dsp:cNvPr id="0" name=""/>
        <dsp:cNvSpPr/>
      </dsp:nvSpPr>
      <dsp:spPr>
        <a:xfrm>
          <a:off x="7886173" y="183236"/>
          <a:ext cx="1016960" cy="101696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FA8E657-B0D5-4FA9-AD30-811284790FF4}">
      <dsp:nvSpPr>
        <dsp:cNvPr id="0" name=""/>
        <dsp:cNvSpPr/>
      </dsp:nvSpPr>
      <dsp:spPr>
        <a:xfrm>
          <a:off x="9181701" y="0"/>
          <a:ext cx="1484995" cy="3053936"/>
        </a:xfrm>
        <a:prstGeom prst="roundRect">
          <a:avLst>
            <a:gd name="adj" fmla="val 10000"/>
          </a:avLst>
        </a:prstGeom>
        <a:solidFill>
          <a:schemeClr val="accent6">
            <a:shade val="50000"/>
            <a:hueOff val="105264"/>
            <a:satOff val="-4601"/>
            <a:lumOff val="125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 Rearing animals and birds</a:t>
          </a:r>
          <a:endParaRPr lang="en-US" sz="2000" kern="1200" dirty="0">
            <a:solidFill>
              <a:schemeClr val="tx1"/>
            </a:solidFill>
            <a:latin typeface="+mj-lt"/>
          </a:endParaRPr>
        </a:p>
      </dsp:txBody>
      <dsp:txXfrm>
        <a:off x="9181701" y="1221574"/>
        <a:ext cx="1484995" cy="1221574"/>
      </dsp:txXfrm>
    </dsp:sp>
    <dsp:sp modelId="{35B9240F-A41D-45B2-A9C0-E60D0A3B8DEA}">
      <dsp:nvSpPr>
        <dsp:cNvPr id="0" name=""/>
        <dsp:cNvSpPr/>
      </dsp:nvSpPr>
      <dsp:spPr>
        <a:xfrm>
          <a:off x="9415718" y="183236"/>
          <a:ext cx="1016960" cy="1016960"/>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1CD62B1-3A92-425C-AF28-F00FD377811B}">
      <dsp:nvSpPr>
        <dsp:cNvPr id="0" name=""/>
        <dsp:cNvSpPr/>
      </dsp:nvSpPr>
      <dsp:spPr>
        <a:xfrm>
          <a:off x="1180038" y="2595844"/>
          <a:ext cx="8254107" cy="458090"/>
        </a:xfrm>
        <a:prstGeom prst="leftRightArrow">
          <a:avLst/>
        </a:prstGeom>
        <a:solidFill>
          <a:schemeClr val="accent6">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00C35-F383-4BCF-9FEC-602022537915}">
      <dsp:nvSpPr>
        <dsp:cNvPr id="0" name=""/>
        <dsp:cNvSpPr/>
      </dsp:nvSpPr>
      <dsp:spPr>
        <a:xfrm rot="16200000">
          <a:off x="-1482609" y="1487313"/>
          <a:ext cx="4833256" cy="185862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55650">
            <a:lnSpc>
              <a:spcPct val="90000"/>
            </a:lnSpc>
            <a:spcBef>
              <a:spcPct val="0"/>
            </a:spcBef>
            <a:spcAft>
              <a:spcPct val="35000"/>
            </a:spcAft>
          </a:pPr>
          <a:r>
            <a:rPr lang="en-US" sz="1700" b="1" kern="1200" smtClean="0">
              <a:latin typeface="+mj-lt"/>
            </a:rPr>
            <a:t>Individual ownership of resources</a:t>
          </a:r>
          <a:endParaRPr lang="en-US" sz="1700" b="1" kern="1200" dirty="0"/>
        </a:p>
        <a:p>
          <a:pPr marL="171450" lvl="1" indent="-171450" algn="l" defTabSz="711200">
            <a:lnSpc>
              <a:spcPct val="90000"/>
            </a:lnSpc>
            <a:spcBef>
              <a:spcPct val="0"/>
            </a:spcBef>
            <a:spcAft>
              <a:spcPct val="15000"/>
            </a:spcAft>
            <a:buChar char="••"/>
          </a:pPr>
          <a:r>
            <a:rPr lang="en-US" sz="1600" kern="1200" dirty="0" smtClean="0">
              <a:latin typeface="+mj-lt"/>
            </a:rPr>
            <a:t> Individual ownership of land, factories and other properties.</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 Individual can freely enjoy and transfer his property. </a:t>
          </a:r>
          <a:endParaRPr lang="en-US" sz="1600" kern="1200" dirty="0">
            <a:latin typeface="+mj-lt"/>
          </a:endParaRPr>
        </a:p>
        <a:p>
          <a:pPr marL="114300" lvl="1" indent="-114300" algn="l" defTabSz="577850">
            <a:lnSpc>
              <a:spcPct val="90000"/>
            </a:lnSpc>
            <a:spcBef>
              <a:spcPct val="0"/>
            </a:spcBef>
            <a:spcAft>
              <a:spcPct val="15000"/>
            </a:spcAft>
            <a:buChar char="••"/>
          </a:pPr>
          <a:endParaRPr lang="en-US" sz="1300" kern="1200" dirty="0"/>
        </a:p>
      </dsp:txBody>
      <dsp:txXfrm rot="5400000">
        <a:off x="4704" y="966651"/>
        <a:ext cx="1858629" cy="2899954"/>
      </dsp:txXfrm>
    </dsp:sp>
    <dsp:sp modelId="{B38B77B4-2AB4-4F1F-B369-077AFB95F53F}">
      <dsp:nvSpPr>
        <dsp:cNvPr id="0" name=""/>
        <dsp:cNvSpPr/>
      </dsp:nvSpPr>
      <dsp:spPr>
        <a:xfrm rot="16200000">
          <a:off x="515417" y="1487313"/>
          <a:ext cx="4833256" cy="1858629"/>
        </a:xfrm>
        <a:prstGeom prst="flowChartManualOperation">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smtClean="0">
              <a:latin typeface="+mj-lt"/>
            </a:rPr>
            <a:t>Non-government initiative</a:t>
          </a:r>
          <a:endParaRPr lang="en-US" sz="1700" b="1"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Individual can acquire resources from opportunities available.</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No government intervention or control in the case of non-government initiative. </a:t>
          </a:r>
          <a:endParaRPr lang="en-US" sz="1600" kern="1200" dirty="0">
            <a:latin typeface="+mj-lt"/>
          </a:endParaRPr>
        </a:p>
      </dsp:txBody>
      <dsp:txXfrm rot="5400000">
        <a:off x="2002730" y="966651"/>
        <a:ext cx="1858629" cy="2899954"/>
      </dsp:txXfrm>
    </dsp:sp>
    <dsp:sp modelId="{9F872F4A-F76B-4218-A5D5-DE17B7E8A744}">
      <dsp:nvSpPr>
        <dsp:cNvPr id="0" name=""/>
        <dsp:cNvSpPr/>
      </dsp:nvSpPr>
      <dsp:spPr>
        <a:xfrm rot="16200000">
          <a:off x="2513444" y="1487313"/>
          <a:ext cx="4833256" cy="1858629"/>
        </a:xfrm>
        <a:prstGeom prst="flowChartManualOperation">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smtClean="0">
              <a:latin typeface="+mj-lt"/>
            </a:rPr>
            <a:t>Automatic pricing system</a:t>
          </a:r>
          <a:endParaRPr lang="en-US" sz="1700" b="1" kern="1200" dirty="0"/>
        </a:p>
        <a:p>
          <a:pPr marL="171450" lvl="1" indent="-171450" algn="l" defTabSz="755650">
            <a:lnSpc>
              <a:spcPct val="90000"/>
            </a:lnSpc>
            <a:spcBef>
              <a:spcPct val="0"/>
            </a:spcBef>
            <a:spcAft>
              <a:spcPct val="15000"/>
            </a:spcAft>
            <a:buChar char="••"/>
          </a:pPr>
          <a:r>
            <a:rPr lang="en-US" sz="1700" kern="1200" dirty="0" smtClean="0">
              <a:latin typeface="+mj-lt"/>
            </a:rPr>
            <a:t>Economic functions are regulated through automatic pricing system.</a:t>
          </a:r>
          <a:endParaRPr lang="en-US" sz="1700" kern="1200" dirty="0">
            <a:latin typeface="+mj-lt"/>
          </a:endParaRPr>
        </a:p>
        <a:p>
          <a:pPr marL="114300" lvl="1" indent="-114300" algn="l" defTabSz="666750">
            <a:lnSpc>
              <a:spcPct val="90000"/>
            </a:lnSpc>
            <a:spcBef>
              <a:spcPct val="0"/>
            </a:spcBef>
            <a:spcAft>
              <a:spcPct val="15000"/>
            </a:spcAft>
            <a:buChar char="••"/>
          </a:pPr>
          <a:r>
            <a:rPr lang="en-US" sz="1500" kern="1200" dirty="0" smtClean="0"/>
            <a:t> </a:t>
          </a:r>
          <a:r>
            <a:rPr lang="en-US" sz="1500" kern="1200" dirty="0" smtClean="0">
              <a:latin typeface="+mj-lt"/>
            </a:rPr>
            <a:t>Price of a commodity is determined by demand and supply, and production and consumption are based on pricing system</a:t>
          </a:r>
          <a:r>
            <a:rPr lang="en-US" sz="1500" kern="1200" dirty="0" smtClean="0"/>
            <a:t>. </a:t>
          </a:r>
          <a:endParaRPr lang="en-US" sz="1500" kern="1200" dirty="0"/>
        </a:p>
      </dsp:txBody>
      <dsp:txXfrm rot="5400000">
        <a:off x="4000757" y="966651"/>
        <a:ext cx="1858629" cy="2899954"/>
      </dsp:txXfrm>
    </dsp:sp>
    <dsp:sp modelId="{A035F2DA-110E-446B-9533-AB7238E380DF}">
      <dsp:nvSpPr>
        <dsp:cNvPr id="0" name=""/>
        <dsp:cNvSpPr/>
      </dsp:nvSpPr>
      <dsp:spPr>
        <a:xfrm rot="16200000">
          <a:off x="4511470" y="1487313"/>
          <a:ext cx="4833256" cy="1858629"/>
        </a:xfrm>
        <a:prstGeom prst="flowChartManualOperation">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smtClean="0">
              <a:latin typeface="+mj-lt"/>
            </a:rPr>
            <a:t>Freedom of consumers</a:t>
          </a:r>
          <a:endParaRPr lang="en-US" sz="1700" b="1" kern="1200" dirty="0"/>
        </a:p>
        <a:p>
          <a:pPr marL="171450" lvl="1" indent="-171450" algn="l" defTabSz="755650">
            <a:lnSpc>
              <a:spcPct val="90000"/>
            </a:lnSpc>
            <a:spcBef>
              <a:spcPct val="0"/>
            </a:spcBef>
            <a:spcAft>
              <a:spcPct val="15000"/>
            </a:spcAft>
            <a:buChar char="••"/>
          </a:pPr>
          <a:r>
            <a:rPr lang="en-US" sz="1700" kern="1200" smtClean="0"/>
            <a:t> </a:t>
          </a:r>
          <a:r>
            <a:rPr lang="en-US" sz="1700" kern="1200" smtClean="0">
              <a:latin typeface="+mj-lt"/>
            </a:rPr>
            <a:t>Consumer can enjoy freely any commodity according to his ability, desire and choice. </a:t>
          </a:r>
          <a:endParaRPr lang="en-US" sz="1700" kern="1200" dirty="0">
            <a:latin typeface="+mj-lt"/>
          </a:endParaRPr>
        </a:p>
        <a:p>
          <a:pPr marL="171450" lvl="1" indent="-171450" algn="l" defTabSz="755650">
            <a:lnSpc>
              <a:spcPct val="90000"/>
            </a:lnSpc>
            <a:spcBef>
              <a:spcPct val="0"/>
            </a:spcBef>
            <a:spcAft>
              <a:spcPct val="15000"/>
            </a:spcAft>
            <a:buChar char="••"/>
          </a:pPr>
          <a:r>
            <a:rPr lang="en-US" sz="1700" kern="1200" smtClean="0">
              <a:latin typeface="+mj-lt"/>
            </a:rPr>
            <a:t> Producers produce goods according to the demand of consumers</a:t>
          </a:r>
          <a:r>
            <a:rPr lang="en-US" sz="1700" kern="1200" smtClean="0"/>
            <a:t>. </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rot="5400000">
        <a:off x="5998783" y="966651"/>
        <a:ext cx="1858629" cy="2899954"/>
      </dsp:txXfrm>
    </dsp:sp>
    <dsp:sp modelId="{02384DA4-D54F-4532-A943-47855900E590}">
      <dsp:nvSpPr>
        <dsp:cNvPr id="0" name=""/>
        <dsp:cNvSpPr/>
      </dsp:nvSpPr>
      <dsp:spPr>
        <a:xfrm rot="16200000">
          <a:off x="6509497" y="1487313"/>
          <a:ext cx="4833256" cy="1858629"/>
        </a:xfrm>
        <a:prstGeom prst="flowChartManualOperation">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smtClean="0">
              <a:latin typeface="+mj-lt"/>
            </a:rPr>
            <a:t>Free competition</a:t>
          </a:r>
          <a:endParaRPr lang="en-US" sz="1700" b="1"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mj-lt"/>
            </a:rPr>
            <a:t> </a:t>
          </a:r>
          <a:r>
            <a:rPr lang="en-US" sz="1800" kern="1200" dirty="0" smtClean="0">
              <a:latin typeface="+mj-lt"/>
            </a:rPr>
            <a:t>There is free competition among large number of producers.</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 price is low and new inventions become possible</a:t>
          </a:r>
          <a:endParaRPr lang="en-US" sz="1800" kern="1200" dirty="0">
            <a:latin typeface="+mj-lt"/>
          </a:endParaRPr>
        </a:p>
      </dsp:txBody>
      <dsp:txXfrm rot="5400000">
        <a:off x="7996810" y="966651"/>
        <a:ext cx="1858629" cy="2899954"/>
      </dsp:txXfrm>
    </dsp:sp>
    <dsp:sp modelId="{2D7B962F-8FEA-42FD-9041-C59753F9A811}">
      <dsp:nvSpPr>
        <dsp:cNvPr id="0" name=""/>
        <dsp:cNvSpPr/>
      </dsp:nvSpPr>
      <dsp:spPr>
        <a:xfrm rot="16200000">
          <a:off x="8507524" y="1487313"/>
          <a:ext cx="4833256" cy="1858629"/>
        </a:xfrm>
        <a:prstGeom prst="flowChartManualOperati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smtClean="0">
              <a:latin typeface="+mj-lt"/>
            </a:rPr>
            <a:t>Profit earning</a:t>
          </a:r>
          <a:endParaRPr lang="en-US" sz="1700" b="1" kern="1200" dirty="0"/>
        </a:p>
        <a:p>
          <a:pPr marL="228600" lvl="1" indent="-228600" algn="l" defTabSz="889000">
            <a:lnSpc>
              <a:spcPct val="90000"/>
            </a:lnSpc>
            <a:spcBef>
              <a:spcPct val="0"/>
            </a:spcBef>
            <a:spcAft>
              <a:spcPct val="15000"/>
            </a:spcAft>
            <a:buChar char="••"/>
          </a:pPr>
          <a:r>
            <a:rPr lang="en-US" sz="2000" kern="1200" dirty="0" smtClean="0">
              <a:latin typeface="+mj-lt"/>
            </a:rPr>
            <a:t> The ultimate objective of all production is to earn profit. </a:t>
          </a:r>
          <a:endParaRPr lang="en-US" sz="20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 If there is possibility of more profit, there will be more investment. </a:t>
          </a:r>
          <a:endParaRPr lang="en-US" sz="2000" kern="1200" dirty="0">
            <a:latin typeface="+mj-lt"/>
          </a:endParaRPr>
        </a:p>
        <a:p>
          <a:pPr marL="228600" lvl="1" indent="-228600" algn="l" defTabSz="1111250">
            <a:lnSpc>
              <a:spcPct val="90000"/>
            </a:lnSpc>
            <a:spcBef>
              <a:spcPct val="0"/>
            </a:spcBef>
            <a:spcAft>
              <a:spcPct val="15000"/>
            </a:spcAft>
            <a:buChar char="••"/>
          </a:pPr>
          <a:endParaRPr lang="en-US" sz="2500" kern="1200" dirty="0"/>
        </a:p>
      </dsp:txBody>
      <dsp:txXfrm rot="5400000">
        <a:off x="9994837" y="966651"/>
        <a:ext cx="1858629" cy="2899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6D4AE-D3BF-4750-8BAE-355A41439996}">
      <dsp:nvSpPr>
        <dsp:cNvPr id="0" name=""/>
        <dsp:cNvSpPr/>
      </dsp:nvSpPr>
      <dsp:spPr>
        <a:xfrm>
          <a:off x="2461854" y="1537"/>
          <a:ext cx="6463827" cy="956542"/>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The general public of the country or the state is the owner of the wealth.</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Whatever is earned from these resources is spent for the society.</a:t>
          </a:r>
          <a:endParaRPr lang="en-US" sz="1800" kern="1200" dirty="0">
            <a:latin typeface="+mj-lt"/>
          </a:endParaRPr>
        </a:p>
      </dsp:txBody>
      <dsp:txXfrm>
        <a:off x="2461854" y="121105"/>
        <a:ext cx="6105124" cy="717406"/>
      </dsp:txXfrm>
    </dsp:sp>
    <dsp:sp modelId="{94307630-8033-4BFD-96B2-87D326435FA0}">
      <dsp:nvSpPr>
        <dsp:cNvPr id="0" name=""/>
        <dsp:cNvSpPr/>
      </dsp:nvSpPr>
      <dsp:spPr>
        <a:xfrm>
          <a:off x="0" y="0"/>
          <a:ext cx="2404534" cy="95654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State ownership of wealth</a:t>
          </a:r>
          <a:endParaRPr lang="en-US" sz="2200" kern="1200" dirty="0">
            <a:latin typeface="+mj-lt"/>
          </a:endParaRPr>
        </a:p>
      </dsp:txBody>
      <dsp:txXfrm>
        <a:off x="46695" y="46695"/>
        <a:ext cx="2311144" cy="863152"/>
      </dsp:txXfrm>
    </dsp:sp>
    <dsp:sp modelId="{EA2248D4-CD24-4BD8-BBFE-E76C920DDD1F}">
      <dsp:nvSpPr>
        <dsp:cNvPr id="0" name=""/>
        <dsp:cNvSpPr/>
      </dsp:nvSpPr>
      <dsp:spPr>
        <a:xfrm>
          <a:off x="2476362" y="1053734"/>
          <a:ext cx="6492878" cy="956542"/>
        </a:xfrm>
        <a:prstGeom prst="rightArrow">
          <a:avLst>
            <a:gd name="adj1" fmla="val 75000"/>
            <a:gd name="adj2" fmla="val 50000"/>
          </a:avLst>
        </a:prstGeom>
        <a:solidFill>
          <a:schemeClr val="accent4">
            <a:tint val="40000"/>
            <a:alpha val="90000"/>
            <a:hueOff val="3837973"/>
            <a:satOff val="-20420"/>
            <a:lumOff val="-1163"/>
            <a:alphaOff val="0"/>
          </a:schemeClr>
        </a:solidFill>
        <a:ln w="6350" cap="flat" cmpd="sng" algn="ctr">
          <a:solidFill>
            <a:schemeClr val="accent4">
              <a:tint val="40000"/>
              <a:alpha val="90000"/>
              <a:hueOff val="3837973"/>
              <a:satOff val="-20420"/>
              <a:lumOff val="-11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mj-lt"/>
            </a:rPr>
            <a:t> </a:t>
          </a:r>
          <a:r>
            <a:rPr lang="en-US" sz="1600" kern="1200" dirty="0" smtClean="0">
              <a:latin typeface="+mj-lt"/>
            </a:rPr>
            <a:t>All activities relating to industry, agriculture, trade and commerce, etc. are carried out at the initiative of the state.</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There is no scope of making any individual profit.</a:t>
          </a:r>
          <a:endParaRPr lang="en-US" sz="1600" kern="1200" dirty="0">
            <a:latin typeface="+mj-lt"/>
          </a:endParaRPr>
        </a:p>
      </dsp:txBody>
      <dsp:txXfrm>
        <a:off x="2476362" y="1173302"/>
        <a:ext cx="6134175" cy="717406"/>
      </dsp:txXfrm>
    </dsp:sp>
    <dsp:sp modelId="{96C7476A-E37C-42E3-AC27-7DBC864BCE86}">
      <dsp:nvSpPr>
        <dsp:cNvPr id="0" name=""/>
        <dsp:cNvSpPr/>
      </dsp:nvSpPr>
      <dsp:spPr>
        <a:xfrm>
          <a:off x="0" y="1053734"/>
          <a:ext cx="2462600" cy="956542"/>
        </a:xfrm>
        <a:prstGeom prst="round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Absence of individual initiative</a:t>
          </a:r>
          <a:endParaRPr lang="en-US" sz="2200" kern="1200" dirty="0">
            <a:latin typeface="+mj-lt"/>
          </a:endParaRPr>
        </a:p>
      </dsp:txBody>
      <dsp:txXfrm>
        <a:off x="46695" y="1100429"/>
        <a:ext cx="2369210" cy="863152"/>
      </dsp:txXfrm>
    </dsp:sp>
    <dsp:sp modelId="{087CD9E3-8F81-4159-A08E-92E789C6C178}">
      <dsp:nvSpPr>
        <dsp:cNvPr id="0" name=""/>
        <dsp:cNvSpPr/>
      </dsp:nvSpPr>
      <dsp:spPr>
        <a:xfrm>
          <a:off x="1925436" y="2092902"/>
          <a:ext cx="7055626" cy="1272459"/>
        </a:xfrm>
        <a:prstGeom prst="rightArrow">
          <a:avLst>
            <a:gd name="adj1" fmla="val 75000"/>
            <a:gd name="adj2" fmla="val 50000"/>
          </a:avLst>
        </a:prstGeom>
        <a:solidFill>
          <a:schemeClr val="accent4">
            <a:tint val="40000"/>
            <a:alpha val="90000"/>
            <a:hueOff val="7675946"/>
            <a:satOff val="-40841"/>
            <a:lumOff val="-2327"/>
            <a:alphaOff val="0"/>
          </a:schemeClr>
        </a:solidFill>
        <a:ln w="6350" cap="flat" cmpd="sng" algn="ctr">
          <a:solidFill>
            <a:schemeClr val="accent4">
              <a:tint val="40000"/>
              <a:alpha val="90000"/>
              <a:hueOff val="7675946"/>
              <a:satOff val="-40841"/>
              <a:lumOff val="-23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All economic activities are performed at the instruction of the central planning authority.</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 Authority decides about the commodities and their quantity that are to be produced.</a:t>
          </a:r>
          <a:endParaRPr lang="en-US" sz="1600" kern="1200" dirty="0">
            <a:latin typeface="+mj-lt"/>
          </a:endParaRPr>
        </a:p>
      </dsp:txBody>
      <dsp:txXfrm>
        <a:off x="1925436" y="2251959"/>
        <a:ext cx="6578454" cy="954345"/>
      </dsp:txXfrm>
    </dsp:sp>
    <dsp:sp modelId="{2B347B5E-5F6E-4749-82CC-28D3461AAD14}">
      <dsp:nvSpPr>
        <dsp:cNvPr id="0" name=""/>
        <dsp:cNvSpPr/>
      </dsp:nvSpPr>
      <dsp:spPr>
        <a:xfrm>
          <a:off x="0" y="2250861"/>
          <a:ext cx="1923496" cy="956542"/>
        </a:xfrm>
        <a:prstGeom prst="round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 Central planning</a:t>
          </a:r>
          <a:endParaRPr lang="en-US" sz="2200" kern="1200" dirty="0">
            <a:latin typeface="+mj-lt"/>
          </a:endParaRPr>
        </a:p>
      </dsp:txBody>
      <dsp:txXfrm>
        <a:off x="46695" y="2297556"/>
        <a:ext cx="1830106" cy="863152"/>
      </dsp:txXfrm>
    </dsp:sp>
    <dsp:sp modelId="{F47CE24A-A87B-4ADA-A932-B17575FE7FA3}">
      <dsp:nvSpPr>
        <dsp:cNvPr id="0" name=""/>
        <dsp:cNvSpPr/>
      </dsp:nvSpPr>
      <dsp:spPr>
        <a:xfrm>
          <a:off x="2911795" y="3474045"/>
          <a:ext cx="6057436" cy="956542"/>
        </a:xfrm>
        <a:prstGeom prst="rightArrow">
          <a:avLst>
            <a:gd name="adj1" fmla="val 75000"/>
            <a:gd name="adj2" fmla="val 50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 </a:t>
          </a:r>
          <a:r>
            <a:rPr lang="en-US" sz="1700" kern="1200" dirty="0" smtClean="0">
              <a:latin typeface="+mj-lt"/>
            </a:rPr>
            <a:t>Consumers can not spend money purchase goods of any type in sufficient quantities according to their choice</a:t>
          </a:r>
          <a:endParaRPr lang="en-US" sz="1700" kern="1200" dirty="0">
            <a:latin typeface="+mj-lt"/>
          </a:endParaRPr>
        </a:p>
        <a:p>
          <a:pPr marL="171450" lvl="1" indent="-171450" algn="l" defTabSz="755650">
            <a:lnSpc>
              <a:spcPct val="90000"/>
            </a:lnSpc>
            <a:spcBef>
              <a:spcPct val="0"/>
            </a:spcBef>
            <a:spcAft>
              <a:spcPct val="15000"/>
            </a:spcAft>
            <a:buChar char="••"/>
          </a:pPr>
          <a:r>
            <a:rPr lang="en-US" sz="1700" kern="1200" dirty="0" smtClean="0">
              <a:latin typeface="+mj-lt"/>
            </a:rPr>
            <a:t> Freedom of consumer in socialism is limited. </a:t>
          </a:r>
          <a:endParaRPr lang="en-US" sz="1700" kern="1200" dirty="0">
            <a:latin typeface="+mj-lt"/>
          </a:endParaRPr>
        </a:p>
      </dsp:txBody>
      <dsp:txXfrm>
        <a:off x="2911795" y="3593613"/>
        <a:ext cx="5698733" cy="717406"/>
      </dsp:txXfrm>
    </dsp:sp>
    <dsp:sp modelId="{F8CDA49C-4396-440E-94F3-3D98B1AC6433}">
      <dsp:nvSpPr>
        <dsp:cNvPr id="0" name=""/>
        <dsp:cNvSpPr/>
      </dsp:nvSpPr>
      <dsp:spPr>
        <a:xfrm>
          <a:off x="0" y="3467798"/>
          <a:ext cx="2898024" cy="956542"/>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Limitation of the freedom of consumer</a:t>
          </a:r>
          <a:endParaRPr lang="en-US" sz="2200" kern="1200" dirty="0">
            <a:latin typeface="+mj-lt"/>
          </a:endParaRPr>
        </a:p>
      </dsp:txBody>
      <dsp:txXfrm>
        <a:off x="46695" y="3514493"/>
        <a:ext cx="2804634" cy="863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139A-4A70-4017-869F-E06DFADEC3FE}">
      <dsp:nvSpPr>
        <dsp:cNvPr id="0" name=""/>
        <dsp:cNvSpPr/>
      </dsp:nvSpPr>
      <dsp:spPr>
        <a:xfrm>
          <a:off x="0" y="269694"/>
          <a:ext cx="2929022" cy="53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latin typeface="+mj-lt"/>
            </a:rPr>
            <a:t> Co-existence of government and non-government sectors</a:t>
          </a:r>
          <a:endParaRPr lang="en-US" sz="1700" kern="1200" dirty="0">
            <a:latin typeface="+mj-lt"/>
          </a:endParaRPr>
        </a:p>
      </dsp:txBody>
      <dsp:txXfrm>
        <a:off x="0" y="269694"/>
        <a:ext cx="2929022" cy="536456"/>
      </dsp:txXfrm>
    </dsp:sp>
    <dsp:sp modelId="{32AA1B89-6A1F-4D88-B89E-A50366C4151E}">
      <dsp:nvSpPr>
        <dsp:cNvPr id="0" name=""/>
        <dsp:cNvSpPr/>
      </dsp:nvSpPr>
      <dsp:spPr>
        <a:xfrm>
          <a:off x="2929022" y="143962"/>
          <a:ext cx="585804" cy="787920"/>
        </a:xfrm>
        <a:prstGeom prst="leftBrace">
          <a:avLst>
            <a:gd name="adj1" fmla="val 35000"/>
            <a:gd name="adj2" fmla="val 50000"/>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6292A6-208D-416D-AEE3-D295011BCE80}">
      <dsp:nvSpPr>
        <dsp:cNvPr id="0" name=""/>
        <dsp:cNvSpPr/>
      </dsp:nvSpPr>
      <dsp:spPr>
        <a:xfrm>
          <a:off x="3749148" y="143962"/>
          <a:ext cx="7966940" cy="78792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mj-lt"/>
            </a:rPr>
            <a:t>There is freedom of non-government ownership and individual ownership and individual initiative</a:t>
          </a:r>
          <a:endParaRPr lang="en-US" sz="1500" kern="1200" dirty="0">
            <a:latin typeface="+mj-lt"/>
          </a:endParaRPr>
        </a:p>
        <a:p>
          <a:pPr marL="114300" lvl="1" indent="-114300" algn="l" defTabSz="666750">
            <a:lnSpc>
              <a:spcPct val="90000"/>
            </a:lnSpc>
            <a:spcBef>
              <a:spcPct val="0"/>
            </a:spcBef>
            <a:spcAft>
              <a:spcPct val="15000"/>
            </a:spcAft>
            <a:buChar char="••"/>
          </a:pPr>
          <a:r>
            <a:rPr lang="en-US" sz="1500" kern="1200" dirty="0" smtClean="0">
              <a:latin typeface="+mj-lt"/>
            </a:rPr>
            <a:t> There are some industrial factors, trade and commerce etc, conducted under state ownership.</a:t>
          </a:r>
          <a:endParaRPr lang="en-US" sz="1500" kern="1200" dirty="0">
            <a:latin typeface="+mj-lt"/>
          </a:endParaRPr>
        </a:p>
        <a:p>
          <a:pPr marL="171450" lvl="1" indent="-171450" algn="l" defTabSz="711200">
            <a:lnSpc>
              <a:spcPct val="90000"/>
            </a:lnSpc>
            <a:spcBef>
              <a:spcPct val="0"/>
            </a:spcBef>
            <a:spcAft>
              <a:spcPct val="15000"/>
            </a:spcAft>
            <a:buChar char="••"/>
          </a:pPr>
          <a:endParaRPr lang="en-US" sz="1600" kern="1200" dirty="0">
            <a:latin typeface="+mj-lt"/>
          </a:endParaRPr>
        </a:p>
      </dsp:txBody>
      <dsp:txXfrm>
        <a:off x="3749148" y="143962"/>
        <a:ext cx="7966940" cy="787920"/>
      </dsp:txXfrm>
    </dsp:sp>
    <dsp:sp modelId="{28669FEE-0FA2-4936-ADF8-1E3AA1392550}">
      <dsp:nvSpPr>
        <dsp:cNvPr id="0" name=""/>
        <dsp:cNvSpPr/>
      </dsp:nvSpPr>
      <dsp:spPr>
        <a:xfrm>
          <a:off x="0" y="1245533"/>
          <a:ext cx="2929022"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latin typeface="+mj-lt"/>
            </a:rPr>
            <a:t> Government control</a:t>
          </a:r>
          <a:endParaRPr lang="en-US" sz="1700" kern="1200" dirty="0">
            <a:latin typeface="+mj-lt"/>
          </a:endParaRPr>
        </a:p>
      </dsp:txBody>
      <dsp:txXfrm>
        <a:off x="0" y="1245533"/>
        <a:ext cx="2929022" cy="336600"/>
      </dsp:txXfrm>
    </dsp:sp>
    <dsp:sp modelId="{D915072A-DE48-47BA-B5CE-59A0F8D0D3DC}">
      <dsp:nvSpPr>
        <dsp:cNvPr id="0" name=""/>
        <dsp:cNvSpPr/>
      </dsp:nvSpPr>
      <dsp:spPr>
        <a:xfrm>
          <a:off x="2929022" y="993083"/>
          <a:ext cx="585804" cy="841500"/>
        </a:xfrm>
        <a:prstGeom prst="leftBrace">
          <a:avLst>
            <a:gd name="adj1" fmla="val 35000"/>
            <a:gd name="adj2" fmla="val 50000"/>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B08641-6AC3-4E56-9EE2-CE77BF73A802}">
      <dsp:nvSpPr>
        <dsp:cNvPr id="0" name=""/>
        <dsp:cNvSpPr/>
      </dsp:nvSpPr>
      <dsp:spPr>
        <a:xfrm>
          <a:off x="3749148" y="993083"/>
          <a:ext cx="7966940" cy="841500"/>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Government rules and regulations are imposed on production, trade and commerce etc, in cases where necessary even though they are operated on individual ownership</a:t>
          </a:r>
          <a:endParaRPr lang="en-US" sz="1700" kern="1200" dirty="0">
            <a:latin typeface="+mj-lt"/>
          </a:endParaRPr>
        </a:p>
        <a:p>
          <a:pPr marL="171450" lvl="1" indent="-171450" algn="l" defTabSz="755650">
            <a:lnSpc>
              <a:spcPct val="90000"/>
            </a:lnSpc>
            <a:spcBef>
              <a:spcPct val="0"/>
            </a:spcBef>
            <a:spcAft>
              <a:spcPct val="15000"/>
            </a:spcAft>
            <a:buChar char="••"/>
          </a:pPr>
          <a:r>
            <a:rPr lang="en-US" sz="1700" kern="1200" dirty="0" smtClean="0">
              <a:latin typeface="+mj-lt"/>
            </a:rPr>
            <a:t>Government control is imposed especially in cases of monopoly business. </a:t>
          </a:r>
          <a:endParaRPr lang="en-US" sz="1700" kern="1200" dirty="0">
            <a:latin typeface="+mj-lt"/>
          </a:endParaRPr>
        </a:p>
      </dsp:txBody>
      <dsp:txXfrm>
        <a:off x="3749148" y="993083"/>
        <a:ext cx="7966940" cy="841500"/>
      </dsp:txXfrm>
    </dsp:sp>
    <dsp:sp modelId="{57F63D3E-1FEB-41D7-896F-DEAF23546E7F}">
      <dsp:nvSpPr>
        <dsp:cNvPr id="0" name=""/>
        <dsp:cNvSpPr/>
      </dsp:nvSpPr>
      <dsp:spPr>
        <a:xfrm>
          <a:off x="0" y="2148233"/>
          <a:ext cx="2931885"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latin typeface="+mj-lt"/>
            </a:rPr>
            <a:t>Pricing system</a:t>
          </a:r>
          <a:endParaRPr lang="en-US" sz="1700" kern="1200" dirty="0">
            <a:latin typeface="+mj-lt"/>
          </a:endParaRPr>
        </a:p>
      </dsp:txBody>
      <dsp:txXfrm>
        <a:off x="0" y="2148233"/>
        <a:ext cx="2931885" cy="336600"/>
      </dsp:txXfrm>
    </dsp:sp>
    <dsp:sp modelId="{FC9689C8-05E1-4B23-ACC3-3CE479D99630}">
      <dsp:nvSpPr>
        <dsp:cNvPr id="0" name=""/>
        <dsp:cNvSpPr/>
      </dsp:nvSpPr>
      <dsp:spPr>
        <a:xfrm>
          <a:off x="2931885" y="1895783"/>
          <a:ext cx="586377" cy="841500"/>
        </a:xfrm>
        <a:prstGeom prst="leftBrace">
          <a:avLst>
            <a:gd name="adj1" fmla="val 35000"/>
            <a:gd name="adj2" fmla="val 50000"/>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C9F3B7-B847-4CF0-B244-F7D301F4C1AA}">
      <dsp:nvSpPr>
        <dsp:cNvPr id="0" name=""/>
        <dsp:cNvSpPr/>
      </dsp:nvSpPr>
      <dsp:spPr>
        <a:xfrm>
          <a:off x="3752813" y="1895783"/>
          <a:ext cx="7974727" cy="84150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Production and consumption are regulated by the automatic pricing system.</a:t>
          </a:r>
          <a:endParaRPr lang="en-US" sz="1700" kern="1200" dirty="0">
            <a:latin typeface="+mj-lt"/>
          </a:endParaRPr>
        </a:p>
        <a:p>
          <a:pPr marL="171450" lvl="1" indent="-171450" algn="l" defTabSz="755650">
            <a:lnSpc>
              <a:spcPct val="90000"/>
            </a:lnSpc>
            <a:spcBef>
              <a:spcPct val="0"/>
            </a:spcBef>
            <a:spcAft>
              <a:spcPct val="15000"/>
            </a:spcAft>
            <a:buChar char="••"/>
          </a:pPr>
          <a:r>
            <a:rPr lang="en-US" sz="1700" kern="1200" dirty="0" smtClean="0">
              <a:latin typeface="+mj-lt"/>
            </a:rPr>
            <a:t>But this pricing system is partially controlled in some cases by government rules and regulations. </a:t>
          </a:r>
          <a:endParaRPr lang="en-US" sz="1700" kern="1200" dirty="0">
            <a:latin typeface="+mj-lt"/>
          </a:endParaRPr>
        </a:p>
      </dsp:txBody>
      <dsp:txXfrm>
        <a:off x="3752813" y="1895783"/>
        <a:ext cx="7974727" cy="841500"/>
      </dsp:txXfrm>
    </dsp:sp>
    <dsp:sp modelId="{3EE8410C-2A53-495B-ACA9-6488E62EC438}">
      <dsp:nvSpPr>
        <dsp:cNvPr id="0" name=""/>
        <dsp:cNvSpPr/>
      </dsp:nvSpPr>
      <dsp:spPr>
        <a:xfrm>
          <a:off x="0" y="3050933"/>
          <a:ext cx="2929022"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latin typeface="+mj-lt"/>
            </a:rPr>
            <a:t>Freedom of consumers</a:t>
          </a:r>
          <a:endParaRPr lang="en-US" sz="1700" kern="1200" dirty="0">
            <a:latin typeface="+mj-lt"/>
          </a:endParaRPr>
        </a:p>
      </dsp:txBody>
      <dsp:txXfrm>
        <a:off x="0" y="3050933"/>
        <a:ext cx="2929022" cy="336600"/>
      </dsp:txXfrm>
    </dsp:sp>
    <dsp:sp modelId="{33AD05CC-3118-4488-8C47-0E9DE34C53AD}">
      <dsp:nvSpPr>
        <dsp:cNvPr id="0" name=""/>
        <dsp:cNvSpPr/>
      </dsp:nvSpPr>
      <dsp:spPr>
        <a:xfrm>
          <a:off x="2929022" y="2798483"/>
          <a:ext cx="585804" cy="841500"/>
        </a:xfrm>
        <a:prstGeom prst="leftBrace">
          <a:avLst>
            <a:gd name="adj1" fmla="val 35000"/>
            <a:gd name="adj2" fmla="val 50000"/>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B6FD28-A7F0-46FE-B107-20A858D985AE}">
      <dsp:nvSpPr>
        <dsp:cNvPr id="0" name=""/>
        <dsp:cNvSpPr/>
      </dsp:nvSpPr>
      <dsp:spPr>
        <a:xfrm>
          <a:off x="3749148" y="2798483"/>
          <a:ext cx="7966940" cy="841500"/>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 Consumers enjoy commodities according to their ability and choice. </a:t>
          </a:r>
          <a:endParaRPr lang="en-US" sz="1700" kern="1200" dirty="0">
            <a:latin typeface="+mj-lt"/>
          </a:endParaRPr>
        </a:p>
        <a:p>
          <a:pPr marL="171450" lvl="1" indent="-171450" algn="l" defTabSz="755650">
            <a:lnSpc>
              <a:spcPct val="90000"/>
            </a:lnSpc>
            <a:spcBef>
              <a:spcPct val="0"/>
            </a:spcBef>
            <a:spcAft>
              <a:spcPct val="15000"/>
            </a:spcAft>
            <a:buChar char="••"/>
          </a:pPr>
          <a:r>
            <a:rPr lang="en-US" sz="1700" kern="1200" dirty="0" smtClean="0">
              <a:latin typeface="+mj-lt"/>
            </a:rPr>
            <a:t>Government sometimes controls production and prices of some specific goods for the greater interest of the public. </a:t>
          </a:r>
          <a:endParaRPr lang="en-US" sz="1700" kern="1200" dirty="0">
            <a:latin typeface="+mj-lt"/>
          </a:endParaRPr>
        </a:p>
      </dsp:txBody>
      <dsp:txXfrm>
        <a:off x="3749148" y="2798483"/>
        <a:ext cx="7966940" cy="841500"/>
      </dsp:txXfrm>
    </dsp:sp>
    <dsp:sp modelId="{0FCEDEC3-7B19-4FAF-A5AA-B13AE1C060EA}">
      <dsp:nvSpPr>
        <dsp:cNvPr id="0" name=""/>
        <dsp:cNvSpPr/>
      </dsp:nvSpPr>
      <dsp:spPr>
        <a:xfrm>
          <a:off x="0" y="3932595"/>
          <a:ext cx="2931885"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latin typeface="+mj-lt"/>
            </a:rPr>
            <a:t>Profit earning</a:t>
          </a:r>
          <a:endParaRPr lang="en-US" sz="1700" kern="1200" dirty="0">
            <a:latin typeface="+mj-lt"/>
          </a:endParaRPr>
        </a:p>
      </dsp:txBody>
      <dsp:txXfrm>
        <a:off x="0" y="3932595"/>
        <a:ext cx="2931885" cy="336600"/>
      </dsp:txXfrm>
    </dsp:sp>
    <dsp:sp modelId="{4624D056-AFD7-4EAC-85FC-2F8246341B4A}">
      <dsp:nvSpPr>
        <dsp:cNvPr id="0" name=""/>
        <dsp:cNvSpPr/>
      </dsp:nvSpPr>
      <dsp:spPr>
        <a:xfrm>
          <a:off x="2931885" y="3701183"/>
          <a:ext cx="586377" cy="799425"/>
        </a:xfrm>
        <a:prstGeom prst="leftBrace">
          <a:avLst>
            <a:gd name="adj1" fmla="val 35000"/>
            <a:gd name="adj2" fmla="val 50000"/>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7F964A-16E0-4221-A7C6-3D2B789801BE}">
      <dsp:nvSpPr>
        <dsp:cNvPr id="0" name=""/>
        <dsp:cNvSpPr/>
      </dsp:nvSpPr>
      <dsp:spPr>
        <a:xfrm>
          <a:off x="3752813" y="3701183"/>
          <a:ext cx="7974727" cy="799425"/>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Motive of profit earning remains active as there is full freedom of individual initiative.</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But the government keeps some control over the price and profit, keeping in mind the welfare of the public. </a:t>
          </a:r>
          <a:endParaRPr lang="en-US" sz="1600" kern="1200" dirty="0">
            <a:latin typeface="+mj-lt"/>
          </a:endParaRPr>
        </a:p>
      </dsp:txBody>
      <dsp:txXfrm>
        <a:off x="3752813" y="3701183"/>
        <a:ext cx="7974727" cy="799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13678-676A-4A4B-AF7E-85E732B9CE8C}">
      <dsp:nvSpPr>
        <dsp:cNvPr id="0" name=""/>
        <dsp:cNvSpPr/>
      </dsp:nvSpPr>
      <dsp:spPr>
        <a:xfrm rot="5400000">
          <a:off x="-437070" y="1193204"/>
          <a:ext cx="2913803" cy="203966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Main Characteristics of Underdeveloped Countries</a:t>
          </a:r>
          <a:endParaRPr lang="en-US" sz="2000" kern="1200" dirty="0">
            <a:latin typeface="+mj-lt"/>
          </a:endParaRPr>
        </a:p>
      </dsp:txBody>
      <dsp:txXfrm rot="-5400000">
        <a:off x="1" y="1775964"/>
        <a:ext cx="2039662" cy="874141"/>
      </dsp:txXfrm>
    </dsp:sp>
    <dsp:sp modelId="{6A10F02E-21B5-436B-9843-57D6C17A46A7}">
      <dsp:nvSpPr>
        <dsp:cNvPr id="0" name=""/>
        <dsp:cNvSpPr/>
      </dsp:nvSpPr>
      <dsp:spPr>
        <a:xfrm rot="5400000">
          <a:off x="3722287" y="-1678944"/>
          <a:ext cx="3399876" cy="6765126"/>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Less Per Capita Income and Standard of Living</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 Overdependence on Agriculture</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Underdeveloped Industry</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Less Capital</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Insufficient use of Natural Resource</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Wide-spread Unemployment</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Lack of Technical Knowledge</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Underdeveloped Transport and Communication System</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Illiteracy</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 Over-dependence on Foreign Aid</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Adverse Social Environment</a:t>
          </a:r>
          <a:endParaRPr lang="en-US" sz="1800" kern="1200" dirty="0">
            <a:latin typeface="+mj-lt"/>
          </a:endParaRPr>
        </a:p>
      </dsp:txBody>
      <dsp:txXfrm rot="-5400000">
        <a:off x="2039662" y="169649"/>
        <a:ext cx="6599158" cy="3067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82DE6-F90F-428E-A660-DD7BB37555E4}">
      <dsp:nvSpPr>
        <dsp:cNvPr id="0" name=""/>
        <dsp:cNvSpPr/>
      </dsp:nvSpPr>
      <dsp:spPr>
        <a:xfrm>
          <a:off x="5355" y="4180943"/>
          <a:ext cx="6344165" cy="109510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 Main Characteristics of Developing Countries </a:t>
          </a:r>
          <a:endParaRPr lang="en-US" sz="2800" kern="1200" dirty="0">
            <a:latin typeface="+mj-lt"/>
          </a:endParaRPr>
        </a:p>
      </dsp:txBody>
      <dsp:txXfrm>
        <a:off x="37430" y="4213018"/>
        <a:ext cx="6280015" cy="1030957"/>
      </dsp:txXfrm>
    </dsp:sp>
    <dsp:sp modelId="{96CA16F4-0B3E-4AA0-951F-1CDC2B3B2E59}">
      <dsp:nvSpPr>
        <dsp:cNvPr id="0" name=""/>
        <dsp:cNvSpPr/>
      </dsp:nvSpPr>
      <dsp:spPr>
        <a:xfrm>
          <a:off x="137558" y="2137094"/>
          <a:ext cx="1236117" cy="193045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Unemployment and Economic Disparity</a:t>
          </a:r>
          <a:endParaRPr lang="en-US" sz="1600" kern="1200" dirty="0">
            <a:latin typeface="+mj-lt"/>
          </a:endParaRPr>
        </a:p>
      </dsp:txBody>
      <dsp:txXfrm>
        <a:off x="173763" y="2173299"/>
        <a:ext cx="1163707" cy="1858043"/>
      </dsp:txXfrm>
    </dsp:sp>
    <dsp:sp modelId="{9A5CC7D5-26D8-4074-81DA-424219B9B79A}">
      <dsp:nvSpPr>
        <dsp:cNvPr id="0" name=""/>
        <dsp:cNvSpPr/>
      </dsp:nvSpPr>
      <dsp:spPr>
        <a:xfrm>
          <a:off x="774866" y="112852"/>
          <a:ext cx="1196029" cy="193045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Tendency of Per Capita Income to Increase</a:t>
          </a:r>
          <a:endParaRPr lang="en-US" sz="1900" kern="1200" dirty="0">
            <a:latin typeface="+mj-lt"/>
          </a:endParaRPr>
        </a:p>
      </dsp:txBody>
      <dsp:txXfrm>
        <a:off x="809896" y="147882"/>
        <a:ext cx="1125969" cy="1860393"/>
      </dsp:txXfrm>
    </dsp:sp>
    <dsp:sp modelId="{69964422-ED0F-4DA8-B375-8E3F18E9879A}">
      <dsp:nvSpPr>
        <dsp:cNvPr id="0" name=""/>
        <dsp:cNvSpPr/>
      </dsp:nvSpPr>
      <dsp:spPr>
        <a:xfrm>
          <a:off x="3801466" y="127195"/>
          <a:ext cx="1196029" cy="193045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Dynamism in Economic Programs</a:t>
          </a:r>
          <a:endParaRPr lang="en-US" sz="1600" kern="1200" dirty="0">
            <a:latin typeface="+mj-lt"/>
          </a:endParaRPr>
        </a:p>
      </dsp:txBody>
      <dsp:txXfrm>
        <a:off x="3836496" y="162225"/>
        <a:ext cx="1125969" cy="1860393"/>
      </dsp:txXfrm>
    </dsp:sp>
    <dsp:sp modelId="{705962F6-C7D5-4F80-9A88-B1DD6F8C3A3C}">
      <dsp:nvSpPr>
        <dsp:cNvPr id="0" name=""/>
        <dsp:cNvSpPr/>
      </dsp:nvSpPr>
      <dsp:spPr>
        <a:xfrm>
          <a:off x="1518365" y="2144166"/>
          <a:ext cx="1196029" cy="193045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Planned Development Efforts</a:t>
          </a:r>
          <a:endParaRPr lang="en-US" sz="1600" kern="1200" dirty="0">
            <a:latin typeface="+mj-lt"/>
          </a:endParaRPr>
        </a:p>
      </dsp:txBody>
      <dsp:txXfrm>
        <a:off x="1553395" y="2179196"/>
        <a:ext cx="1125969" cy="1860393"/>
      </dsp:txXfrm>
    </dsp:sp>
    <dsp:sp modelId="{41D79CDC-D548-4869-AEF3-7C4EE0E75759}">
      <dsp:nvSpPr>
        <dsp:cNvPr id="0" name=""/>
        <dsp:cNvSpPr/>
      </dsp:nvSpPr>
      <dsp:spPr>
        <a:xfrm>
          <a:off x="2883023" y="2144166"/>
          <a:ext cx="1196029" cy="193045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Socio-economic problems</a:t>
          </a:r>
          <a:endParaRPr lang="en-US" sz="1800" kern="1200" dirty="0">
            <a:latin typeface="+mj-lt"/>
          </a:endParaRPr>
        </a:p>
      </dsp:txBody>
      <dsp:txXfrm>
        <a:off x="2918053" y="2179196"/>
        <a:ext cx="1125969" cy="1860393"/>
      </dsp:txXfrm>
    </dsp:sp>
    <dsp:sp modelId="{B3C96EA7-40D2-476D-9F17-B49869CE642C}">
      <dsp:nvSpPr>
        <dsp:cNvPr id="0" name=""/>
        <dsp:cNvSpPr/>
      </dsp:nvSpPr>
      <dsp:spPr>
        <a:xfrm>
          <a:off x="4356711" y="2144166"/>
          <a:ext cx="1196029" cy="193045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Gradual Development of Social Environment</a:t>
          </a:r>
          <a:endParaRPr lang="en-US" sz="1600" kern="1200" dirty="0">
            <a:latin typeface="+mj-lt"/>
          </a:endParaRPr>
        </a:p>
      </dsp:txBody>
      <dsp:txXfrm>
        <a:off x="4391741" y="2179196"/>
        <a:ext cx="1125969" cy="1860393"/>
      </dsp:txXfrm>
    </dsp:sp>
    <dsp:sp modelId="{AFEBD005-3C47-4506-AA6E-3A5C46996A74}">
      <dsp:nvSpPr>
        <dsp:cNvPr id="0" name=""/>
        <dsp:cNvSpPr/>
      </dsp:nvSpPr>
      <dsp:spPr>
        <a:xfrm>
          <a:off x="2325872" y="0"/>
          <a:ext cx="1198368" cy="193045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Gradual Development of Agriculture and Industry</a:t>
          </a:r>
          <a:endParaRPr lang="en-US" sz="1600" kern="1200" dirty="0">
            <a:latin typeface="+mj-lt"/>
          </a:endParaRPr>
        </a:p>
      </dsp:txBody>
      <dsp:txXfrm>
        <a:off x="2360971" y="35099"/>
        <a:ext cx="1128170" cy="1860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C6407-3C87-42D2-B8C1-F386A879047F}">
      <dsp:nvSpPr>
        <dsp:cNvPr id="0" name=""/>
        <dsp:cNvSpPr/>
      </dsp:nvSpPr>
      <dsp:spPr>
        <a:xfrm>
          <a:off x="2166" y="155035"/>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High Per Capita Income and Standard of Living</a:t>
          </a:r>
          <a:endParaRPr lang="en-US" sz="1700" kern="1200" dirty="0">
            <a:latin typeface="+mj-lt"/>
          </a:endParaRPr>
        </a:p>
      </dsp:txBody>
      <dsp:txXfrm>
        <a:off x="2166" y="155035"/>
        <a:ext cx="1718377" cy="1031026"/>
      </dsp:txXfrm>
    </dsp:sp>
    <dsp:sp modelId="{E438D1CF-D56A-4708-977D-1DA94F98FFD0}">
      <dsp:nvSpPr>
        <dsp:cNvPr id="0" name=""/>
        <dsp:cNvSpPr/>
      </dsp:nvSpPr>
      <dsp:spPr>
        <a:xfrm>
          <a:off x="1892380" y="155035"/>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Extensive Industrialization</a:t>
          </a:r>
          <a:endParaRPr lang="en-US" sz="1700" kern="1200" dirty="0">
            <a:latin typeface="+mj-lt"/>
          </a:endParaRPr>
        </a:p>
      </dsp:txBody>
      <dsp:txXfrm>
        <a:off x="1892380" y="155035"/>
        <a:ext cx="1718377" cy="1031026"/>
      </dsp:txXfrm>
    </dsp:sp>
    <dsp:sp modelId="{099BD3E3-0A3A-4207-BDEF-E5F5ADA51548}">
      <dsp:nvSpPr>
        <dsp:cNvPr id="0" name=""/>
        <dsp:cNvSpPr/>
      </dsp:nvSpPr>
      <dsp:spPr>
        <a:xfrm>
          <a:off x="3782595" y="155035"/>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Abundance of Capital</a:t>
          </a:r>
          <a:endParaRPr lang="en-US" sz="1700" kern="1200" dirty="0">
            <a:latin typeface="+mj-lt"/>
          </a:endParaRPr>
        </a:p>
      </dsp:txBody>
      <dsp:txXfrm>
        <a:off x="3782595" y="155035"/>
        <a:ext cx="1718377" cy="1031026"/>
      </dsp:txXfrm>
    </dsp:sp>
    <dsp:sp modelId="{A4B70CBB-8B4A-4DCF-A813-742D975805CE}">
      <dsp:nvSpPr>
        <dsp:cNvPr id="0" name=""/>
        <dsp:cNvSpPr/>
      </dsp:nvSpPr>
      <dsp:spPr>
        <a:xfrm>
          <a:off x="5672810" y="155035"/>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Full Utilization of Resources</a:t>
          </a:r>
          <a:endParaRPr lang="en-US" sz="1700" kern="1200" dirty="0">
            <a:latin typeface="+mj-lt"/>
          </a:endParaRPr>
        </a:p>
      </dsp:txBody>
      <dsp:txXfrm>
        <a:off x="5672810" y="155035"/>
        <a:ext cx="1718377" cy="1031026"/>
      </dsp:txXfrm>
    </dsp:sp>
    <dsp:sp modelId="{E53261AE-1421-4A5D-AEEE-234AA578CEB8}">
      <dsp:nvSpPr>
        <dsp:cNvPr id="0" name=""/>
        <dsp:cNvSpPr/>
      </dsp:nvSpPr>
      <dsp:spPr>
        <a:xfrm>
          <a:off x="2166" y="1357899"/>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Developed Technological Knowledge</a:t>
          </a:r>
          <a:endParaRPr lang="en-US" sz="1700" kern="1200" dirty="0">
            <a:latin typeface="+mj-lt"/>
          </a:endParaRPr>
        </a:p>
      </dsp:txBody>
      <dsp:txXfrm>
        <a:off x="2166" y="1357899"/>
        <a:ext cx="1718377" cy="1031026"/>
      </dsp:txXfrm>
    </dsp:sp>
    <dsp:sp modelId="{51D875D6-2FEA-4BAC-AFE2-FD3914BC1FAD}">
      <dsp:nvSpPr>
        <dsp:cNvPr id="0" name=""/>
        <dsp:cNvSpPr/>
      </dsp:nvSpPr>
      <dsp:spPr>
        <a:xfrm>
          <a:off x="1892380" y="1357899"/>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mj-lt"/>
            </a:rPr>
            <a:t>Developed Transport and Communication System</a:t>
          </a:r>
          <a:endParaRPr lang="en-US" sz="1700" kern="1200" dirty="0">
            <a:latin typeface="+mj-lt"/>
          </a:endParaRPr>
        </a:p>
      </dsp:txBody>
      <dsp:txXfrm>
        <a:off x="1892380" y="1357899"/>
        <a:ext cx="1718377" cy="1031026"/>
      </dsp:txXfrm>
    </dsp:sp>
    <dsp:sp modelId="{DF1501CB-CA61-4623-ADC2-96ECAC79F131}">
      <dsp:nvSpPr>
        <dsp:cNvPr id="0" name=""/>
        <dsp:cNvSpPr/>
      </dsp:nvSpPr>
      <dsp:spPr>
        <a:xfrm>
          <a:off x="3782595" y="1357899"/>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mj-lt"/>
            </a:rPr>
            <a:t>Higher Rate of Education</a:t>
          </a:r>
          <a:endParaRPr lang="en-US" sz="1700" kern="1200" dirty="0">
            <a:latin typeface="+mj-lt"/>
          </a:endParaRPr>
        </a:p>
      </dsp:txBody>
      <dsp:txXfrm>
        <a:off x="3782595" y="1357899"/>
        <a:ext cx="1718377" cy="1031026"/>
      </dsp:txXfrm>
    </dsp:sp>
    <dsp:sp modelId="{360E8AB4-A1A4-49FC-93B4-BFBD822EB3F8}">
      <dsp:nvSpPr>
        <dsp:cNvPr id="0" name=""/>
        <dsp:cNvSpPr/>
      </dsp:nvSpPr>
      <dsp:spPr>
        <a:xfrm>
          <a:off x="5672810" y="1357899"/>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mj-lt"/>
            </a:rPr>
            <a:t>Skilled Manpower</a:t>
          </a:r>
          <a:endParaRPr lang="en-US" sz="1700" kern="1200" dirty="0">
            <a:latin typeface="+mj-lt"/>
          </a:endParaRPr>
        </a:p>
      </dsp:txBody>
      <dsp:txXfrm>
        <a:off x="5672810" y="1357899"/>
        <a:ext cx="1718377" cy="1031026"/>
      </dsp:txXfrm>
    </dsp:sp>
    <dsp:sp modelId="{BC061158-FA93-442F-8198-A40D645EF7E9}">
      <dsp:nvSpPr>
        <dsp:cNvPr id="0" name=""/>
        <dsp:cNvSpPr/>
      </dsp:nvSpPr>
      <dsp:spPr>
        <a:xfrm>
          <a:off x="1892380" y="2560763"/>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mj-lt"/>
            </a:rPr>
            <a:t>Less Pressure of Population</a:t>
          </a:r>
          <a:endParaRPr lang="en-US" sz="1700" kern="1200" dirty="0">
            <a:latin typeface="+mj-lt"/>
          </a:endParaRPr>
        </a:p>
      </dsp:txBody>
      <dsp:txXfrm>
        <a:off x="1892380" y="2560763"/>
        <a:ext cx="1718377" cy="1031026"/>
      </dsp:txXfrm>
    </dsp:sp>
    <dsp:sp modelId="{22EBD256-8A4D-4570-82CC-AC8A2D57EF58}">
      <dsp:nvSpPr>
        <dsp:cNvPr id="0" name=""/>
        <dsp:cNvSpPr/>
      </dsp:nvSpPr>
      <dsp:spPr>
        <a:xfrm>
          <a:off x="3782595" y="2560763"/>
          <a:ext cx="1718377" cy="10310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mj-lt"/>
            </a:rPr>
            <a:t>Developed Social Environment</a:t>
          </a:r>
          <a:endParaRPr lang="en-US" sz="1700" kern="1200" dirty="0">
            <a:latin typeface="+mj-lt"/>
          </a:endParaRPr>
        </a:p>
      </dsp:txBody>
      <dsp:txXfrm>
        <a:off x="3782595" y="2560763"/>
        <a:ext cx="1718377" cy="10310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C31A9-8DB7-4557-B4C6-70F5AE3BB45E}">
      <dsp:nvSpPr>
        <dsp:cNvPr id="0" name=""/>
        <dsp:cNvSpPr/>
      </dsp:nvSpPr>
      <dsp:spPr>
        <a:xfrm>
          <a:off x="611347" y="957758"/>
          <a:ext cx="2033344" cy="3085825"/>
        </a:xfrm>
        <a:prstGeom prst="roundRect">
          <a:avLst>
            <a:gd name="adj" fmla="val 1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Dynamism in respect of development has come into force. </a:t>
          </a:r>
        </a:p>
        <a:p>
          <a:pPr lvl="0" algn="ctr" defTabSz="622300">
            <a:lnSpc>
              <a:spcPct val="90000"/>
            </a:lnSpc>
            <a:spcBef>
              <a:spcPct val="0"/>
            </a:spcBef>
            <a:spcAft>
              <a:spcPct val="35000"/>
            </a:spcAft>
          </a:pPr>
          <a:r>
            <a:rPr lang="en-US" sz="1400" kern="1200" dirty="0" smtClean="0">
              <a:latin typeface="+mj-lt"/>
            </a:rPr>
            <a:t>Per capita income is increasing though at a slow rate. </a:t>
          </a:r>
        </a:p>
        <a:p>
          <a:pPr lvl="0" algn="ctr" defTabSz="622300">
            <a:lnSpc>
              <a:spcPct val="90000"/>
            </a:lnSpc>
            <a:spcBef>
              <a:spcPct val="0"/>
            </a:spcBef>
            <a:spcAft>
              <a:spcPct val="35000"/>
            </a:spcAft>
          </a:pPr>
          <a:r>
            <a:rPr lang="en-US" sz="1400" kern="1200" dirty="0" smtClean="0">
              <a:latin typeface="+mj-lt"/>
            </a:rPr>
            <a:t>Standard of living of the people is gradually improving. </a:t>
          </a:r>
        </a:p>
        <a:p>
          <a:pPr lvl="0" algn="ctr" defTabSz="622300">
            <a:lnSpc>
              <a:spcPct val="90000"/>
            </a:lnSpc>
            <a:spcBef>
              <a:spcPct val="0"/>
            </a:spcBef>
            <a:spcAft>
              <a:spcPct val="35000"/>
            </a:spcAft>
          </a:pPr>
          <a:r>
            <a:rPr lang="en-US" sz="1400" kern="1200" dirty="0" smtClean="0">
              <a:latin typeface="+mj-lt"/>
            </a:rPr>
            <a:t> gradual increase in the rate of education</a:t>
          </a:r>
        </a:p>
        <a:p>
          <a:pPr lvl="0" algn="ctr" defTabSz="622300">
            <a:lnSpc>
              <a:spcPct val="90000"/>
            </a:lnSpc>
            <a:spcBef>
              <a:spcPct val="0"/>
            </a:spcBef>
            <a:spcAft>
              <a:spcPct val="35000"/>
            </a:spcAft>
          </a:pPr>
          <a:r>
            <a:rPr lang="en-US" sz="1400" kern="1200" dirty="0" smtClean="0">
              <a:latin typeface="+mj-lt"/>
            </a:rPr>
            <a:t>Future expansion in economic development</a:t>
          </a:r>
        </a:p>
        <a:p>
          <a:pPr lvl="0" algn="ctr" defTabSz="622300">
            <a:lnSpc>
              <a:spcPct val="90000"/>
            </a:lnSpc>
            <a:spcBef>
              <a:spcPct val="0"/>
            </a:spcBef>
            <a:spcAft>
              <a:spcPct val="35000"/>
            </a:spcAft>
          </a:pPr>
          <a:r>
            <a:rPr lang="en-US" sz="1400" kern="1200" dirty="0" smtClean="0">
              <a:latin typeface="+mj-lt"/>
            </a:rPr>
            <a:t> </a:t>
          </a:r>
          <a:endParaRPr lang="en-US" sz="1400" kern="1200" dirty="0">
            <a:latin typeface="+mj-lt"/>
          </a:endParaRPr>
        </a:p>
      </dsp:txBody>
      <dsp:txXfrm>
        <a:off x="670902" y="1017313"/>
        <a:ext cx="1914234" cy="2966715"/>
      </dsp:txXfrm>
    </dsp:sp>
    <dsp:sp modelId="{B9F169F4-23AF-416B-A00E-2FD33A9F912C}">
      <dsp:nvSpPr>
        <dsp:cNvPr id="0" name=""/>
        <dsp:cNvSpPr/>
      </dsp:nvSpPr>
      <dsp:spPr>
        <a:xfrm>
          <a:off x="3334471" y="160817"/>
          <a:ext cx="2033344" cy="4308870"/>
        </a:xfrm>
        <a:prstGeom prst="roundRect">
          <a:avLst>
            <a:gd name="adj" fmla="val 10000"/>
          </a:avLst>
        </a:prstGeom>
        <a:solidFill>
          <a:schemeClr val="accent5">
            <a:tint val="40000"/>
            <a:alpha val="90000"/>
            <a:hueOff val="-2463918"/>
            <a:satOff val="-4272"/>
            <a:lumOff val="-4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latin typeface="+mj-lt"/>
            </a:rPr>
            <a:t>Less per capita income</a:t>
          </a:r>
        </a:p>
        <a:p>
          <a:pPr lvl="0" algn="l" defTabSz="622300">
            <a:lnSpc>
              <a:spcPct val="90000"/>
            </a:lnSpc>
            <a:spcBef>
              <a:spcPct val="0"/>
            </a:spcBef>
            <a:spcAft>
              <a:spcPct val="35000"/>
            </a:spcAft>
          </a:pPr>
          <a:r>
            <a:rPr lang="en-US" sz="1400" kern="1200" dirty="0" smtClean="0">
              <a:latin typeface="+mj-lt"/>
            </a:rPr>
            <a:t>Low standard of living</a:t>
          </a:r>
        </a:p>
        <a:p>
          <a:pPr lvl="0" algn="l" defTabSz="622300">
            <a:lnSpc>
              <a:spcPct val="90000"/>
            </a:lnSpc>
            <a:spcBef>
              <a:spcPct val="0"/>
            </a:spcBef>
            <a:spcAft>
              <a:spcPct val="35000"/>
            </a:spcAft>
          </a:pPr>
          <a:r>
            <a:rPr lang="en-US" sz="1400" kern="1200" dirty="0" smtClean="0">
              <a:latin typeface="+mj-lt"/>
            </a:rPr>
            <a:t>Underdeveloped agriculture and industry</a:t>
          </a:r>
        </a:p>
        <a:p>
          <a:pPr lvl="0" algn="l" defTabSz="622300">
            <a:lnSpc>
              <a:spcPct val="90000"/>
            </a:lnSpc>
            <a:spcBef>
              <a:spcPct val="0"/>
            </a:spcBef>
            <a:spcAft>
              <a:spcPct val="35000"/>
            </a:spcAft>
          </a:pPr>
          <a:r>
            <a:rPr lang="en-US" sz="1400" kern="1200" dirty="0" smtClean="0">
              <a:latin typeface="+mj-lt"/>
            </a:rPr>
            <a:t>High population growth</a:t>
          </a:r>
        </a:p>
        <a:p>
          <a:pPr lvl="0" algn="l" defTabSz="622300">
            <a:lnSpc>
              <a:spcPct val="90000"/>
            </a:lnSpc>
            <a:spcBef>
              <a:spcPct val="0"/>
            </a:spcBef>
            <a:spcAft>
              <a:spcPct val="35000"/>
            </a:spcAft>
          </a:pPr>
          <a:r>
            <a:rPr lang="en-US" sz="1400" kern="1200" dirty="0" smtClean="0">
              <a:latin typeface="+mj-lt"/>
            </a:rPr>
            <a:t>Wide unemployment</a:t>
          </a:r>
        </a:p>
        <a:p>
          <a:pPr lvl="0" algn="l" defTabSz="622300">
            <a:lnSpc>
              <a:spcPct val="90000"/>
            </a:lnSpc>
            <a:spcBef>
              <a:spcPct val="0"/>
            </a:spcBef>
            <a:spcAft>
              <a:spcPct val="35000"/>
            </a:spcAft>
          </a:pPr>
          <a:r>
            <a:rPr lang="en-US" sz="1400" kern="1200" dirty="0" smtClean="0">
              <a:latin typeface="+mj-lt"/>
            </a:rPr>
            <a:t>Food deficit and malnutrition </a:t>
          </a:r>
        </a:p>
        <a:p>
          <a:pPr lvl="0" algn="l" defTabSz="622300">
            <a:lnSpc>
              <a:spcPct val="90000"/>
            </a:lnSpc>
            <a:spcBef>
              <a:spcPct val="0"/>
            </a:spcBef>
            <a:spcAft>
              <a:spcPct val="35000"/>
            </a:spcAft>
          </a:pPr>
          <a:r>
            <a:rPr lang="en-US" sz="1400" kern="1200" dirty="0" smtClean="0">
              <a:latin typeface="+mj-lt"/>
            </a:rPr>
            <a:t>Shortage of savings, </a:t>
          </a:r>
        </a:p>
        <a:p>
          <a:pPr lvl="0" algn="l" defTabSz="622300">
            <a:lnSpc>
              <a:spcPct val="90000"/>
            </a:lnSpc>
            <a:spcBef>
              <a:spcPct val="0"/>
            </a:spcBef>
            <a:spcAft>
              <a:spcPct val="35000"/>
            </a:spcAft>
          </a:pPr>
          <a:r>
            <a:rPr lang="en-US" sz="1400" kern="1200" dirty="0" smtClean="0">
              <a:latin typeface="+mj-lt"/>
            </a:rPr>
            <a:t>Underdeveloped transport communication system</a:t>
          </a:r>
        </a:p>
        <a:p>
          <a:pPr lvl="0" algn="l" defTabSz="622300">
            <a:lnSpc>
              <a:spcPct val="90000"/>
            </a:lnSpc>
            <a:spcBef>
              <a:spcPct val="0"/>
            </a:spcBef>
            <a:spcAft>
              <a:spcPct val="35000"/>
            </a:spcAft>
          </a:pPr>
          <a:r>
            <a:rPr lang="en-US" sz="1400" kern="1200" dirty="0" smtClean="0">
              <a:latin typeface="+mj-lt"/>
            </a:rPr>
            <a:t>Less education rate</a:t>
          </a:r>
        </a:p>
        <a:p>
          <a:pPr lvl="0" algn="l" defTabSz="622300">
            <a:lnSpc>
              <a:spcPct val="90000"/>
            </a:lnSpc>
            <a:spcBef>
              <a:spcPct val="0"/>
            </a:spcBef>
            <a:spcAft>
              <a:spcPct val="35000"/>
            </a:spcAft>
          </a:pPr>
          <a:r>
            <a:rPr lang="en-US" sz="1400" kern="1200" dirty="0" smtClean="0">
              <a:latin typeface="+mj-lt"/>
            </a:rPr>
            <a:t>Inadequate  health, housing and other basic facilities</a:t>
          </a:r>
        </a:p>
        <a:p>
          <a:pPr lvl="0" algn="l" defTabSz="622300">
            <a:lnSpc>
              <a:spcPct val="90000"/>
            </a:lnSpc>
            <a:spcBef>
              <a:spcPct val="0"/>
            </a:spcBef>
            <a:spcAft>
              <a:spcPct val="35000"/>
            </a:spcAft>
          </a:pPr>
          <a:r>
            <a:rPr lang="en-US" sz="1400" kern="1200" dirty="0" smtClean="0">
              <a:latin typeface="+mj-lt"/>
            </a:rPr>
            <a:t>Prevalent social indiscipline and Political instability </a:t>
          </a:r>
          <a:endParaRPr lang="en-US" sz="1400" kern="1200" dirty="0">
            <a:latin typeface="+mj-lt"/>
          </a:endParaRPr>
        </a:p>
      </dsp:txBody>
      <dsp:txXfrm>
        <a:off x="3394026" y="220372"/>
        <a:ext cx="1914234" cy="4189760"/>
      </dsp:txXfrm>
    </dsp:sp>
    <dsp:sp modelId="{C6A47EA4-78B9-4FCB-B569-CC74B69526D8}">
      <dsp:nvSpPr>
        <dsp:cNvPr id="0" name=""/>
        <dsp:cNvSpPr/>
      </dsp:nvSpPr>
      <dsp:spPr>
        <a:xfrm>
          <a:off x="2458209" y="4835128"/>
          <a:ext cx="854733" cy="828079"/>
        </a:xfrm>
        <a:prstGeom prst="triangle">
          <a:avLst/>
        </a:prstGeom>
        <a:solidFill>
          <a:schemeClr val="accent5">
            <a:tint val="40000"/>
            <a:alpha val="90000"/>
            <a:hueOff val="-4927837"/>
            <a:satOff val="-8544"/>
            <a:lumOff val="-8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B645A53-E9DD-46D8-A6C0-0149C786D3FD}">
      <dsp:nvSpPr>
        <dsp:cNvPr id="0" name=""/>
        <dsp:cNvSpPr/>
      </dsp:nvSpPr>
      <dsp:spPr>
        <a:xfrm rot="562429">
          <a:off x="346336" y="4362658"/>
          <a:ext cx="5083360" cy="343409"/>
        </a:xfrm>
        <a:prstGeom prst="rect">
          <a:avLst/>
        </a:prstGeom>
        <a:solidFill>
          <a:schemeClr val="accent5">
            <a:tint val="40000"/>
            <a:alpha val="90000"/>
            <a:hueOff val="-7391755"/>
            <a:satOff val="-12816"/>
            <a:lumOff val="-12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A9150-2A1F-4ED2-A547-7A68660FCCA1}" type="datetimeFigureOut">
              <a:rPr lang="en-US" smtClean="0"/>
              <a:t>5/29/2021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B82CC-B44F-490B-BA9D-2942EAAA3A49}" type="slidenum">
              <a:rPr lang="en-US" smtClean="0"/>
              <a:t>‹#›</a:t>
            </a:fld>
            <a:endParaRPr lang="en-US"/>
          </a:p>
        </p:txBody>
      </p:sp>
    </p:spTree>
    <p:extLst>
      <p:ext uri="{BB962C8B-B14F-4D97-AF65-F5344CB8AC3E}">
        <p14:creationId xmlns:p14="http://schemas.microsoft.com/office/powerpoint/2010/main" val="1578396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B82CC-B44F-490B-BA9D-2942EAAA3A49}" type="slidenum">
              <a:rPr lang="en-US" smtClean="0"/>
              <a:t>19</a:t>
            </a:fld>
            <a:endParaRPr lang="en-US"/>
          </a:p>
        </p:txBody>
      </p:sp>
    </p:spTree>
    <p:extLst>
      <p:ext uri="{BB962C8B-B14F-4D97-AF65-F5344CB8AC3E}">
        <p14:creationId xmlns:p14="http://schemas.microsoft.com/office/powerpoint/2010/main" val="4242523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75000"/>
            <a:lum/>
          </a:blip>
          <a:srcRect/>
          <a:stretch>
            <a:fillRect l="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B0C44-4A49-4623-8770-B444A5C312A9}"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BD263-CF10-49CC-B5AE-572C7695C7EB}" type="slidenum">
              <a:rPr lang="en-US" smtClean="0"/>
              <a:t>‹#›</a:t>
            </a:fld>
            <a:endParaRPr lang="en-US"/>
          </a:p>
        </p:txBody>
      </p:sp>
    </p:spTree>
    <p:extLst>
      <p:ext uri="{BB962C8B-B14F-4D97-AF65-F5344CB8AC3E}">
        <p14:creationId xmlns:p14="http://schemas.microsoft.com/office/powerpoint/2010/main" val="288938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100000">
              <a:schemeClr val="accent6">
                <a:lumMod val="0"/>
                <a:lumOff val="100000"/>
              </a:schemeClr>
            </a:gs>
            <a:gs pos="30000">
              <a:schemeClr val="accent6">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2196" y="407963"/>
            <a:ext cx="10481604" cy="675249"/>
          </a:xfrm>
          <a:gradFill flip="none" rotWithShape="1">
            <a:gsLst>
              <a:gs pos="49000">
                <a:schemeClr val="bg1">
                  <a:lumMod val="95000"/>
                </a:schemeClr>
              </a:gs>
              <a:gs pos="99000">
                <a:schemeClr val="accent6">
                  <a:lumMod val="50000"/>
                  <a:alpha val="28000"/>
                </a:schemeClr>
              </a:gs>
            </a:gsLst>
            <a:path path="shape">
              <a:fillToRect l="50000" t="50000" r="50000" b="50000"/>
            </a:path>
            <a:tileRect/>
          </a:gradFill>
          <a:ln w="57150" cmpd="thinThick">
            <a:solidFill>
              <a:schemeClr val="tx1"/>
            </a:solidFill>
          </a:ln>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noFill/>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4FB0C44-4A49-4623-8770-B444A5C312A9}"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BD263-CF10-49CC-B5AE-572C7695C7EB}" type="slidenum">
              <a:rPr lang="en-US" smtClean="0"/>
              <a:t>‹#›</a:t>
            </a:fld>
            <a:endParaRPr lang="en-US"/>
          </a:p>
        </p:txBody>
      </p:sp>
    </p:spTree>
    <p:extLst>
      <p:ext uri="{BB962C8B-B14F-4D97-AF65-F5344CB8AC3E}">
        <p14:creationId xmlns:p14="http://schemas.microsoft.com/office/powerpoint/2010/main" val="4036013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B0C44-4A49-4623-8770-B444A5C312A9}" type="datetimeFigureOut">
              <a:rPr lang="en-US" smtClean="0"/>
              <a:t>5/29/2021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BD263-CF10-49CC-B5AE-572C7695C7EB}" type="slidenum">
              <a:rPr lang="en-US" smtClean="0"/>
              <a:t>‹#›</a:t>
            </a:fld>
            <a:endParaRPr lang="en-US"/>
          </a:p>
        </p:txBody>
      </p:sp>
    </p:spTree>
    <p:extLst>
      <p:ext uri="{BB962C8B-B14F-4D97-AF65-F5344CB8AC3E}">
        <p14:creationId xmlns:p14="http://schemas.microsoft.com/office/powerpoint/2010/main" val="27298847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4178" y="461818"/>
            <a:ext cx="6424246" cy="979054"/>
          </a:xfrm>
          <a:gradFill flip="none" rotWithShape="1">
            <a:gsLst>
              <a:gs pos="0">
                <a:schemeClr val="accent6">
                  <a:lumMod val="5000"/>
                  <a:lumOff val="95000"/>
                  <a:alpha val="20000"/>
                </a:schemeClr>
              </a:gs>
              <a:gs pos="83000">
                <a:schemeClr val="accent6">
                  <a:lumMod val="45000"/>
                  <a:lumOff val="55000"/>
                </a:schemeClr>
              </a:gs>
              <a:gs pos="100000">
                <a:schemeClr val="accent6">
                  <a:lumMod val="30000"/>
                  <a:lumOff val="70000"/>
                  <a:alpha val="14000"/>
                </a:schemeClr>
              </a:gs>
            </a:gsLst>
            <a:lin ang="5400000" scaled="1"/>
            <a:tileRect/>
          </a:gradFill>
          <a:ln>
            <a:noFill/>
          </a:ln>
        </p:spPr>
        <p:txBody>
          <a:bodyPr>
            <a:normAutofit fontScale="90000"/>
          </a:bodyPr>
          <a:lstStyle/>
          <a:p>
            <a:r>
              <a:rPr lang="en-US" dirty="0" smtClean="0"/>
              <a:t/>
            </a:r>
            <a:br>
              <a:rPr lang="en-US" dirty="0" smtClean="0"/>
            </a:br>
            <a:r>
              <a:rPr lang="en-US" dirty="0" smtClean="0"/>
              <a:t> </a:t>
            </a:r>
            <a:br>
              <a:rPr lang="en-US" dirty="0" smtClean="0"/>
            </a:br>
            <a:r>
              <a:rPr lang="en-US" sz="3600" dirty="0" smtClean="0"/>
              <a:t/>
            </a:r>
            <a:br>
              <a:rPr lang="en-US" sz="3600" dirty="0" smtClean="0"/>
            </a:br>
            <a:r>
              <a:rPr lang="en-US" sz="3600" dirty="0" smtClean="0">
                <a:solidFill>
                  <a:srgbClr val="C00000"/>
                </a:solidFill>
                <a:latin typeface="Britannic Bold" panose="020B0903060703020204" pitchFamily="34" charset="0"/>
              </a:rPr>
              <a:t>Introduction to Bangladesh Economy</a:t>
            </a:r>
            <a:endParaRPr lang="en-US" sz="3600" dirty="0">
              <a:solidFill>
                <a:srgbClr val="C00000"/>
              </a:solidFill>
              <a:latin typeface="Britannic Bold" panose="020B0903060703020204" pitchFamily="34" charset="0"/>
            </a:endParaRPr>
          </a:p>
        </p:txBody>
      </p:sp>
      <p:sp>
        <p:nvSpPr>
          <p:cNvPr id="3" name="Rectangle 2"/>
          <p:cNvSpPr/>
          <p:nvPr/>
        </p:nvSpPr>
        <p:spPr>
          <a:xfrm>
            <a:off x="406400" y="3549272"/>
            <a:ext cx="6096000" cy="4524315"/>
          </a:xfrm>
          <a:prstGeom prst="rect">
            <a:avLst/>
          </a:prstGeom>
        </p:spPr>
        <p:txBody>
          <a:bodyPr>
            <a:spAutoFit/>
          </a:bodyPr>
          <a:lstStyle/>
          <a:p>
            <a:pPr fontAlgn="base">
              <a:spcBef>
                <a:spcPct val="0"/>
              </a:spcBef>
              <a:spcAft>
                <a:spcPct val="0"/>
              </a:spcAft>
              <a:buNone/>
            </a:pPr>
            <a:r>
              <a:rPr lang="en-US" altLang="en-US" sz="3600" b="1" smtClean="0">
                <a:latin typeface="Adobe Naskh Medium" panose="01010101010101010101" pitchFamily="50" charset="-78"/>
                <a:cs typeface="Adobe Naskh Medium" panose="01010101010101010101" pitchFamily="50" charset="-78"/>
                <a:sym typeface="Wingdings 3" panose="05040102010807070707" pitchFamily="18" charset="2"/>
              </a:rPr>
              <a:t>MUNMUN SHABNAM BIPASHA</a:t>
            </a:r>
            <a:endParaRPr lang="en-US" altLang="en-US" sz="3600" b="1" dirty="0">
              <a:latin typeface="Adobe Naskh Medium" panose="01010101010101010101" pitchFamily="50" charset="-78"/>
              <a:cs typeface="Adobe Naskh Medium" panose="01010101010101010101" pitchFamily="50" charset="-78"/>
              <a:sym typeface="Wingdings 3" panose="05040102010807070707" pitchFamily="18" charset="2"/>
            </a:endParaRPr>
          </a:p>
          <a:p>
            <a:pPr fontAlgn="base">
              <a:spcBef>
                <a:spcPct val="0"/>
              </a:spcBef>
              <a:spcAft>
                <a:spcPct val="0"/>
              </a:spcAft>
              <a:buNone/>
            </a:pPr>
            <a:r>
              <a:rPr lang="en-US" altLang="en-US" sz="3600" b="1" dirty="0">
                <a:latin typeface="Adobe Naskh Medium" panose="01010101010101010101" pitchFamily="50" charset="-78"/>
                <a:cs typeface="Adobe Naskh Medium" panose="01010101010101010101" pitchFamily="50" charset="-78"/>
                <a:sym typeface="Wingdings 3" panose="05040102010807070707" pitchFamily="18" charset="2"/>
              </a:rPr>
              <a:t>Department of Business Administration</a:t>
            </a:r>
          </a:p>
          <a:p>
            <a:pPr fontAlgn="base">
              <a:spcBef>
                <a:spcPct val="0"/>
              </a:spcBef>
              <a:spcAft>
                <a:spcPct val="0"/>
              </a:spcAft>
              <a:buNone/>
            </a:pPr>
            <a:r>
              <a:rPr lang="en-US" altLang="en-US" sz="3600" b="1" dirty="0">
                <a:latin typeface="Adobe Naskh Medium" panose="01010101010101010101" pitchFamily="50" charset="-78"/>
                <a:cs typeface="Adobe Naskh Medium" panose="01010101010101010101" pitchFamily="50" charset="-78"/>
                <a:sym typeface="Wingdings 3" panose="05040102010807070707" pitchFamily="18" charset="2"/>
              </a:rPr>
              <a:t>Daffodil International University</a:t>
            </a:r>
          </a:p>
        </p:txBody>
      </p:sp>
    </p:spTree>
    <p:extLst>
      <p:ext uri="{BB962C8B-B14F-4D97-AF65-F5344CB8AC3E}">
        <p14:creationId xmlns:p14="http://schemas.microsoft.com/office/powerpoint/2010/main" val="36959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7000" r="-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Underdeveloped, developing and developed economies </a:t>
            </a:r>
          </a:p>
        </p:txBody>
      </p:sp>
      <p:sp>
        <p:nvSpPr>
          <p:cNvPr id="3" name="Content Placeholder 2"/>
          <p:cNvSpPr>
            <a:spLocks noGrp="1"/>
          </p:cNvSpPr>
          <p:nvPr>
            <p:ph idx="1"/>
          </p:nvPr>
        </p:nvSpPr>
        <p:spPr>
          <a:xfrm>
            <a:off x="627184" y="1552980"/>
            <a:ext cx="10515600" cy="1861004"/>
          </a:xfrm>
          <a:solidFill>
            <a:schemeClr val="accent6">
              <a:lumMod val="40000"/>
              <a:lumOff val="60000"/>
              <a:alpha val="67000"/>
            </a:schemeClr>
          </a:solidFill>
        </p:spPr>
        <p:txBody>
          <a:bodyPr>
            <a:normAutofit fontScale="85000" lnSpcReduction="20000"/>
          </a:bodyPr>
          <a:lstStyle/>
          <a:p>
            <a:pPr marL="0" indent="0">
              <a:buNone/>
            </a:pPr>
            <a:r>
              <a:rPr lang="en-US" sz="2400" dirty="0">
                <a:latin typeface="+mj-lt"/>
              </a:rPr>
              <a:t>The </a:t>
            </a:r>
            <a:r>
              <a:rPr lang="en-US" sz="2400" dirty="0" smtClean="0">
                <a:latin typeface="+mj-lt"/>
              </a:rPr>
              <a:t>economic </a:t>
            </a:r>
            <a:r>
              <a:rPr lang="en-US" sz="2400" dirty="0">
                <a:latin typeface="+mj-lt"/>
              </a:rPr>
              <a:t>conditions of all countries of the world are not the same. Some countries are very developed in respect of industry, agriculture, trade and commerce, etc. T</a:t>
            </a:r>
            <a:r>
              <a:rPr lang="en-US" sz="2400" dirty="0" smtClean="0">
                <a:latin typeface="+mj-lt"/>
              </a:rPr>
              <a:t>he </a:t>
            </a:r>
            <a:r>
              <a:rPr lang="en-US" sz="2400" dirty="0">
                <a:latin typeface="+mj-lt"/>
              </a:rPr>
              <a:t>per capita income of their people and their standard of living are very high. Again many countries are economically less developed. Their per capita income is less and standard of living is low. </a:t>
            </a:r>
            <a:endParaRPr lang="en-US" sz="2400" dirty="0" smtClean="0">
              <a:latin typeface="+mj-lt"/>
            </a:endParaRPr>
          </a:p>
          <a:p>
            <a:pPr marL="0" indent="0">
              <a:buNone/>
            </a:pPr>
            <a:endParaRPr lang="en-US" sz="2400" dirty="0">
              <a:latin typeface="+mj-lt"/>
            </a:endParaRPr>
          </a:p>
          <a:p>
            <a:pPr marL="0" indent="0">
              <a:buNone/>
            </a:pPr>
            <a:r>
              <a:rPr lang="en-US" sz="2400" dirty="0">
                <a:latin typeface="+mj-lt"/>
              </a:rPr>
              <a:t>That is why the countries of the world are classified into three groups on the basis of the level and stage of economic development such as: </a:t>
            </a:r>
            <a:endParaRPr lang="en-US" sz="2400" dirty="0" smtClean="0">
              <a:latin typeface="+mj-lt"/>
            </a:endParaRPr>
          </a:p>
          <a:p>
            <a:pPr marL="0" indent="0">
              <a:buNone/>
            </a:pPr>
            <a:endParaRPr lang="en-US" sz="2400" dirty="0">
              <a:latin typeface="+mj-lt"/>
            </a:endParaRPr>
          </a:p>
        </p:txBody>
      </p:sp>
      <p:sp>
        <p:nvSpPr>
          <p:cNvPr id="4" name="TextBox 3"/>
          <p:cNvSpPr txBox="1"/>
          <p:nvPr/>
        </p:nvSpPr>
        <p:spPr>
          <a:xfrm>
            <a:off x="3178069" y="4681249"/>
            <a:ext cx="5413829" cy="1200329"/>
          </a:xfrm>
          <a:prstGeom prst="rect">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rtlCol="0">
            <a:spAutoFit/>
          </a:bodyPr>
          <a:lstStyle/>
          <a:p>
            <a:pPr marL="342900" indent="-342900">
              <a:buFont typeface="Arial" panose="020B0604020202020204" pitchFamily="34" charset="0"/>
              <a:buChar char="•"/>
            </a:pPr>
            <a:r>
              <a:rPr lang="en-US" sz="2400" dirty="0" smtClean="0">
                <a:latin typeface="+mj-lt"/>
              </a:rPr>
              <a:t>Underdeveloped </a:t>
            </a:r>
            <a:r>
              <a:rPr lang="en-US" sz="2400" dirty="0">
                <a:latin typeface="+mj-lt"/>
              </a:rPr>
              <a:t>countries</a:t>
            </a:r>
            <a:endParaRPr lang="en-US" sz="2400" dirty="0" smtClean="0">
              <a:latin typeface="+mj-lt"/>
            </a:endParaRPr>
          </a:p>
          <a:p>
            <a:pPr marL="342900" indent="-342900">
              <a:buFont typeface="Arial" panose="020B0604020202020204" pitchFamily="34" charset="0"/>
              <a:buChar char="•"/>
            </a:pPr>
            <a:r>
              <a:rPr lang="en-US" sz="2400" dirty="0" smtClean="0">
                <a:latin typeface="+mj-lt"/>
              </a:rPr>
              <a:t>Developing countries    </a:t>
            </a:r>
          </a:p>
          <a:p>
            <a:pPr marL="342900" indent="-342900">
              <a:buFont typeface="Arial" panose="020B0604020202020204" pitchFamily="34" charset="0"/>
              <a:buChar char="•"/>
            </a:pPr>
            <a:r>
              <a:rPr lang="en-US" sz="2400" dirty="0" smtClean="0">
                <a:latin typeface="+mj-lt"/>
              </a:rPr>
              <a:t>Developed </a:t>
            </a:r>
            <a:r>
              <a:rPr lang="en-US" sz="2400" dirty="0">
                <a:latin typeface="+mj-lt"/>
              </a:rPr>
              <a:t>countries</a:t>
            </a:r>
            <a:r>
              <a:rPr lang="en-US" sz="2400" dirty="0" smtClean="0">
                <a:latin typeface="+mj-lt"/>
              </a:rPr>
              <a:t>.   </a:t>
            </a:r>
            <a:endParaRPr lang="en-US" sz="2400" dirty="0">
              <a:latin typeface="+mj-lt"/>
            </a:endParaRPr>
          </a:p>
        </p:txBody>
      </p:sp>
      <p:sp>
        <p:nvSpPr>
          <p:cNvPr id="5" name="Rectangle 4"/>
          <p:cNvSpPr/>
          <p:nvPr/>
        </p:nvSpPr>
        <p:spPr>
          <a:xfrm>
            <a:off x="7090117" y="5401994"/>
            <a:ext cx="267286" cy="196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0659" y="5783104"/>
            <a:ext cx="267286" cy="19694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98456" y="6132423"/>
            <a:ext cx="267286" cy="1969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3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Underdeveloped Countries </a:t>
            </a:r>
          </a:p>
        </p:txBody>
      </p:sp>
      <p:sp>
        <p:nvSpPr>
          <p:cNvPr id="3" name="Content Placeholder 2"/>
          <p:cNvSpPr>
            <a:spLocks noGrp="1"/>
          </p:cNvSpPr>
          <p:nvPr>
            <p:ph idx="1"/>
          </p:nvPr>
        </p:nvSpPr>
        <p:spPr>
          <a:xfrm>
            <a:off x="186398" y="1260279"/>
            <a:ext cx="2913990" cy="531197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a:normAutofit fontScale="92500" lnSpcReduction="10000"/>
          </a:bodyPr>
          <a:lstStyle/>
          <a:p>
            <a:pPr marL="0" indent="0">
              <a:buNone/>
            </a:pPr>
            <a:r>
              <a:rPr lang="en-US" sz="2400" dirty="0">
                <a:latin typeface="+mj-lt"/>
              </a:rPr>
              <a:t>Those countries are called </a:t>
            </a:r>
            <a:r>
              <a:rPr lang="en-US" sz="2400" b="1" dirty="0">
                <a:latin typeface="+mj-lt"/>
              </a:rPr>
              <a:t>underdeveloped</a:t>
            </a:r>
            <a:r>
              <a:rPr lang="en-US" sz="2400" dirty="0">
                <a:latin typeface="+mj-lt"/>
              </a:rPr>
              <a:t> ones </a:t>
            </a:r>
            <a:r>
              <a:rPr lang="en-US" sz="2400" dirty="0" smtClean="0">
                <a:latin typeface="+mj-lt"/>
              </a:rPr>
              <a:t>where-</a:t>
            </a:r>
          </a:p>
          <a:p>
            <a:r>
              <a:rPr lang="en-US" sz="2000" dirty="0">
                <a:latin typeface="+mj-lt"/>
              </a:rPr>
              <a:t> </a:t>
            </a:r>
            <a:r>
              <a:rPr lang="en-US" sz="2000" dirty="0" smtClean="0">
                <a:latin typeface="+mj-lt"/>
              </a:rPr>
              <a:t>No </a:t>
            </a:r>
            <a:r>
              <a:rPr lang="en-US" sz="2000" dirty="0">
                <a:latin typeface="+mj-lt"/>
              </a:rPr>
              <a:t>economic development in real term has taken </a:t>
            </a:r>
            <a:r>
              <a:rPr lang="en-US" sz="2000" dirty="0" smtClean="0">
                <a:latin typeface="+mj-lt"/>
              </a:rPr>
              <a:t>place</a:t>
            </a:r>
          </a:p>
          <a:p>
            <a:r>
              <a:rPr lang="en-US" sz="2000" dirty="0" smtClean="0">
                <a:latin typeface="+mj-lt"/>
              </a:rPr>
              <a:t>Per </a:t>
            </a:r>
            <a:r>
              <a:rPr lang="en-US" sz="2000" dirty="0">
                <a:latin typeface="+mj-lt"/>
              </a:rPr>
              <a:t>capita of the people is less </a:t>
            </a:r>
            <a:endParaRPr lang="en-US" sz="2000" dirty="0" smtClean="0">
              <a:latin typeface="+mj-lt"/>
            </a:endParaRPr>
          </a:p>
          <a:p>
            <a:r>
              <a:rPr lang="en-US" sz="2000" dirty="0" smtClean="0">
                <a:latin typeface="+mj-lt"/>
              </a:rPr>
              <a:t>The </a:t>
            </a:r>
            <a:r>
              <a:rPr lang="en-US" sz="2000" dirty="0">
                <a:latin typeface="+mj-lt"/>
              </a:rPr>
              <a:t>standard of living is low </a:t>
            </a:r>
            <a:endParaRPr lang="en-US" sz="2000" dirty="0" smtClean="0">
              <a:latin typeface="+mj-lt"/>
            </a:endParaRPr>
          </a:p>
          <a:p>
            <a:r>
              <a:rPr lang="en-US" sz="2000" dirty="0" smtClean="0">
                <a:latin typeface="+mj-lt"/>
              </a:rPr>
              <a:t>Importance </a:t>
            </a:r>
            <a:r>
              <a:rPr lang="en-US" sz="2000" dirty="0">
                <a:latin typeface="+mj-lt"/>
              </a:rPr>
              <a:t>of primary occupation is very </a:t>
            </a:r>
            <a:r>
              <a:rPr lang="en-US" sz="2000" dirty="0" smtClean="0">
                <a:latin typeface="+mj-lt"/>
              </a:rPr>
              <a:t>high</a:t>
            </a:r>
          </a:p>
          <a:p>
            <a:r>
              <a:rPr lang="en-US" sz="2000" dirty="0">
                <a:latin typeface="+mj-lt"/>
              </a:rPr>
              <a:t>C</a:t>
            </a:r>
            <a:r>
              <a:rPr lang="en-US" sz="2000" dirty="0" smtClean="0">
                <a:latin typeface="+mj-lt"/>
              </a:rPr>
              <a:t>apital </a:t>
            </a:r>
            <a:r>
              <a:rPr lang="en-US" sz="2000" dirty="0">
                <a:latin typeface="+mj-lt"/>
              </a:rPr>
              <a:t>is </a:t>
            </a:r>
            <a:r>
              <a:rPr lang="en-US" sz="2000" dirty="0" smtClean="0">
                <a:latin typeface="+mj-lt"/>
              </a:rPr>
              <a:t>less</a:t>
            </a:r>
          </a:p>
          <a:p>
            <a:r>
              <a:rPr lang="en-US" sz="2000" dirty="0">
                <a:latin typeface="+mj-lt"/>
              </a:rPr>
              <a:t>U</a:t>
            </a:r>
            <a:r>
              <a:rPr lang="en-US" sz="2000" dirty="0" smtClean="0">
                <a:latin typeface="+mj-lt"/>
              </a:rPr>
              <a:t>nemployment </a:t>
            </a:r>
            <a:r>
              <a:rPr lang="en-US" sz="2000" dirty="0">
                <a:latin typeface="+mj-lt"/>
              </a:rPr>
              <a:t>is </a:t>
            </a:r>
            <a:r>
              <a:rPr lang="en-US" sz="2000" dirty="0" smtClean="0">
                <a:latin typeface="+mj-lt"/>
              </a:rPr>
              <a:t>high</a:t>
            </a:r>
          </a:p>
          <a:p>
            <a:r>
              <a:rPr lang="en-US" sz="2000" dirty="0">
                <a:latin typeface="+mj-lt"/>
              </a:rPr>
              <a:t>M</a:t>
            </a:r>
            <a:r>
              <a:rPr lang="en-US" sz="2000" dirty="0" smtClean="0">
                <a:latin typeface="+mj-lt"/>
              </a:rPr>
              <a:t>ost </a:t>
            </a:r>
            <a:r>
              <a:rPr lang="en-US" sz="2000" dirty="0">
                <a:latin typeface="+mj-lt"/>
              </a:rPr>
              <a:t>of the demands of the people remain unfulfilled.</a:t>
            </a:r>
            <a:endParaRPr lang="en-US" sz="2000" dirty="0" smtClean="0">
              <a:latin typeface="+mj-lt"/>
            </a:endParaRPr>
          </a:p>
          <a:p>
            <a:pPr marL="0" indent="0">
              <a:buNone/>
            </a:pPr>
            <a:endParaRPr lang="en-US" sz="2000" dirty="0">
              <a:latin typeface="+mj-lt"/>
            </a:endParaRPr>
          </a:p>
        </p:txBody>
      </p:sp>
      <p:graphicFrame>
        <p:nvGraphicFramePr>
          <p:cNvPr id="8" name="Content Placeholder 3"/>
          <p:cNvGraphicFramePr>
            <a:graphicFrameLocks/>
          </p:cNvGraphicFramePr>
          <p:nvPr>
            <p:extLst>
              <p:ext uri="{D42A27DB-BD31-4B8C-83A1-F6EECF244321}">
                <p14:modId xmlns:p14="http://schemas.microsoft.com/office/powerpoint/2010/main" val="243311672"/>
              </p:ext>
            </p:extLst>
          </p:nvPr>
        </p:nvGraphicFramePr>
        <p:xfrm>
          <a:off x="3214686" y="1743075"/>
          <a:ext cx="8804789" cy="3673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3437910" y="5689426"/>
            <a:ext cx="8358340" cy="774259"/>
          </a:xfrm>
          <a:prstGeom prst="rect">
            <a:avLst/>
          </a:prstGeom>
        </p:spPr>
      </p:pic>
    </p:spTree>
    <p:extLst>
      <p:ext uri="{BB962C8B-B14F-4D97-AF65-F5344CB8AC3E}">
        <p14:creationId xmlns:p14="http://schemas.microsoft.com/office/powerpoint/2010/main" val="21502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Developing Countries</a:t>
            </a:r>
          </a:p>
        </p:txBody>
      </p:sp>
      <p:sp>
        <p:nvSpPr>
          <p:cNvPr id="3" name="Content Placeholder 2"/>
          <p:cNvSpPr>
            <a:spLocks noGrp="1"/>
          </p:cNvSpPr>
          <p:nvPr>
            <p:ph idx="1"/>
          </p:nvPr>
        </p:nvSpPr>
        <p:spPr>
          <a:xfrm>
            <a:off x="202735" y="1439862"/>
            <a:ext cx="3159443" cy="5284496"/>
          </a:xfrm>
          <a:gradFill flip="none" rotWithShape="1">
            <a:gsLst>
              <a:gs pos="0">
                <a:srgbClr val="738964">
                  <a:tint val="66000"/>
                  <a:satMod val="160000"/>
                </a:srgbClr>
              </a:gs>
              <a:gs pos="50000">
                <a:srgbClr val="738964">
                  <a:tint val="44500"/>
                  <a:satMod val="160000"/>
                </a:srgbClr>
              </a:gs>
              <a:gs pos="100000">
                <a:srgbClr val="738964">
                  <a:tint val="23500"/>
                  <a:satMod val="160000"/>
                </a:srgbClr>
              </a:gs>
            </a:gsLst>
            <a:path path="circle">
              <a:fillToRect l="50000" t="50000" r="50000" b="50000"/>
            </a:path>
            <a:tileRect/>
          </a:gradFill>
          <a:ln>
            <a:solidFill>
              <a:schemeClr val="tx1"/>
            </a:solidFill>
          </a:ln>
        </p:spPr>
        <p:txBody>
          <a:bodyPr>
            <a:normAutofit/>
          </a:bodyPr>
          <a:lstStyle/>
          <a:p>
            <a:pPr marL="0" indent="0">
              <a:buNone/>
            </a:pPr>
            <a:r>
              <a:rPr lang="en-US" sz="2000" dirty="0">
                <a:latin typeface="+mj-lt"/>
              </a:rPr>
              <a:t>Those countries are called </a:t>
            </a:r>
            <a:r>
              <a:rPr lang="en-US" sz="2000" b="1" dirty="0" smtClean="0">
                <a:latin typeface="+mj-lt"/>
              </a:rPr>
              <a:t>developing</a:t>
            </a:r>
            <a:r>
              <a:rPr lang="en-US" sz="2000" dirty="0" smtClean="0">
                <a:latin typeface="+mj-lt"/>
              </a:rPr>
              <a:t> </a:t>
            </a:r>
            <a:r>
              <a:rPr lang="en-US" sz="2000" dirty="0">
                <a:latin typeface="+mj-lt"/>
              </a:rPr>
              <a:t>ones where-</a:t>
            </a:r>
          </a:p>
          <a:p>
            <a:r>
              <a:rPr lang="en-US" sz="2000" dirty="0">
                <a:latin typeface="+mj-lt"/>
              </a:rPr>
              <a:t> per capita income </a:t>
            </a:r>
            <a:r>
              <a:rPr lang="en-US" sz="2000" dirty="0" smtClean="0">
                <a:latin typeface="+mj-lt"/>
              </a:rPr>
              <a:t>and </a:t>
            </a:r>
            <a:r>
              <a:rPr lang="en-US" sz="2000" dirty="0">
                <a:latin typeface="+mj-lt"/>
              </a:rPr>
              <a:t>standard of </a:t>
            </a:r>
            <a:r>
              <a:rPr lang="en-US" sz="2000" dirty="0" smtClean="0">
                <a:latin typeface="+mj-lt"/>
              </a:rPr>
              <a:t>living </a:t>
            </a:r>
            <a:r>
              <a:rPr lang="en-US" sz="2000" dirty="0">
                <a:latin typeface="+mj-lt"/>
              </a:rPr>
              <a:t>of the people</a:t>
            </a:r>
            <a:r>
              <a:rPr lang="en-US" sz="2000" dirty="0" smtClean="0">
                <a:latin typeface="+mj-lt"/>
              </a:rPr>
              <a:t> </a:t>
            </a:r>
            <a:r>
              <a:rPr lang="en-US" sz="2000" dirty="0">
                <a:latin typeface="+mj-lt"/>
              </a:rPr>
              <a:t>are gradually increasing </a:t>
            </a:r>
          </a:p>
          <a:p>
            <a:r>
              <a:rPr lang="en-US" sz="2000" dirty="0" smtClean="0">
                <a:latin typeface="+mj-lt"/>
              </a:rPr>
              <a:t>economy </a:t>
            </a:r>
            <a:r>
              <a:rPr lang="en-US" sz="2000" dirty="0">
                <a:latin typeface="+mj-lt"/>
              </a:rPr>
              <a:t>is gradually advancing </a:t>
            </a:r>
            <a:r>
              <a:rPr lang="en-US" sz="2000" dirty="0" smtClean="0">
                <a:latin typeface="+mj-lt"/>
              </a:rPr>
              <a:t>forward</a:t>
            </a:r>
          </a:p>
          <a:p>
            <a:r>
              <a:rPr lang="en-US" sz="2000" dirty="0">
                <a:latin typeface="+mj-lt"/>
              </a:rPr>
              <a:t>sufficient potentialities for the increase in per capita income and standard of living have been </a:t>
            </a:r>
            <a:r>
              <a:rPr lang="en-US" sz="2000" dirty="0" smtClean="0">
                <a:latin typeface="+mj-lt"/>
              </a:rPr>
              <a:t>created</a:t>
            </a:r>
          </a:p>
          <a:p>
            <a:r>
              <a:rPr lang="en-US" sz="2000" dirty="0">
                <a:latin typeface="+mj-lt"/>
              </a:rPr>
              <a:t>per capita income and standard of living is less </a:t>
            </a:r>
            <a:r>
              <a:rPr lang="en-US" sz="2000" dirty="0" smtClean="0">
                <a:latin typeface="+mj-lt"/>
              </a:rPr>
              <a:t>compare </a:t>
            </a:r>
            <a:r>
              <a:rPr lang="en-US" sz="2000" dirty="0">
                <a:latin typeface="+mj-lt"/>
              </a:rPr>
              <a:t>to developed countries</a:t>
            </a:r>
          </a:p>
        </p:txBody>
      </p:sp>
      <p:graphicFrame>
        <p:nvGraphicFramePr>
          <p:cNvPr id="4" name="Diagram 3"/>
          <p:cNvGraphicFramePr/>
          <p:nvPr>
            <p:extLst>
              <p:ext uri="{D42A27DB-BD31-4B8C-83A1-F6EECF244321}">
                <p14:modId xmlns:p14="http://schemas.microsoft.com/office/powerpoint/2010/main" val="1575924052"/>
              </p:ext>
            </p:extLst>
          </p:nvPr>
        </p:nvGraphicFramePr>
        <p:xfrm>
          <a:off x="4332849" y="1322364"/>
          <a:ext cx="7754375" cy="5278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731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Developed Countries</a:t>
            </a:r>
          </a:p>
        </p:txBody>
      </p:sp>
      <p:sp>
        <p:nvSpPr>
          <p:cNvPr id="3" name="Content Placeholder 2"/>
          <p:cNvSpPr>
            <a:spLocks noGrp="1"/>
          </p:cNvSpPr>
          <p:nvPr>
            <p:ph idx="1"/>
          </p:nvPr>
        </p:nvSpPr>
        <p:spPr>
          <a:xfrm>
            <a:off x="211016" y="1364565"/>
            <a:ext cx="3404381" cy="5093751"/>
          </a:xfrm>
          <a:gradFill flip="none" rotWithShape="1">
            <a:gsLst>
              <a:gs pos="0">
                <a:srgbClr val="E6E6E6">
                  <a:shade val="30000"/>
                  <a:satMod val="115000"/>
                </a:srgbClr>
              </a:gs>
              <a:gs pos="50000">
                <a:srgbClr val="E6E6E6">
                  <a:shade val="67500"/>
                  <a:satMod val="115000"/>
                </a:srgbClr>
              </a:gs>
              <a:gs pos="100000">
                <a:srgbClr val="E6E6E6">
                  <a:shade val="100000"/>
                  <a:satMod val="115000"/>
                </a:srgbClr>
              </a:gs>
            </a:gsLst>
            <a:lin ang="2700000" scaled="1"/>
            <a:tileRect/>
          </a:gradFill>
          <a:ln>
            <a:solidFill>
              <a:schemeClr val="tx1"/>
            </a:solidFill>
          </a:ln>
        </p:spPr>
        <p:txBody>
          <a:bodyPr>
            <a:normAutofit fontScale="92500" lnSpcReduction="20000"/>
          </a:bodyPr>
          <a:lstStyle/>
          <a:p>
            <a:pPr marL="0" indent="0">
              <a:buNone/>
            </a:pPr>
            <a:r>
              <a:rPr lang="en-US" sz="2000" dirty="0"/>
              <a:t>Those countries are called </a:t>
            </a:r>
            <a:r>
              <a:rPr lang="en-US" sz="2000" b="1" dirty="0" smtClean="0"/>
              <a:t>developed</a:t>
            </a:r>
            <a:r>
              <a:rPr lang="en-US" sz="2000" dirty="0" smtClean="0"/>
              <a:t> </a:t>
            </a:r>
            <a:r>
              <a:rPr lang="en-US" sz="2000" dirty="0"/>
              <a:t>ones where-</a:t>
            </a:r>
          </a:p>
          <a:p>
            <a:r>
              <a:rPr lang="en-US" sz="2000" dirty="0" smtClean="0"/>
              <a:t>Substantial </a:t>
            </a:r>
            <a:r>
              <a:rPr lang="en-US" sz="2000" dirty="0"/>
              <a:t>development has taken place </a:t>
            </a:r>
            <a:endParaRPr lang="en-US" sz="2000" dirty="0" smtClean="0"/>
          </a:p>
          <a:p>
            <a:r>
              <a:rPr lang="en-US" sz="2000" dirty="0" smtClean="0"/>
              <a:t>Per </a:t>
            </a:r>
            <a:r>
              <a:rPr lang="en-US" sz="2000" dirty="0"/>
              <a:t>capita income of the people and their standard of living are very high </a:t>
            </a:r>
            <a:endParaRPr lang="en-US" sz="2000" dirty="0" smtClean="0"/>
          </a:p>
          <a:p>
            <a:r>
              <a:rPr lang="en-US" sz="2000" dirty="0"/>
              <a:t>Productivity in agriculture and industry is </a:t>
            </a:r>
            <a:r>
              <a:rPr lang="en-US" sz="2000" dirty="0" smtClean="0"/>
              <a:t>high</a:t>
            </a:r>
          </a:p>
          <a:p>
            <a:r>
              <a:rPr lang="en-US" sz="2000" dirty="0" smtClean="0"/>
              <a:t>Rate </a:t>
            </a:r>
            <a:r>
              <a:rPr lang="en-US" sz="2000" dirty="0"/>
              <a:t>of unemployment is </a:t>
            </a:r>
            <a:r>
              <a:rPr lang="en-US" sz="2000" dirty="0" smtClean="0"/>
              <a:t>negligible</a:t>
            </a:r>
          </a:p>
          <a:p>
            <a:r>
              <a:rPr lang="en-US" sz="2000" dirty="0"/>
              <a:t>The supply of goods of daily use and luxury are </a:t>
            </a:r>
            <a:r>
              <a:rPr lang="en-US" sz="2000" dirty="0" smtClean="0"/>
              <a:t>sufficient</a:t>
            </a:r>
          </a:p>
          <a:p>
            <a:r>
              <a:rPr lang="en-US" sz="2000" dirty="0"/>
              <a:t>Transport and communication system is </a:t>
            </a:r>
            <a:r>
              <a:rPr lang="en-US" sz="2000" dirty="0" smtClean="0"/>
              <a:t>developed</a:t>
            </a:r>
          </a:p>
          <a:p>
            <a:r>
              <a:rPr lang="en-US" sz="2000" dirty="0" smtClean="0"/>
              <a:t>Facilities </a:t>
            </a:r>
            <a:r>
              <a:rPr lang="en-US" sz="2000" dirty="0"/>
              <a:t>for education, health, housing, etc. are available in abundance</a:t>
            </a:r>
          </a:p>
        </p:txBody>
      </p:sp>
      <p:graphicFrame>
        <p:nvGraphicFramePr>
          <p:cNvPr id="4" name="Diagram 3"/>
          <p:cNvGraphicFramePr/>
          <p:nvPr>
            <p:extLst>
              <p:ext uri="{D42A27DB-BD31-4B8C-83A1-F6EECF244321}">
                <p14:modId xmlns:p14="http://schemas.microsoft.com/office/powerpoint/2010/main" val="4025044261"/>
              </p:ext>
            </p:extLst>
          </p:nvPr>
        </p:nvGraphicFramePr>
        <p:xfrm>
          <a:off x="4254696" y="1237957"/>
          <a:ext cx="7393354" cy="374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rot="16200000">
            <a:off x="7800245" y="1441645"/>
            <a:ext cx="302259" cy="7393354"/>
          </a:xfrm>
          <a:prstGeom prst="leftBrace">
            <a:avLst>
              <a:gd name="adj1" fmla="val 8333"/>
              <a:gd name="adj2" fmla="val 5289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5556739" y="5627077"/>
            <a:ext cx="5176910" cy="369332"/>
          </a:xfrm>
          <a:prstGeom prst="rect">
            <a:avLst/>
          </a:prstGeom>
          <a:solidFill>
            <a:srgbClr val="AAB8A2"/>
          </a:solidFill>
          <a:ln>
            <a:solidFill>
              <a:schemeClr val="tx1"/>
            </a:solidFill>
          </a:ln>
        </p:spPr>
        <p:txBody>
          <a:bodyPr wrap="square" rtlCol="0">
            <a:spAutoFit/>
          </a:bodyPr>
          <a:lstStyle/>
          <a:p>
            <a:pPr algn="ctr"/>
            <a:r>
              <a:rPr lang="en-US" dirty="0">
                <a:latin typeface="+mj-lt"/>
              </a:rPr>
              <a:t>Main characteristics of developed countries</a:t>
            </a:r>
          </a:p>
        </p:txBody>
      </p:sp>
    </p:spTree>
    <p:extLst>
      <p:ext uri="{BB962C8B-B14F-4D97-AF65-F5344CB8AC3E}">
        <p14:creationId xmlns:p14="http://schemas.microsoft.com/office/powerpoint/2010/main" val="106860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Whether Bangladesh is an underdeveloped or developing </a:t>
            </a:r>
            <a:r>
              <a:rPr lang="en-US" sz="2800" dirty="0" smtClean="0"/>
              <a:t>country?</a:t>
            </a:r>
            <a:r>
              <a:rPr lang="en" sz="2800" dirty="0">
                <a:solidFill>
                  <a:srgbClr val="25212A"/>
                </a:solidFill>
                <a:latin typeface="Tinos"/>
                <a:ea typeface="Tinos"/>
                <a:cs typeface="Tinos"/>
                <a:sym typeface="Tinos"/>
              </a:rPr>
              <a:t> </a:t>
            </a:r>
            <a:r>
              <a:rPr lang="en" sz="3600" dirty="0">
                <a:solidFill>
                  <a:schemeClr val="accent2">
                    <a:lumMod val="50000"/>
                  </a:schemeClr>
                </a:solidFill>
                <a:latin typeface="Tinos"/>
                <a:ea typeface="Tinos"/>
                <a:cs typeface="Tinos"/>
                <a:sym typeface="Tinos"/>
              </a:rPr>
              <a:t>😒</a:t>
            </a:r>
            <a:endParaRPr lang="en-US" sz="3600" dirty="0">
              <a:solidFill>
                <a:schemeClr val="accent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5543514"/>
              </p:ext>
            </p:extLst>
          </p:nvPr>
        </p:nvGraphicFramePr>
        <p:xfrm>
          <a:off x="-106425" y="1209822"/>
          <a:ext cx="5736687" cy="5648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saturation sat="31000"/>
                    </a14:imgEffect>
                  </a14:imgLayer>
                </a14:imgProps>
              </a:ext>
            </a:extLst>
          </a:blip>
          <a:stretch>
            <a:fillRect/>
          </a:stretch>
        </p:blipFill>
        <p:spPr>
          <a:xfrm>
            <a:off x="7137303" y="1868145"/>
            <a:ext cx="4013074" cy="2324027"/>
          </a:xfrm>
          <a:prstGeom prst="rect">
            <a:avLst/>
          </a:prstGeom>
          <a:ln w="15875">
            <a:solidFill>
              <a:schemeClr val="tx1"/>
            </a:solidFill>
          </a:ln>
        </p:spPr>
      </p:pic>
      <p:sp>
        <p:nvSpPr>
          <p:cNvPr id="6" name="Rectangle 5"/>
          <p:cNvSpPr/>
          <p:nvPr/>
        </p:nvSpPr>
        <p:spPr>
          <a:xfrm>
            <a:off x="10002129" y="3685735"/>
            <a:ext cx="576776" cy="26728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12998" y="4515729"/>
            <a:ext cx="5689796"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txBody>
          <a:bodyPr wrap="square" rtlCol="0">
            <a:spAutoFit/>
          </a:bodyPr>
          <a:lstStyle/>
          <a:p>
            <a:pPr algn="ctr"/>
            <a:r>
              <a:rPr lang="en-US" sz="2000" dirty="0">
                <a:latin typeface="+mj-lt"/>
              </a:rPr>
              <a:t> </a:t>
            </a:r>
            <a:r>
              <a:rPr lang="en-US" sz="2000" dirty="0" smtClean="0">
                <a:latin typeface="+mj-lt"/>
              </a:rPr>
              <a:t>Per </a:t>
            </a:r>
            <a:r>
              <a:rPr lang="en-US" sz="2000" dirty="0">
                <a:latin typeface="+mj-lt"/>
              </a:rPr>
              <a:t>capita incomes of some developing countries</a:t>
            </a:r>
          </a:p>
        </p:txBody>
      </p:sp>
    </p:spTree>
    <p:extLst>
      <p:ext uri="{BB962C8B-B14F-4D97-AF65-F5344CB8AC3E}">
        <p14:creationId xmlns:p14="http://schemas.microsoft.com/office/powerpoint/2010/main" val="174621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77929"/>
            <a:ext cx="10481604" cy="675249"/>
          </a:xfrm>
        </p:spPr>
        <p:txBody>
          <a:bodyPr>
            <a:normAutofit fontScale="90000"/>
          </a:bodyPr>
          <a:lstStyle/>
          <a:p>
            <a:r>
              <a:rPr lang="en-US" dirty="0"/>
              <a:t> Vicious circle of poverty </a:t>
            </a:r>
          </a:p>
        </p:txBody>
      </p:sp>
      <p:sp>
        <p:nvSpPr>
          <p:cNvPr id="3" name="Content Placeholder 2"/>
          <p:cNvSpPr>
            <a:spLocks noGrp="1"/>
          </p:cNvSpPr>
          <p:nvPr>
            <p:ph idx="1"/>
          </p:nvPr>
        </p:nvSpPr>
        <p:spPr>
          <a:xfrm>
            <a:off x="305700" y="1359605"/>
            <a:ext cx="8289660" cy="4912800"/>
          </a:xfrm>
        </p:spPr>
        <p:txBody>
          <a:bodyPr>
            <a:normAutofit/>
          </a:bodyPr>
          <a:lstStyle/>
          <a:p>
            <a:pPr marL="0" indent="0">
              <a:buNone/>
            </a:pPr>
            <a:r>
              <a:rPr lang="en-US" sz="2000" dirty="0"/>
              <a:t>The main obstacle towards economic development faced by both undeveloped and developed countries is </a:t>
            </a:r>
            <a:r>
              <a:rPr lang="en-US" sz="2000" dirty="0">
                <a:solidFill>
                  <a:srgbClr val="FF0000"/>
                </a:solidFill>
              </a:rPr>
              <a:t>poverty</a:t>
            </a:r>
            <a:r>
              <a:rPr lang="en-US" sz="2000" dirty="0"/>
              <a:t>. </a:t>
            </a:r>
            <a:r>
              <a:rPr lang="en" sz="2000" dirty="0" smtClean="0">
                <a:solidFill>
                  <a:srgbClr val="FF0000"/>
                </a:solidFill>
                <a:ea typeface="Tinos"/>
                <a:cs typeface="Tinos"/>
                <a:sym typeface="Tinos"/>
              </a:rPr>
              <a:t>😭 </a:t>
            </a:r>
            <a:r>
              <a:rPr lang="en-US" sz="2000" dirty="0">
                <a:ea typeface="Tinos"/>
                <a:cs typeface="Tinos"/>
                <a:sym typeface="Tinos"/>
              </a:rPr>
              <a:t>‘The vicious circle of poverty is such a combination of certain forces which through mutual actions and reactions keep a country poor”.-  Professor Ragnar Nurkse </a:t>
            </a:r>
            <a:endParaRPr lang="en-US" sz="2000" dirty="0" smtClean="0">
              <a:ea typeface="Tinos"/>
              <a:cs typeface="Tinos"/>
              <a:sym typeface="Tinos"/>
            </a:endParaRPr>
          </a:p>
          <a:p>
            <a:pPr marL="0" indent="0">
              <a:buNone/>
            </a:pPr>
            <a:endParaRPr lang="en-US" sz="2000" dirty="0">
              <a:ea typeface="Tinos"/>
              <a:cs typeface="Tinos"/>
              <a:sym typeface="Tinos"/>
            </a:endParaRPr>
          </a:p>
          <a:p>
            <a:pPr marL="0" indent="0">
              <a:buNone/>
            </a:pPr>
            <a:r>
              <a:rPr lang="en-US" sz="2000" dirty="0"/>
              <a:t>The basic vicious circle stems from the fact that in least developed countries (LDCs) total productivity is low due </a:t>
            </a:r>
            <a:r>
              <a:rPr lang="en-US" sz="2000" dirty="0" smtClean="0"/>
              <a:t>to</a:t>
            </a:r>
          </a:p>
          <a:p>
            <a:r>
              <a:rPr lang="en-US" sz="2000" dirty="0"/>
              <a:t>D</a:t>
            </a:r>
            <a:r>
              <a:rPr lang="en-US" sz="2000" dirty="0" smtClean="0"/>
              <a:t>eficiency </a:t>
            </a:r>
            <a:r>
              <a:rPr lang="en-US" sz="2000" dirty="0"/>
              <a:t>in </a:t>
            </a:r>
            <a:r>
              <a:rPr lang="en-US" sz="2000" dirty="0" smtClean="0"/>
              <a:t>capital</a:t>
            </a:r>
          </a:p>
          <a:p>
            <a:r>
              <a:rPr lang="en-US" sz="2000" dirty="0"/>
              <a:t>M</a:t>
            </a:r>
            <a:r>
              <a:rPr lang="en-US" sz="2000" dirty="0" smtClean="0"/>
              <a:t>arket imperfections,</a:t>
            </a:r>
          </a:p>
          <a:p>
            <a:r>
              <a:rPr lang="en-US" sz="2000" dirty="0"/>
              <a:t>E</a:t>
            </a:r>
            <a:r>
              <a:rPr lang="en-US" sz="2000" dirty="0" smtClean="0"/>
              <a:t>conomic backwardness</a:t>
            </a:r>
          </a:p>
          <a:p>
            <a:r>
              <a:rPr lang="en-US" sz="2000" dirty="0"/>
              <a:t>U</a:t>
            </a:r>
            <a:r>
              <a:rPr lang="en-US" sz="2000" dirty="0" smtClean="0"/>
              <a:t>nderdevelopment</a:t>
            </a:r>
            <a:r>
              <a:rPr lang="en-US" sz="2000" dirty="0"/>
              <a:t>. </a:t>
            </a:r>
          </a:p>
        </p:txBody>
      </p:sp>
      <p:pic>
        <p:nvPicPr>
          <p:cNvPr id="4" name="Picture 3"/>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417062" y="1225194"/>
            <a:ext cx="1792816" cy="2030709"/>
          </a:xfrm>
          <a:prstGeom prst="rect">
            <a:avLst/>
          </a:prstGeom>
          <a:blipFill>
            <a:blip r:embed="rId3"/>
            <a:tile tx="0" ty="0" sx="100000" sy="100000" flip="none" algn="tl"/>
          </a:blipFill>
          <a:ln w="28575">
            <a:solidFill>
              <a:schemeClr val="tx1"/>
            </a:solidFill>
          </a:ln>
        </p:spPr>
      </p:pic>
      <p:sp>
        <p:nvSpPr>
          <p:cNvPr id="5" name="TextBox 4"/>
          <p:cNvSpPr txBox="1"/>
          <p:nvPr/>
        </p:nvSpPr>
        <p:spPr>
          <a:xfrm>
            <a:off x="8867921" y="3446673"/>
            <a:ext cx="2528082" cy="369332"/>
          </a:xfrm>
          <a:prstGeom prst="rect">
            <a:avLst/>
          </a:prstGeom>
          <a:solidFill>
            <a:srgbClr val="A0AF96"/>
          </a:solidFill>
          <a:ln>
            <a:solidFill>
              <a:schemeClr val="tx1"/>
            </a:solidFill>
          </a:ln>
        </p:spPr>
        <p:txBody>
          <a:bodyPr wrap="square" rtlCol="0">
            <a:spAutoFit/>
          </a:bodyPr>
          <a:lstStyle/>
          <a:p>
            <a:r>
              <a:rPr lang="en-US" dirty="0">
                <a:latin typeface="+mj-lt"/>
                <a:ea typeface="Tinos"/>
                <a:cs typeface="Tinos"/>
                <a:sym typeface="Tinos"/>
              </a:rPr>
              <a:t>Professor Ragnar Nurkse </a:t>
            </a:r>
          </a:p>
        </p:txBody>
      </p:sp>
    </p:spTree>
    <p:extLst>
      <p:ext uri="{BB962C8B-B14F-4D97-AF65-F5344CB8AC3E}">
        <p14:creationId xmlns:p14="http://schemas.microsoft.com/office/powerpoint/2010/main" val="127225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Demand </a:t>
            </a:r>
            <a:r>
              <a:rPr lang="en-US" sz="3600" dirty="0"/>
              <a:t>side and </a:t>
            </a:r>
            <a:r>
              <a:rPr lang="en-US" sz="3600" dirty="0" smtClean="0"/>
              <a:t>Supply </a:t>
            </a:r>
            <a:r>
              <a:rPr lang="en-US" sz="3600" dirty="0"/>
              <a:t>side  </a:t>
            </a:r>
            <a:r>
              <a:rPr lang="en-US" sz="3600" dirty="0" smtClean="0"/>
              <a:t>Vicious Circle </a:t>
            </a:r>
            <a:r>
              <a:rPr lang="en-US" sz="3600" dirty="0"/>
              <a:t>of </a:t>
            </a:r>
            <a:r>
              <a:rPr lang="en-US" sz="3600" dirty="0" smtClean="0"/>
              <a:t>Poverty </a:t>
            </a:r>
            <a:endParaRPr lang="en-US" sz="3600" dirty="0"/>
          </a:p>
        </p:txBody>
      </p:sp>
      <p:graphicFrame>
        <p:nvGraphicFramePr>
          <p:cNvPr id="5" name="Diagram 4"/>
          <p:cNvGraphicFramePr/>
          <p:nvPr>
            <p:extLst>
              <p:ext uri="{D42A27DB-BD31-4B8C-83A1-F6EECF244321}">
                <p14:modId xmlns:p14="http://schemas.microsoft.com/office/powerpoint/2010/main" val="813042134"/>
              </p:ext>
            </p:extLst>
          </p:nvPr>
        </p:nvGraphicFramePr>
        <p:xfrm>
          <a:off x="449970" y="1083211"/>
          <a:ext cx="4459655" cy="358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422700264"/>
              </p:ext>
            </p:extLst>
          </p:nvPr>
        </p:nvGraphicFramePr>
        <p:xfrm>
          <a:off x="7624494" y="1083211"/>
          <a:ext cx="4431519" cy="34465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180492" y="2437172"/>
            <a:ext cx="1294228" cy="369332"/>
          </a:xfrm>
          <a:prstGeom prst="rect">
            <a:avLst/>
          </a:prstGeom>
          <a:noFill/>
        </p:spPr>
        <p:txBody>
          <a:bodyPr wrap="square" rtlCol="0">
            <a:spAutoFit/>
          </a:bodyPr>
          <a:lstStyle/>
          <a:p>
            <a:r>
              <a:rPr lang="en-US" dirty="0" smtClean="0">
                <a:latin typeface="+mj-lt"/>
              </a:rPr>
              <a:t>Figure 1</a:t>
            </a:r>
            <a:endParaRPr lang="en-US" dirty="0">
              <a:latin typeface="+mj-lt"/>
            </a:endParaRPr>
          </a:p>
        </p:txBody>
      </p:sp>
      <p:sp>
        <p:nvSpPr>
          <p:cNvPr id="10" name="TextBox 9"/>
          <p:cNvSpPr txBox="1"/>
          <p:nvPr/>
        </p:nvSpPr>
        <p:spPr>
          <a:xfrm>
            <a:off x="9270609" y="2437172"/>
            <a:ext cx="1392702" cy="369332"/>
          </a:xfrm>
          <a:prstGeom prst="rect">
            <a:avLst/>
          </a:prstGeom>
          <a:noFill/>
        </p:spPr>
        <p:txBody>
          <a:bodyPr wrap="square" rtlCol="0">
            <a:spAutoFit/>
          </a:bodyPr>
          <a:lstStyle/>
          <a:p>
            <a:r>
              <a:rPr lang="en-US" dirty="0" smtClean="0">
                <a:latin typeface="+mj-lt"/>
              </a:rPr>
              <a:t>Figure 2</a:t>
            </a:r>
            <a:endParaRPr lang="en-US" dirty="0">
              <a:latin typeface="+mj-lt"/>
            </a:endParaRPr>
          </a:p>
        </p:txBody>
      </p:sp>
      <p:sp>
        <p:nvSpPr>
          <p:cNvPr id="11" name="TextBox 10"/>
          <p:cNvSpPr txBox="1"/>
          <p:nvPr/>
        </p:nvSpPr>
        <p:spPr>
          <a:xfrm>
            <a:off x="449971" y="4965895"/>
            <a:ext cx="4937956"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chemeClr val="tx1"/>
            </a:solidFill>
          </a:ln>
        </p:spPr>
        <p:txBody>
          <a:bodyPr wrap="square" rtlCol="0">
            <a:spAutoFit/>
          </a:bodyPr>
          <a:lstStyle/>
          <a:p>
            <a:r>
              <a:rPr lang="en-US" dirty="0">
                <a:latin typeface="+mj-lt"/>
              </a:rPr>
              <a:t>Demand Side: - T</a:t>
            </a:r>
            <a:r>
              <a:rPr lang="en-US" dirty="0" smtClean="0">
                <a:latin typeface="+mj-lt"/>
              </a:rPr>
              <a:t>he </a:t>
            </a:r>
            <a:r>
              <a:rPr lang="en-US" dirty="0">
                <a:latin typeface="+mj-lt"/>
              </a:rPr>
              <a:t>low level of real income leads to low level demand, which in turn, leads to a low rate of investment and hence back to deficiency of capital, low productivity and low income</a:t>
            </a:r>
            <a:r>
              <a:rPr lang="en-US" dirty="0" smtClean="0">
                <a:latin typeface="+mj-lt"/>
              </a:rPr>
              <a:t>. Figure 1</a:t>
            </a:r>
            <a:endParaRPr lang="en-US" dirty="0">
              <a:latin typeface="+mj-lt"/>
            </a:endParaRPr>
          </a:p>
        </p:txBody>
      </p:sp>
      <p:sp>
        <p:nvSpPr>
          <p:cNvPr id="12" name="TextBox 11"/>
          <p:cNvSpPr txBox="1"/>
          <p:nvPr/>
        </p:nvSpPr>
        <p:spPr>
          <a:xfrm>
            <a:off x="7019778" y="4670474"/>
            <a:ext cx="5036235"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txBody>
          <a:bodyPr wrap="square" rtlCol="0">
            <a:spAutoFit/>
          </a:bodyPr>
          <a:lstStyle/>
          <a:p>
            <a:r>
              <a:rPr lang="en-US" dirty="0">
                <a:latin typeface="+mj-lt"/>
              </a:rPr>
              <a:t>Supply Side: - Low productivity is reflected in low real income. The low level of real income means low savings. The low level of savings leads to a low level of productivity and to deficiency of capital. Deficiency of capital, in turn, leads to a low level of productivity and back to low </a:t>
            </a:r>
            <a:r>
              <a:rPr lang="en-US" dirty="0" smtClean="0">
                <a:latin typeface="+mj-lt"/>
              </a:rPr>
              <a:t>income. Figure 2</a:t>
            </a:r>
            <a:endParaRPr lang="en-US" dirty="0">
              <a:latin typeface="+mj-lt"/>
            </a:endParaRPr>
          </a:p>
        </p:txBody>
      </p:sp>
    </p:spTree>
    <p:extLst>
      <p:ext uri="{BB962C8B-B14F-4D97-AF65-F5344CB8AC3E}">
        <p14:creationId xmlns:p14="http://schemas.microsoft.com/office/powerpoint/2010/main" val="250479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Underdeveloped Human </a:t>
            </a:r>
            <a:r>
              <a:rPr lang="en-US" dirty="0"/>
              <a:t>and </a:t>
            </a:r>
            <a:r>
              <a:rPr lang="en-US" dirty="0" smtClean="0"/>
              <a:t>Natural Resources</a:t>
            </a:r>
            <a:endParaRPr lang="en-US" dirty="0"/>
          </a:p>
        </p:txBody>
      </p:sp>
      <p:sp>
        <p:nvSpPr>
          <p:cNvPr id="3" name="Content Placeholder 2"/>
          <p:cNvSpPr>
            <a:spLocks noGrp="1"/>
          </p:cNvSpPr>
          <p:nvPr>
            <p:ph idx="1"/>
          </p:nvPr>
        </p:nvSpPr>
        <p:spPr>
          <a:xfrm>
            <a:off x="872196" y="1851488"/>
            <a:ext cx="10176803" cy="2099261"/>
          </a:xfrm>
        </p:spPr>
        <p:txBody>
          <a:bodyPr>
            <a:normAutofit/>
          </a:bodyPr>
          <a:lstStyle/>
          <a:p>
            <a:pPr marL="0" indent="0" algn="ctr">
              <a:buNone/>
            </a:pPr>
            <a:r>
              <a:rPr lang="en-US" sz="1800" dirty="0"/>
              <a:t>Market Imperfections </a:t>
            </a:r>
            <a:endParaRPr lang="en-US" sz="1800" dirty="0" smtClean="0"/>
          </a:p>
          <a:p>
            <a:pPr marL="0" indent="0" algn="ctr">
              <a:buNone/>
            </a:pPr>
            <a:endParaRPr lang="en-US" sz="1800" dirty="0"/>
          </a:p>
          <a:p>
            <a:pPr marL="0" indent="0" algn="ctr">
              <a:buNone/>
            </a:pPr>
            <a:r>
              <a:rPr lang="en-US" sz="1800" dirty="0"/>
              <a:t> Underdeveloped Natural Resources </a:t>
            </a:r>
            <a:endParaRPr lang="en-US" sz="1800" dirty="0" smtClean="0"/>
          </a:p>
          <a:p>
            <a:pPr marL="0" indent="0" algn="ctr">
              <a:buNone/>
            </a:pPr>
            <a:endParaRPr lang="en-US" sz="1800" dirty="0" smtClean="0"/>
          </a:p>
          <a:p>
            <a:pPr marL="0" indent="0" algn="ctr">
              <a:buNone/>
            </a:pPr>
            <a:r>
              <a:rPr lang="en-US" sz="1800" dirty="0"/>
              <a:t>Backward People </a:t>
            </a:r>
          </a:p>
        </p:txBody>
      </p:sp>
      <p:sp>
        <p:nvSpPr>
          <p:cNvPr id="4" name="Down Arrow 3"/>
          <p:cNvSpPr/>
          <p:nvPr/>
        </p:nvSpPr>
        <p:spPr>
          <a:xfrm>
            <a:off x="6485206" y="2180492"/>
            <a:ext cx="140677"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485206" y="2901119"/>
            <a:ext cx="140677" cy="432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345722" y="2180492"/>
            <a:ext cx="126609" cy="365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5345722" y="2949962"/>
            <a:ext cx="164606" cy="384081"/>
          </a:xfrm>
          <a:prstGeom prst="rect">
            <a:avLst/>
          </a:prstGeom>
        </p:spPr>
      </p:pic>
      <p:sp>
        <p:nvSpPr>
          <p:cNvPr id="9" name="TextBox 8"/>
          <p:cNvSpPr txBox="1"/>
          <p:nvPr/>
        </p:nvSpPr>
        <p:spPr>
          <a:xfrm>
            <a:off x="1125416" y="4279753"/>
            <a:ext cx="10072467" cy="1477328"/>
          </a:xfrm>
          <a:prstGeom prst="rect">
            <a:avLst/>
          </a:prstGeom>
          <a:gradFill>
            <a:gsLst>
              <a:gs pos="35000">
                <a:schemeClr val="accent6">
                  <a:lumMod val="0"/>
                  <a:lumOff val="100000"/>
                </a:schemeClr>
              </a:gs>
              <a:gs pos="100000">
                <a:schemeClr val="accent6">
                  <a:lumMod val="50000"/>
                </a:schemeClr>
              </a:gs>
            </a:gsLst>
            <a:path path="circle">
              <a:fillToRect l="50000" t="-80000" r="50000" b="180000"/>
            </a:path>
          </a:gradFill>
          <a:ln w="28575">
            <a:solidFill>
              <a:schemeClr val="tx1"/>
            </a:solidFill>
          </a:ln>
        </p:spPr>
        <p:txBody>
          <a:bodyPr wrap="square" rtlCol="0">
            <a:spAutoFit/>
          </a:bodyPr>
          <a:lstStyle/>
          <a:p>
            <a:r>
              <a:rPr lang="en-US" dirty="0">
                <a:latin typeface="+mj-lt"/>
              </a:rPr>
              <a:t>The development of natural resources is depending upon the productive capacity of the people of the country. If people are backward and illiterate, lack in technical skill, knowledge and entrepreneurial activity, the natural resources will tend to remain unutilized even misutilized. On the other hand, people are economically backward in a country due to underdeveloped natural resources. Therefore both consequences cause of backward people. </a:t>
            </a:r>
          </a:p>
        </p:txBody>
      </p:sp>
    </p:spTree>
    <p:extLst>
      <p:ext uri="{BB962C8B-B14F-4D97-AF65-F5344CB8AC3E}">
        <p14:creationId xmlns:p14="http://schemas.microsoft.com/office/powerpoint/2010/main" val="3886497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906601"/>
              </p:ext>
            </p:extLst>
          </p:nvPr>
        </p:nvGraphicFramePr>
        <p:xfrm>
          <a:off x="225083" y="1406769"/>
          <a:ext cx="11802793" cy="478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46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9984337"/>
              </p:ext>
            </p:extLst>
          </p:nvPr>
        </p:nvGraphicFramePr>
        <p:xfrm>
          <a:off x="0" y="1308100"/>
          <a:ext cx="12191999"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86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a:t>
            </a:r>
            <a:endParaRPr lang="en-US" dirty="0"/>
          </a:p>
        </p:txBody>
      </p:sp>
      <p:sp>
        <p:nvSpPr>
          <p:cNvPr id="3" name="Content Placeholder 2"/>
          <p:cNvSpPr>
            <a:spLocks noGrp="1"/>
          </p:cNvSpPr>
          <p:nvPr>
            <p:ph idx="1"/>
          </p:nvPr>
        </p:nvSpPr>
        <p:spPr/>
        <p:txBody>
          <a:bodyPr>
            <a:normAutofit fontScale="85000" lnSpcReduction="20000"/>
          </a:bodyPr>
          <a:lstStyle/>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Economic activities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The economic activities of the people of Bangladesh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Different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Characteristics of capitalistic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Characteristics of socialistic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Characteristics of mixed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Underdeveloped, developing and developed economies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Whether Bangladesh is an underdeveloped or developing country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Vicious circle of poverty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Basic economic problems of Bangladesh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Solution of economic problems of Bangladesh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b="1" dirty="0"/>
          </a:p>
        </p:txBody>
      </p:sp>
    </p:spTree>
    <p:extLst>
      <p:ext uri="{BB962C8B-B14F-4D97-AF65-F5344CB8AC3E}">
        <p14:creationId xmlns:p14="http://schemas.microsoft.com/office/powerpoint/2010/main" val="372920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350529"/>
              </p:ext>
            </p:extLst>
          </p:nvPr>
        </p:nvGraphicFramePr>
        <p:xfrm>
          <a:off x="239152" y="1448972"/>
          <a:ext cx="11802794" cy="5036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33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of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4374210"/>
              </p:ext>
            </p:extLst>
          </p:nvPr>
        </p:nvGraphicFramePr>
        <p:xfrm>
          <a:off x="98425" y="1336675"/>
          <a:ext cx="11887249" cy="5317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62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of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7217269"/>
              </p:ext>
            </p:extLst>
          </p:nvPr>
        </p:nvGraphicFramePr>
        <p:xfrm>
          <a:off x="140676" y="1364566"/>
          <a:ext cx="11830929" cy="531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73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of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0259621"/>
              </p:ext>
            </p:extLst>
          </p:nvPr>
        </p:nvGraphicFramePr>
        <p:xfrm>
          <a:off x="168811" y="1448972"/>
          <a:ext cx="11844997" cy="5148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433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7224"/>
          <a:stretch/>
        </p:blipFill>
        <p:spPr>
          <a:xfrm>
            <a:off x="2690812" y="2363371"/>
            <a:ext cx="6810375" cy="3552447"/>
          </a:xfrm>
          <a:blipFill>
            <a:blip r:embed="rId3"/>
            <a:tile tx="0" ty="0" sx="100000" sy="100000" flip="none" algn="tl"/>
          </a:blipFill>
        </p:spPr>
      </p:pic>
    </p:spTree>
    <p:extLst>
      <p:ext uri="{BB962C8B-B14F-4D97-AF65-F5344CB8AC3E}">
        <p14:creationId xmlns:p14="http://schemas.microsoft.com/office/powerpoint/2010/main" val="270828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Introduction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7376451"/>
              </p:ext>
            </p:extLst>
          </p:nvPr>
        </p:nvGraphicFramePr>
        <p:xfrm>
          <a:off x="718127" y="134533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313;p38"/>
          <p:cNvSpPr/>
          <p:nvPr/>
        </p:nvSpPr>
        <p:spPr>
          <a:xfrm>
            <a:off x="10183501" y="2972982"/>
            <a:ext cx="817434" cy="811227"/>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0000">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97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5126"/>
            <a:ext cx="10156874" cy="660110"/>
          </a:xfrm>
          <a:ln cmpd="thickThin">
            <a:solidFill>
              <a:schemeClr val="tx1"/>
            </a:solidFill>
          </a:ln>
        </p:spPr>
        <p:txBody>
          <a:bodyPr>
            <a:normAutofit fontScale="90000"/>
          </a:bodyPr>
          <a:lstStyle/>
          <a:p>
            <a:pPr algn="ctr"/>
            <a:r>
              <a:rPr lang="en-US" dirty="0" smtClean="0"/>
              <a:t> Economic activities </a:t>
            </a:r>
            <a:endParaRPr lang="en-US" dirty="0"/>
          </a:p>
        </p:txBody>
      </p:sp>
      <p:sp>
        <p:nvSpPr>
          <p:cNvPr id="3" name="Content Placeholder 2"/>
          <p:cNvSpPr>
            <a:spLocks noGrp="1"/>
          </p:cNvSpPr>
          <p:nvPr>
            <p:ph idx="1"/>
          </p:nvPr>
        </p:nvSpPr>
        <p:spPr>
          <a:xfrm>
            <a:off x="838200" y="1825625"/>
            <a:ext cx="10515600" cy="2039793"/>
          </a:xfrm>
        </p:spPr>
        <p:txBody>
          <a:bodyPr>
            <a:normAutofit/>
          </a:bodyPr>
          <a:lstStyle/>
          <a:p>
            <a:pPr marL="0" indent="0">
              <a:buNone/>
            </a:pPr>
            <a:r>
              <a:rPr lang="en-US" sz="2000" dirty="0" smtClean="0">
                <a:latin typeface="+mj-lt"/>
              </a:rPr>
              <a:t>Definition: In the way man earns money and spends it to fulfill his wants and the activities which he performs in this regard are called economic activities. So, the economic activities of human beings are mainly of two types- </a:t>
            </a:r>
          </a:p>
          <a:p>
            <a:pPr marL="457200" indent="-457200">
              <a:buAutoNum type="arabicPeriod"/>
            </a:pPr>
            <a:r>
              <a:rPr lang="en-US" sz="2000" dirty="0" smtClean="0">
                <a:latin typeface="+mj-lt"/>
              </a:rPr>
              <a:t>Activities related to earning money and  </a:t>
            </a:r>
          </a:p>
          <a:p>
            <a:pPr marL="457200" indent="-457200">
              <a:buAutoNum type="arabicPeriod"/>
            </a:pPr>
            <a:r>
              <a:rPr lang="en-US" sz="2000" dirty="0" smtClean="0">
                <a:latin typeface="+mj-lt"/>
              </a:rPr>
              <a:t>Activities related to spending money.</a:t>
            </a:r>
          </a:p>
          <a:p>
            <a:pPr marL="457200" indent="-457200">
              <a:buAutoNum type="arabicPeriod"/>
            </a:pPr>
            <a:endParaRPr lang="en-US" sz="2000" dirty="0">
              <a:latin typeface="+mj-lt"/>
            </a:endParaRPr>
          </a:p>
          <a:p>
            <a:pPr marL="457200" indent="-457200">
              <a:buAutoNum type="arabicPeriod"/>
            </a:pPr>
            <a:endParaRPr lang="en-US" sz="2000" dirty="0" smtClean="0">
              <a:latin typeface="+mj-lt"/>
            </a:endParaRPr>
          </a:p>
          <a:p>
            <a:pPr marL="0" indent="0">
              <a:buNone/>
            </a:pPr>
            <a:endParaRPr lang="en-US" sz="2000" dirty="0">
              <a:latin typeface="+mj-lt"/>
            </a:endParaRPr>
          </a:p>
        </p:txBody>
      </p:sp>
      <p:sp>
        <p:nvSpPr>
          <p:cNvPr id="4" name="TextBox 3"/>
          <p:cNvSpPr txBox="1"/>
          <p:nvPr/>
        </p:nvSpPr>
        <p:spPr>
          <a:xfrm>
            <a:off x="1866953" y="4793674"/>
            <a:ext cx="8617527" cy="369332"/>
          </a:xfrm>
          <a:prstGeom prst="rect">
            <a:avLst/>
          </a:prstGeom>
          <a:solidFill>
            <a:srgbClr val="AAB8A2"/>
          </a:solidFill>
          <a:ln>
            <a:solidFill>
              <a:schemeClr val="tx1"/>
            </a:solidFill>
          </a:ln>
        </p:spPr>
        <p:txBody>
          <a:bodyPr wrap="square" rtlCol="0">
            <a:spAutoFit/>
          </a:bodyPr>
          <a:lstStyle/>
          <a:p>
            <a:pPr algn="ctr"/>
            <a:r>
              <a:rPr lang="en-US" dirty="0">
                <a:latin typeface="+mj-lt"/>
              </a:rPr>
              <a:t>The main objective of economic activities is to satisfy wants through consumption.</a:t>
            </a:r>
          </a:p>
        </p:txBody>
      </p:sp>
    </p:spTree>
    <p:extLst>
      <p:ext uri="{BB962C8B-B14F-4D97-AF65-F5344CB8AC3E}">
        <p14:creationId xmlns:p14="http://schemas.microsoft.com/office/powerpoint/2010/main" val="242217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96" y="407963"/>
            <a:ext cx="10481604" cy="801859"/>
          </a:xfrm>
        </p:spPr>
        <p:txBody>
          <a:bodyPr>
            <a:normAutofit/>
          </a:bodyPr>
          <a:lstStyle/>
          <a:p>
            <a:pPr algn="ctr"/>
            <a:r>
              <a:rPr lang="en-US" sz="3600" dirty="0"/>
              <a:t>The economic activities of the people of Bangladesh</a:t>
            </a:r>
          </a:p>
        </p:txBody>
      </p:sp>
      <p:sp>
        <p:nvSpPr>
          <p:cNvPr id="3" name="Content Placeholder 2"/>
          <p:cNvSpPr>
            <a:spLocks noGrp="1"/>
          </p:cNvSpPr>
          <p:nvPr>
            <p:ph idx="1"/>
          </p:nvPr>
        </p:nvSpPr>
        <p:spPr>
          <a:xfrm>
            <a:off x="262597" y="1502069"/>
            <a:ext cx="11929403" cy="4351338"/>
          </a:xfrm>
          <a:noFill/>
        </p:spPr>
        <p:txBody>
          <a:bodyPr/>
          <a:lstStyle/>
          <a:p>
            <a:pPr marL="0" indent="0">
              <a:buNone/>
            </a:pPr>
            <a:r>
              <a:rPr lang="en-US" sz="2000" dirty="0">
                <a:latin typeface="+mj-lt"/>
              </a:rPr>
              <a:t>The nature of economic activities of any country depends </a:t>
            </a:r>
            <a:r>
              <a:rPr lang="en-US" sz="2000" dirty="0" smtClean="0">
                <a:latin typeface="+mj-lt"/>
              </a:rPr>
              <a:t>upon-</a:t>
            </a:r>
          </a:p>
          <a:p>
            <a:pPr marL="0" indent="0">
              <a:buNone/>
            </a:pPr>
            <a:r>
              <a:rPr lang="en-US" sz="2000" dirty="0" smtClean="0">
                <a:latin typeface="+mj-lt"/>
              </a:rPr>
              <a:t>1.Geographical </a:t>
            </a:r>
            <a:r>
              <a:rPr lang="en-US" sz="2000" dirty="0">
                <a:latin typeface="+mj-lt"/>
              </a:rPr>
              <a:t>and natural </a:t>
            </a:r>
            <a:r>
              <a:rPr lang="en-US" sz="2000" dirty="0" smtClean="0">
                <a:latin typeface="+mj-lt"/>
              </a:rPr>
              <a:t>conditions 2.Traits </a:t>
            </a:r>
            <a:r>
              <a:rPr lang="en-US" sz="2000" dirty="0">
                <a:latin typeface="+mj-lt"/>
              </a:rPr>
              <a:t>of the </a:t>
            </a:r>
            <a:r>
              <a:rPr lang="en-US" sz="2000" dirty="0" smtClean="0">
                <a:latin typeface="+mj-lt"/>
              </a:rPr>
              <a:t>race population 3.Rate </a:t>
            </a:r>
            <a:r>
              <a:rPr lang="en-US" sz="2000" dirty="0">
                <a:latin typeface="+mj-lt"/>
              </a:rPr>
              <a:t>of </a:t>
            </a:r>
            <a:r>
              <a:rPr lang="en-US" sz="2000" dirty="0" smtClean="0">
                <a:latin typeface="+mj-lt"/>
              </a:rPr>
              <a:t>education 4.Stage </a:t>
            </a:r>
            <a:r>
              <a:rPr lang="en-US" sz="2000" dirty="0">
                <a:latin typeface="+mj-lt"/>
              </a:rPr>
              <a:t>of development </a:t>
            </a:r>
            <a:r>
              <a:rPr lang="en-US" sz="2000" dirty="0" smtClean="0">
                <a:latin typeface="+mj-lt"/>
              </a:rPr>
              <a:t>5.The </a:t>
            </a:r>
            <a:r>
              <a:rPr lang="en-US" sz="2000" dirty="0">
                <a:latin typeface="+mj-lt"/>
              </a:rPr>
              <a:t>overall socioeconomic </a:t>
            </a:r>
            <a:r>
              <a:rPr lang="en-US" sz="2000" dirty="0" smtClean="0">
                <a:latin typeface="+mj-lt"/>
              </a:rPr>
              <a:t>conditions.</a:t>
            </a:r>
          </a:p>
          <a:p>
            <a:pPr marL="0" indent="0">
              <a:buNone/>
            </a:pPr>
            <a:endParaRPr lang="en-US" dirty="0">
              <a:latin typeface="+mj-lt"/>
            </a:endParaRPr>
          </a:p>
        </p:txBody>
      </p:sp>
      <p:graphicFrame>
        <p:nvGraphicFramePr>
          <p:cNvPr id="4" name="Diagram 3"/>
          <p:cNvGraphicFramePr/>
          <p:nvPr>
            <p:extLst>
              <p:ext uri="{D42A27DB-BD31-4B8C-83A1-F6EECF244321}">
                <p14:modId xmlns:p14="http://schemas.microsoft.com/office/powerpoint/2010/main" val="497906755"/>
              </p:ext>
            </p:extLst>
          </p:nvPr>
        </p:nvGraphicFramePr>
        <p:xfrm>
          <a:off x="1005060" y="2799471"/>
          <a:ext cx="10671126" cy="3053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62099" y="6145654"/>
            <a:ext cx="9101797" cy="369332"/>
          </a:xfrm>
          <a:prstGeom prst="rect">
            <a:avLst/>
          </a:prstGeom>
          <a:gradFill>
            <a:gsLst>
              <a:gs pos="35000">
                <a:schemeClr val="accent6">
                  <a:lumMod val="0"/>
                  <a:lumOff val="100000"/>
                </a:schemeClr>
              </a:gs>
              <a:gs pos="100000">
                <a:schemeClr val="accent6">
                  <a:lumMod val="50000"/>
                </a:schemeClr>
              </a:gs>
            </a:gsLst>
            <a:path path="circle">
              <a:fillToRect l="50000" t="-80000" r="50000" b="180000"/>
            </a:path>
          </a:gradFill>
          <a:ln>
            <a:solidFill>
              <a:schemeClr val="tx1"/>
            </a:solidFill>
          </a:ln>
        </p:spPr>
        <p:txBody>
          <a:bodyPr wrap="square" rtlCol="0">
            <a:spAutoFit/>
          </a:bodyPr>
          <a:lstStyle/>
          <a:p>
            <a:pPr algn="ctr"/>
            <a:r>
              <a:rPr lang="en-US" dirty="0">
                <a:latin typeface="+mj-lt"/>
              </a:rPr>
              <a:t>The major economic activities of the people of Bangladesh</a:t>
            </a:r>
          </a:p>
        </p:txBody>
      </p:sp>
    </p:spTree>
    <p:extLst>
      <p:ext uri="{BB962C8B-B14F-4D97-AF65-F5344CB8AC3E}">
        <p14:creationId xmlns:p14="http://schemas.microsoft.com/office/powerpoint/2010/main" val="80966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Different </a:t>
            </a:r>
            <a:r>
              <a:rPr lang="en-US" dirty="0" smtClean="0"/>
              <a:t>Economic System </a:t>
            </a:r>
            <a:endParaRPr lang="en-US" dirty="0"/>
          </a:p>
        </p:txBody>
      </p:sp>
      <p:sp>
        <p:nvSpPr>
          <p:cNvPr id="3" name="Content Placeholder 2"/>
          <p:cNvSpPr>
            <a:spLocks noGrp="1"/>
          </p:cNvSpPr>
          <p:nvPr>
            <p:ph idx="1"/>
          </p:nvPr>
        </p:nvSpPr>
        <p:spPr>
          <a:xfrm>
            <a:off x="1158918" y="1572407"/>
            <a:ext cx="10515600" cy="1480282"/>
          </a:xfrm>
        </p:spPr>
        <p:txBody>
          <a:bodyPr>
            <a:normAutofit fontScale="55000" lnSpcReduction="20000"/>
          </a:bodyPr>
          <a:lstStyle/>
          <a:p>
            <a:pPr marL="0" indent="0">
              <a:buNone/>
            </a:pPr>
            <a:r>
              <a:rPr lang="en-US" dirty="0">
                <a:latin typeface="+mj-lt"/>
              </a:rPr>
              <a:t> </a:t>
            </a:r>
            <a:r>
              <a:rPr lang="en-US" sz="4000" b="1" dirty="0">
                <a:latin typeface="+mj-lt"/>
              </a:rPr>
              <a:t>Economic </a:t>
            </a:r>
            <a:r>
              <a:rPr lang="en-US" sz="4000" b="1" dirty="0" smtClean="0">
                <a:latin typeface="+mj-lt"/>
              </a:rPr>
              <a:t>System: </a:t>
            </a:r>
            <a:r>
              <a:rPr lang="en-US" sz="4000" dirty="0" smtClean="0">
                <a:latin typeface="+mj-lt"/>
              </a:rPr>
              <a:t>The </a:t>
            </a:r>
            <a:r>
              <a:rPr lang="en-US" sz="4000" dirty="0">
                <a:latin typeface="+mj-lt"/>
              </a:rPr>
              <a:t>economic rules and regulations and the environmental factors by which overall economic activities of a country are conducted is called the economic system.  </a:t>
            </a:r>
            <a:endParaRPr lang="en-US" sz="4000" dirty="0" smtClean="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r>
              <a:rPr lang="en-US" sz="2400" dirty="0">
                <a:latin typeface="+mj-lt"/>
              </a:rPr>
              <a:t> </a:t>
            </a:r>
          </a:p>
        </p:txBody>
      </p:sp>
      <p:sp>
        <p:nvSpPr>
          <p:cNvPr id="5" name="TextBox 4"/>
          <p:cNvSpPr txBox="1"/>
          <p:nvPr/>
        </p:nvSpPr>
        <p:spPr>
          <a:xfrm>
            <a:off x="1865819" y="3052689"/>
            <a:ext cx="9101797" cy="160043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txBody>
          <a:bodyPr wrap="square" rtlCol="0">
            <a:spAutoFit/>
          </a:bodyPr>
          <a:lstStyle/>
          <a:p>
            <a:r>
              <a:rPr lang="en-US" sz="2000" dirty="0" smtClean="0">
                <a:latin typeface="+mj-lt"/>
              </a:rPr>
              <a:t>3 mai</a:t>
            </a:r>
            <a:r>
              <a:rPr lang="en-US" sz="2000" dirty="0">
                <a:latin typeface="+mj-lt"/>
              </a:rPr>
              <a:t>n</a:t>
            </a:r>
            <a:r>
              <a:rPr lang="en-US" sz="2000" dirty="0" smtClean="0">
                <a:latin typeface="+mj-lt"/>
              </a:rPr>
              <a:t> </a:t>
            </a:r>
            <a:r>
              <a:rPr lang="en-US" sz="2000" dirty="0">
                <a:latin typeface="+mj-lt"/>
              </a:rPr>
              <a:t>types of economic systems prevail in different countries of the world, such as: </a:t>
            </a:r>
            <a:endParaRPr lang="en-US" sz="2000" dirty="0" smtClean="0">
              <a:latin typeface="+mj-lt"/>
            </a:endParaRPr>
          </a:p>
          <a:p>
            <a:pPr marL="342900" indent="-342900">
              <a:buAutoNum type="arabicParenBoth"/>
            </a:pPr>
            <a:r>
              <a:rPr lang="en-US" sz="2000" dirty="0" smtClean="0">
                <a:latin typeface="+mj-lt"/>
              </a:rPr>
              <a:t>Capitalistic </a:t>
            </a:r>
            <a:r>
              <a:rPr lang="en-US" sz="2000" dirty="0">
                <a:latin typeface="+mj-lt"/>
              </a:rPr>
              <a:t>economic </a:t>
            </a:r>
            <a:r>
              <a:rPr lang="en-US" sz="2000" dirty="0" smtClean="0">
                <a:latin typeface="+mj-lt"/>
              </a:rPr>
              <a:t>system</a:t>
            </a:r>
          </a:p>
          <a:p>
            <a:pPr marL="342900" indent="-342900">
              <a:buAutoNum type="arabicParenBoth"/>
            </a:pPr>
            <a:r>
              <a:rPr lang="en-US" sz="2000" dirty="0" smtClean="0">
                <a:latin typeface="+mj-lt"/>
              </a:rPr>
              <a:t>Socialistic </a:t>
            </a:r>
            <a:r>
              <a:rPr lang="en-US" sz="2000" dirty="0">
                <a:latin typeface="+mj-lt"/>
              </a:rPr>
              <a:t>economic </a:t>
            </a:r>
            <a:r>
              <a:rPr lang="en-US" sz="2000" dirty="0" smtClean="0">
                <a:latin typeface="+mj-lt"/>
              </a:rPr>
              <a:t>system</a:t>
            </a:r>
          </a:p>
          <a:p>
            <a:pPr marL="342900" indent="-342900">
              <a:buAutoNum type="arabicParenBoth"/>
            </a:pPr>
            <a:r>
              <a:rPr lang="en-US" sz="2000" dirty="0" smtClean="0">
                <a:latin typeface="+mj-lt"/>
              </a:rPr>
              <a:t>Mixed </a:t>
            </a:r>
            <a:r>
              <a:rPr lang="en-US" sz="2000" dirty="0">
                <a:latin typeface="+mj-lt"/>
              </a:rPr>
              <a:t>economic </a:t>
            </a:r>
            <a:r>
              <a:rPr lang="en-US" sz="2000" dirty="0" smtClean="0">
                <a:latin typeface="+mj-lt"/>
              </a:rPr>
              <a:t>system</a:t>
            </a:r>
            <a:endParaRPr lang="en-US" sz="2000" dirty="0">
              <a:latin typeface="+mj-lt"/>
            </a:endParaRPr>
          </a:p>
          <a:p>
            <a:r>
              <a:rPr lang="en-US" dirty="0"/>
              <a:t> </a:t>
            </a:r>
          </a:p>
        </p:txBody>
      </p:sp>
    </p:spTree>
    <p:extLst>
      <p:ext uri="{BB962C8B-B14F-4D97-AF65-F5344CB8AC3E}">
        <p14:creationId xmlns:p14="http://schemas.microsoft.com/office/powerpoint/2010/main" val="311189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Capitalistic Economic System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73018"/>
              </p:ext>
            </p:extLst>
          </p:nvPr>
        </p:nvGraphicFramePr>
        <p:xfrm>
          <a:off x="183912" y="1291771"/>
          <a:ext cx="11858172" cy="4833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438400" y="6415314"/>
            <a:ext cx="7329714" cy="3693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txBody>
          <a:bodyPr wrap="square" rtlCol="0">
            <a:spAutoFit/>
          </a:bodyPr>
          <a:lstStyle/>
          <a:p>
            <a:pPr algn="ctr"/>
            <a:r>
              <a:rPr lang="en-US" b="1" dirty="0">
                <a:latin typeface="+mj-lt"/>
              </a:rPr>
              <a:t>Characteristics of </a:t>
            </a:r>
            <a:r>
              <a:rPr lang="en-US" b="1" dirty="0" smtClean="0">
                <a:latin typeface="+mj-lt"/>
              </a:rPr>
              <a:t>Capitalistic Economic </a:t>
            </a:r>
            <a:r>
              <a:rPr lang="en-US" b="1" dirty="0">
                <a:latin typeface="+mj-lt"/>
              </a:rPr>
              <a:t>System</a:t>
            </a:r>
          </a:p>
        </p:txBody>
      </p:sp>
    </p:spTree>
    <p:extLst>
      <p:ext uri="{BB962C8B-B14F-4D97-AF65-F5344CB8AC3E}">
        <p14:creationId xmlns:p14="http://schemas.microsoft.com/office/powerpoint/2010/main" val="361328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64" y="362493"/>
            <a:ext cx="10481604" cy="675249"/>
          </a:xfrm>
        </p:spPr>
        <p:txBody>
          <a:bodyPr>
            <a:normAutofit fontScale="90000"/>
          </a:bodyPr>
          <a:lstStyle/>
          <a:p>
            <a:r>
              <a:rPr lang="en-US" dirty="0"/>
              <a:t>S</a:t>
            </a:r>
            <a:r>
              <a:rPr lang="en-US" dirty="0" smtClean="0"/>
              <a:t>ocialistic Economic System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9082" y="1491175"/>
            <a:ext cx="2247764" cy="2497516"/>
          </a:xfrm>
          <a:ln w="31750">
            <a:solidFill>
              <a:schemeClr val="tx1"/>
            </a:solidFill>
          </a:ln>
        </p:spPr>
      </p:pic>
      <p:sp>
        <p:nvSpPr>
          <p:cNvPr id="5" name="TextBox 4"/>
          <p:cNvSpPr txBox="1"/>
          <p:nvPr/>
        </p:nvSpPr>
        <p:spPr>
          <a:xfrm>
            <a:off x="9739082" y="4220308"/>
            <a:ext cx="2247764" cy="738664"/>
          </a:xfrm>
          <a:prstGeom prst="rect">
            <a:avLst/>
          </a:prstGeom>
          <a:solidFill>
            <a:srgbClr val="AAB8A2"/>
          </a:solidFill>
          <a:ln>
            <a:solidFill>
              <a:schemeClr val="tx1"/>
            </a:solidFill>
          </a:ln>
        </p:spPr>
        <p:txBody>
          <a:bodyPr wrap="square" rtlCol="0">
            <a:spAutoFit/>
          </a:bodyPr>
          <a:lstStyle/>
          <a:p>
            <a:pPr algn="ctr"/>
            <a:r>
              <a:rPr lang="en-US" sz="1400" dirty="0" smtClean="0">
                <a:latin typeface="+mj-lt"/>
              </a:rPr>
              <a:t>Main </a:t>
            </a:r>
            <a:r>
              <a:rPr lang="en-US" sz="1400" dirty="0">
                <a:latin typeface="+mj-lt"/>
              </a:rPr>
              <a:t>exponents of socialism- Karl Marx and Angles</a:t>
            </a:r>
          </a:p>
        </p:txBody>
      </p:sp>
      <p:graphicFrame>
        <p:nvGraphicFramePr>
          <p:cNvPr id="8" name="Diagram 7"/>
          <p:cNvGraphicFramePr/>
          <p:nvPr>
            <p:extLst>
              <p:ext uri="{D42A27DB-BD31-4B8C-83A1-F6EECF244321}">
                <p14:modId xmlns:p14="http://schemas.microsoft.com/office/powerpoint/2010/main" val="1816299835"/>
              </p:ext>
            </p:extLst>
          </p:nvPr>
        </p:nvGraphicFramePr>
        <p:xfrm>
          <a:off x="499069" y="1398841"/>
          <a:ext cx="8983003" cy="443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377440" y="6192065"/>
            <a:ext cx="6087688" cy="36933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tx1"/>
            </a:solidFill>
          </a:ln>
        </p:spPr>
        <p:txBody>
          <a:bodyPr wrap="square" rtlCol="0">
            <a:spAutoFit/>
          </a:bodyPr>
          <a:lstStyle/>
          <a:p>
            <a:pPr algn="ctr"/>
            <a:r>
              <a:rPr lang="en-US" b="1" dirty="0" smtClean="0">
                <a:latin typeface="+mj-lt"/>
              </a:rPr>
              <a:t>Characteristics </a:t>
            </a:r>
            <a:r>
              <a:rPr lang="en-US" b="1" dirty="0">
                <a:latin typeface="+mj-lt"/>
              </a:rPr>
              <a:t>of </a:t>
            </a:r>
            <a:r>
              <a:rPr lang="en-US" b="1" dirty="0" smtClean="0">
                <a:latin typeface="+mj-lt"/>
              </a:rPr>
              <a:t>Socialistic Economic System</a:t>
            </a:r>
            <a:endParaRPr lang="en-US" b="1" dirty="0">
              <a:latin typeface="+mj-lt"/>
            </a:endParaRPr>
          </a:p>
        </p:txBody>
      </p:sp>
    </p:spTree>
    <p:extLst>
      <p:ext uri="{BB962C8B-B14F-4D97-AF65-F5344CB8AC3E}">
        <p14:creationId xmlns:p14="http://schemas.microsoft.com/office/powerpoint/2010/main" val="170673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Economic System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1173736"/>
              </p:ext>
            </p:extLst>
          </p:nvPr>
        </p:nvGraphicFramePr>
        <p:xfrm>
          <a:off x="249227" y="1407886"/>
          <a:ext cx="11727541" cy="464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179298" y="6192465"/>
            <a:ext cx="6087688" cy="36933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tx1"/>
            </a:solidFill>
          </a:ln>
        </p:spPr>
        <p:txBody>
          <a:bodyPr wrap="square" rtlCol="0">
            <a:spAutoFit/>
          </a:bodyPr>
          <a:lstStyle/>
          <a:p>
            <a:pPr algn="ctr"/>
            <a:r>
              <a:rPr lang="en-US" b="1" dirty="0" smtClean="0">
                <a:latin typeface="+mj-lt"/>
              </a:rPr>
              <a:t>Characteristics </a:t>
            </a:r>
            <a:r>
              <a:rPr lang="en-US" b="1" dirty="0">
                <a:latin typeface="+mj-lt"/>
              </a:rPr>
              <a:t>of </a:t>
            </a:r>
            <a:r>
              <a:rPr lang="en-US" b="1" dirty="0" smtClean="0">
                <a:latin typeface="+mj-lt"/>
              </a:rPr>
              <a:t>Mixed Economic System</a:t>
            </a:r>
            <a:endParaRPr lang="en-US" b="1" dirty="0">
              <a:latin typeface="+mj-lt"/>
            </a:endParaRPr>
          </a:p>
        </p:txBody>
      </p:sp>
    </p:spTree>
    <p:extLst>
      <p:ext uri="{BB962C8B-B14F-4D97-AF65-F5344CB8AC3E}">
        <p14:creationId xmlns:p14="http://schemas.microsoft.com/office/powerpoint/2010/main" val="400614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2969</Words>
  <Application>Microsoft Office PowerPoint</Application>
  <PresentationFormat>Widescreen</PresentationFormat>
  <Paragraphs>315</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Adobe Naskh Medium</vt:lpstr>
      <vt:lpstr>Arial</vt:lpstr>
      <vt:lpstr>Britannic Bold</vt:lpstr>
      <vt:lpstr>Calibri</vt:lpstr>
      <vt:lpstr>Times New Roman</vt:lpstr>
      <vt:lpstr>Tinos</vt:lpstr>
      <vt:lpstr>Wingdings</vt:lpstr>
      <vt:lpstr>Wingdings 3</vt:lpstr>
      <vt:lpstr>Office Theme</vt:lpstr>
      <vt:lpstr>    Introduction to Bangladesh Economy</vt:lpstr>
      <vt:lpstr>Content</vt:lpstr>
      <vt:lpstr>Introduction </vt:lpstr>
      <vt:lpstr> Economic activities </vt:lpstr>
      <vt:lpstr>The economic activities of the people of Bangladesh</vt:lpstr>
      <vt:lpstr> Different Economic System </vt:lpstr>
      <vt:lpstr> Capitalistic Economic System </vt:lpstr>
      <vt:lpstr>Socialistic Economic System </vt:lpstr>
      <vt:lpstr>Mixed Economic System </vt:lpstr>
      <vt:lpstr>Underdeveloped, developing and developed economies </vt:lpstr>
      <vt:lpstr> Underdeveloped Countries </vt:lpstr>
      <vt:lpstr> Developing Countries</vt:lpstr>
      <vt:lpstr>Developed Countries</vt:lpstr>
      <vt:lpstr>Whether Bangladesh is an underdeveloped or developing country? 😒</vt:lpstr>
      <vt:lpstr> Vicious circle of poverty </vt:lpstr>
      <vt:lpstr>Demand side and Supply side  Vicious Circle of Poverty </vt:lpstr>
      <vt:lpstr> Underdeveloped Human and Natural Resources</vt:lpstr>
      <vt:lpstr>Basic economic problems of Bangladesh </vt:lpstr>
      <vt:lpstr>Basic economic problems of Bangladesh </vt:lpstr>
      <vt:lpstr>Basic economic problems of Bangladesh </vt:lpstr>
      <vt:lpstr>Solution of economic problems of Bangladesh </vt:lpstr>
      <vt:lpstr>Solution of economic problems of Bangladesh </vt:lpstr>
      <vt:lpstr>Solution of economic problems of Bangladesh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Chapter- 02  :  Introduction to Bangladesh Econom</dc:title>
  <dc:creator>Fahid Khan</dc:creator>
  <cp:lastModifiedBy>User</cp:lastModifiedBy>
  <cp:revision>68</cp:revision>
  <dcterms:created xsi:type="dcterms:W3CDTF">2020-04-28T08:43:30Z</dcterms:created>
  <dcterms:modified xsi:type="dcterms:W3CDTF">2021-05-29T14:26:50Z</dcterms:modified>
</cp:coreProperties>
</file>