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7" r:id="rId3"/>
    <p:sldId id="258" r:id="rId4"/>
    <p:sldId id="259" r:id="rId5"/>
    <p:sldId id="260" r:id="rId6"/>
    <p:sldId id="261" r:id="rId7"/>
    <p:sldId id="264" r:id="rId8"/>
    <p:sldId id="265"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p:cViewPr varScale="1">
        <p:scale>
          <a:sx n="20" d="100"/>
          <a:sy n="20" d="100"/>
        </p:scale>
        <p:origin x="3156"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C565236-68DC-4EDA-9CD4-C7259B6A1D97}"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2597C-2CF1-4601-B360-47805EC8A23E}" type="slidenum">
              <a:rPr lang="en-US" smtClean="0"/>
              <a:t>‹#›</a:t>
            </a:fld>
            <a:endParaRPr lang="en-US"/>
          </a:p>
        </p:txBody>
      </p:sp>
    </p:spTree>
    <p:extLst>
      <p:ext uri="{BB962C8B-B14F-4D97-AF65-F5344CB8AC3E}">
        <p14:creationId xmlns:p14="http://schemas.microsoft.com/office/powerpoint/2010/main" val="4156348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565236-68DC-4EDA-9CD4-C7259B6A1D97}"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2597C-2CF1-4601-B360-47805EC8A23E}" type="slidenum">
              <a:rPr lang="en-US" smtClean="0"/>
              <a:t>‹#›</a:t>
            </a:fld>
            <a:endParaRPr lang="en-US"/>
          </a:p>
        </p:txBody>
      </p:sp>
    </p:spTree>
    <p:extLst>
      <p:ext uri="{BB962C8B-B14F-4D97-AF65-F5344CB8AC3E}">
        <p14:creationId xmlns:p14="http://schemas.microsoft.com/office/powerpoint/2010/main" val="2715629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565236-68DC-4EDA-9CD4-C7259B6A1D97}"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2597C-2CF1-4601-B360-47805EC8A23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63890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565236-68DC-4EDA-9CD4-C7259B6A1D97}"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2597C-2CF1-4601-B360-47805EC8A23E}" type="slidenum">
              <a:rPr lang="en-US" smtClean="0"/>
              <a:t>‹#›</a:t>
            </a:fld>
            <a:endParaRPr lang="en-US"/>
          </a:p>
        </p:txBody>
      </p:sp>
    </p:spTree>
    <p:extLst>
      <p:ext uri="{BB962C8B-B14F-4D97-AF65-F5344CB8AC3E}">
        <p14:creationId xmlns:p14="http://schemas.microsoft.com/office/powerpoint/2010/main" val="1560744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565236-68DC-4EDA-9CD4-C7259B6A1D97}"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2597C-2CF1-4601-B360-47805EC8A23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82211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565236-68DC-4EDA-9CD4-C7259B6A1D97}"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2597C-2CF1-4601-B360-47805EC8A23E}" type="slidenum">
              <a:rPr lang="en-US" smtClean="0"/>
              <a:t>‹#›</a:t>
            </a:fld>
            <a:endParaRPr lang="en-US"/>
          </a:p>
        </p:txBody>
      </p:sp>
    </p:spTree>
    <p:extLst>
      <p:ext uri="{BB962C8B-B14F-4D97-AF65-F5344CB8AC3E}">
        <p14:creationId xmlns:p14="http://schemas.microsoft.com/office/powerpoint/2010/main" val="29951640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565236-68DC-4EDA-9CD4-C7259B6A1D97}"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2597C-2CF1-4601-B360-47805EC8A23E}" type="slidenum">
              <a:rPr lang="en-US" smtClean="0"/>
              <a:t>‹#›</a:t>
            </a:fld>
            <a:endParaRPr lang="en-US"/>
          </a:p>
        </p:txBody>
      </p:sp>
    </p:spTree>
    <p:extLst>
      <p:ext uri="{BB962C8B-B14F-4D97-AF65-F5344CB8AC3E}">
        <p14:creationId xmlns:p14="http://schemas.microsoft.com/office/powerpoint/2010/main" val="391169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565236-68DC-4EDA-9CD4-C7259B6A1D97}"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2597C-2CF1-4601-B360-47805EC8A23E}" type="slidenum">
              <a:rPr lang="en-US" smtClean="0"/>
              <a:t>‹#›</a:t>
            </a:fld>
            <a:endParaRPr lang="en-US"/>
          </a:p>
        </p:txBody>
      </p:sp>
    </p:spTree>
    <p:extLst>
      <p:ext uri="{BB962C8B-B14F-4D97-AF65-F5344CB8AC3E}">
        <p14:creationId xmlns:p14="http://schemas.microsoft.com/office/powerpoint/2010/main" val="1094290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565236-68DC-4EDA-9CD4-C7259B6A1D97}"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2597C-2CF1-4601-B360-47805EC8A23E}" type="slidenum">
              <a:rPr lang="en-US" smtClean="0"/>
              <a:t>‹#›</a:t>
            </a:fld>
            <a:endParaRPr lang="en-US"/>
          </a:p>
        </p:txBody>
      </p:sp>
    </p:spTree>
    <p:extLst>
      <p:ext uri="{BB962C8B-B14F-4D97-AF65-F5344CB8AC3E}">
        <p14:creationId xmlns:p14="http://schemas.microsoft.com/office/powerpoint/2010/main" val="2631797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565236-68DC-4EDA-9CD4-C7259B6A1D97}" type="datetimeFigureOut">
              <a:rPr lang="en-US" smtClean="0"/>
              <a:t>7/17/2021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A2597C-2CF1-4601-B360-47805EC8A23E}" type="slidenum">
              <a:rPr lang="en-US" smtClean="0"/>
              <a:t>‹#›</a:t>
            </a:fld>
            <a:endParaRPr lang="en-US"/>
          </a:p>
        </p:txBody>
      </p:sp>
    </p:spTree>
    <p:extLst>
      <p:ext uri="{BB962C8B-B14F-4D97-AF65-F5344CB8AC3E}">
        <p14:creationId xmlns:p14="http://schemas.microsoft.com/office/powerpoint/2010/main" val="3594096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C565236-68DC-4EDA-9CD4-C7259B6A1D97}" type="datetimeFigureOut">
              <a:rPr lang="en-US" smtClean="0"/>
              <a:t>7/17/2021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A2597C-2CF1-4601-B360-47805EC8A23E}" type="slidenum">
              <a:rPr lang="en-US" smtClean="0"/>
              <a:t>‹#›</a:t>
            </a:fld>
            <a:endParaRPr lang="en-US"/>
          </a:p>
        </p:txBody>
      </p:sp>
    </p:spTree>
    <p:extLst>
      <p:ext uri="{BB962C8B-B14F-4D97-AF65-F5344CB8AC3E}">
        <p14:creationId xmlns:p14="http://schemas.microsoft.com/office/powerpoint/2010/main" val="1745515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C565236-68DC-4EDA-9CD4-C7259B6A1D97}" type="datetimeFigureOut">
              <a:rPr lang="en-US" smtClean="0"/>
              <a:t>7/17/2021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A2597C-2CF1-4601-B360-47805EC8A23E}" type="slidenum">
              <a:rPr lang="en-US" smtClean="0"/>
              <a:t>‹#›</a:t>
            </a:fld>
            <a:endParaRPr lang="en-US"/>
          </a:p>
        </p:txBody>
      </p:sp>
    </p:spTree>
    <p:extLst>
      <p:ext uri="{BB962C8B-B14F-4D97-AF65-F5344CB8AC3E}">
        <p14:creationId xmlns:p14="http://schemas.microsoft.com/office/powerpoint/2010/main" val="3179331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C565236-68DC-4EDA-9CD4-C7259B6A1D97}" type="datetimeFigureOut">
              <a:rPr lang="en-US" smtClean="0"/>
              <a:t>7/17/2021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A2597C-2CF1-4601-B360-47805EC8A23E}" type="slidenum">
              <a:rPr lang="en-US" smtClean="0"/>
              <a:t>‹#›</a:t>
            </a:fld>
            <a:endParaRPr lang="en-US"/>
          </a:p>
        </p:txBody>
      </p:sp>
    </p:spTree>
    <p:extLst>
      <p:ext uri="{BB962C8B-B14F-4D97-AF65-F5344CB8AC3E}">
        <p14:creationId xmlns:p14="http://schemas.microsoft.com/office/powerpoint/2010/main" val="4289933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565236-68DC-4EDA-9CD4-C7259B6A1D97}" type="datetimeFigureOut">
              <a:rPr lang="en-US" smtClean="0"/>
              <a:t>7/17/2021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A2597C-2CF1-4601-B360-47805EC8A23E}" type="slidenum">
              <a:rPr lang="en-US" smtClean="0"/>
              <a:t>‹#›</a:t>
            </a:fld>
            <a:endParaRPr lang="en-US"/>
          </a:p>
        </p:txBody>
      </p:sp>
    </p:spTree>
    <p:extLst>
      <p:ext uri="{BB962C8B-B14F-4D97-AF65-F5344CB8AC3E}">
        <p14:creationId xmlns:p14="http://schemas.microsoft.com/office/powerpoint/2010/main" val="2203060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565236-68DC-4EDA-9CD4-C7259B6A1D97}" type="datetimeFigureOut">
              <a:rPr lang="en-US" smtClean="0"/>
              <a:t>7/17/2021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A2597C-2CF1-4601-B360-47805EC8A23E}" type="slidenum">
              <a:rPr lang="en-US" smtClean="0"/>
              <a:t>‹#›</a:t>
            </a:fld>
            <a:endParaRPr lang="en-US"/>
          </a:p>
        </p:txBody>
      </p:sp>
    </p:spTree>
    <p:extLst>
      <p:ext uri="{BB962C8B-B14F-4D97-AF65-F5344CB8AC3E}">
        <p14:creationId xmlns:p14="http://schemas.microsoft.com/office/powerpoint/2010/main" val="1613620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565236-68DC-4EDA-9CD4-C7259B6A1D97}" type="datetimeFigureOut">
              <a:rPr lang="en-US" smtClean="0"/>
              <a:t>7/17/2021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A2597C-2CF1-4601-B360-47805EC8A23E}" type="slidenum">
              <a:rPr lang="en-US" smtClean="0"/>
              <a:t>‹#›</a:t>
            </a:fld>
            <a:endParaRPr lang="en-US"/>
          </a:p>
        </p:txBody>
      </p:sp>
    </p:spTree>
    <p:extLst>
      <p:ext uri="{BB962C8B-B14F-4D97-AF65-F5344CB8AC3E}">
        <p14:creationId xmlns:p14="http://schemas.microsoft.com/office/powerpoint/2010/main" val="189348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565236-68DC-4EDA-9CD4-C7259B6A1D97}" type="datetimeFigureOut">
              <a:rPr lang="en-US" smtClean="0"/>
              <a:t>7/17/2021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1A2597C-2CF1-4601-B360-47805EC8A23E}" type="slidenum">
              <a:rPr lang="en-US" smtClean="0"/>
              <a:t>‹#›</a:t>
            </a:fld>
            <a:endParaRPr lang="en-US"/>
          </a:p>
        </p:txBody>
      </p:sp>
    </p:spTree>
    <p:extLst>
      <p:ext uri="{BB962C8B-B14F-4D97-AF65-F5344CB8AC3E}">
        <p14:creationId xmlns:p14="http://schemas.microsoft.com/office/powerpoint/2010/main" val="3286080405"/>
      </p:ext>
    </p:extLst>
  </p:cSld>
  <p:clrMap bg1="dk1" tx1="lt1" bg2="dk2" tx2="lt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nvestopedia.com/terms/s/subsidy.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smtClean="0"/>
              <a:t>CIRCULAR FLOW OF BANGLADESH</a:t>
            </a:r>
            <a:endParaRPr lang="en-US"/>
          </a:p>
        </p:txBody>
      </p:sp>
    </p:spTree>
    <p:extLst>
      <p:ext uri="{BB962C8B-B14F-4D97-AF65-F5344CB8AC3E}">
        <p14:creationId xmlns:p14="http://schemas.microsoft.com/office/powerpoint/2010/main" val="38396026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7717" y="1365161"/>
            <a:ext cx="10695540" cy="4811802"/>
          </a:xfrm>
        </p:spPr>
      </p:pic>
    </p:spTree>
    <p:extLst>
      <p:ext uri="{BB962C8B-B14F-4D97-AF65-F5344CB8AC3E}">
        <p14:creationId xmlns:p14="http://schemas.microsoft.com/office/powerpoint/2010/main" val="25722938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4"/>
            <a:ext cx="10830059" cy="4394871"/>
          </a:xfrm>
        </p:spPr>
        <p:txBody>
          <a:bodyPr>
            <a:normAutofit/>
          </a:bodyPr>
          <a:lstStyle/>
          <a:p>
            <a:r>
              <a:rPr lang="en-US" dirty="0"/>
              <a:t>a study of economics in terms of whole systems especially with reference to general levels of output and income and to the interrelations among sectors of the </a:t>
            </a:r>
            <a:r>
              <a:rPr lang="en-US" dirty="0" smtClean="0"/>
              <a:t>economy.</a:t>
            </a:r>
            <a:br>
              <a:rPr lang="en-US" dirty="0" smtClean="0"/>
            </a:br>
            <a:endParaRPr lang="en-US" dirty="0" smtClean="0"/>
          </a:p>
          <a:p>
            <a:endParaRPr lang="en-US" dirty="0"/>
          </a:p>
          <a:p>
            <a:r>
              <a:rPr lang="en-US" dirty="0" smtClean="0"/>
              <a:t>Macroeconomics </a:t>
            </a:r>
            <a:r>
              <a:rPr lang="en-US" dirty="0"/>
              <a:t>analyzes all aggregate indicators and the microeconomic factors that influence the economy. Government and corporations use macroeconomic models to help in formulating of economic policies and strategies.</a:t>
            </a:r>
          </a:p>
        </p:txBody>
      </p:sp>
    </p:spTree>
    <p:extLst>
      <p:ext uri="{BB962C8B-B14F-4D97-AF65-F5344CB8AC3E}">
        <p14:creationId xmlns:p14="http://schemas.microsoft.com/office/powerpoint/2010/main" val="3150421734"/>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t>
            </a:r>
            <a:r>
              <a:rPr lang="en-US" smtClean="0"/>
              <a:t>and Objectives</a:t>
            </a:r>
            <a:endParaRPr lang="en-US" dirty="0"/>
          </a:p>
        </p:txBody>
      </p:sp>
      <p:sp>
        <p:nvSpPr>
          <p:cNvPr id="3" name="Content Placeholder 2"/>
          <p:cNvSpPr>
            <a:spLocks noGrp="1"/>
          </p:cNvSpPr>
          <p:nvPr>
            <p:ph idx="1"/>
          </p:nvPr>
        </p:nvSpPr>
        <p:spPr/>
        <p:txBody>
          <a:bodyPr/>
          <a:lstStyle/>
          <a:p>
            <a:r>
              <a:rPr lang="en-US" b="1" dirty="0"/>
              <a:t>Low Inflation</a:t>
            </a:r>
          </a:p>
          <a:p>
            <a:r>
              <a:rPr lang="en-US" b="1" dirty="0"/>
              <a:t>Low Unemployment or Full Employment</a:t>
            </a:r>
          </a:p>
          <a:p>
            <a:r>
              <a:rPr lang="en-US" b="1" dirty="0"/>
              <a:t>Equilibrium in Balance of Payments</a:t>
            </a:r>
          </a:p>
          <a:p>
            <a:r>
              <a:rPr lang="en-US" b="1" dirty="0"/>
              <a:t>Fair Distribution of Income</a:t>
            </a:r>
          </a:p>
          <a:p>
            <a:r>
              <a:rPr lang="en-US" b="1" i="1" dirty="0"/>
              <a:t>Economic </a:t>
            </a:r>
            <a:r>
              <a:rPr lang="en-US" b="1" i="1" dirty="0" smtClean="0"/>
              <a:t>growth</a:t>
            </a:r>
          </a:p>
          <a:p>
            <a:r>
              <a:rPr lang="en-US" b="1" i="1" dirty="0" smtClean="0"/>
              <a:t>Price </a:t>
            </a:r>
            <a:r>
              <a:rPr lang="en-US" b="1" i="1" dirty="0"/>
              <a:t>stability</a:t>
            </a:r>
            <a:endParaRPr lang="en-US" b="1" dirty="0"/>
          </a:p>
        </p:txBody>
      </p:sp>
    </p:spTree>
    <p:extLst>
      <p:ext uri="{BB962C8B-B14F-4D97-AF65-F5344CB8AC3E}">
        <p14:creationId xmlns:p14="http://schemas.microsoft.com/office/powerpoint/2010/main" val="1561096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i="1" dirty="0"/>
              <a:t>Economic growth</a:t>
            </a:r>
            <a:r>
              <a:rPr lang="en-US" dirty="0"/>
              <a:t> is determined to establish a country's total production of goods and services. (GDP) </a:t>
            </a:r>
          </a:p>
          <a:p>
            <a:r>
              <a:rPr lang="en-US" b="1" i="1" dirty="0"/>
              <a:t>Full employment -</a:t>
            </a:r>
            <a:r>
              <a:rPr lang="en-US" dirty="0"/>
              <a:t> The unemployment rate is calculated to establish the level of unemployment in a country.</a:t>
            </a:r>
          </a:p>
          <a:p>
            <a:r>
              <a:rPr lang="en-US" b="1" i="1" dirty="0"/>
              <a:t>Price stability -</a:t>
            </a:r>
            <a:r>
              <a:rPr lang="en-US" dirty="0"/>
              <a:t> Economists are interested in what is happening to the prices of goods and services. They want to know what is happening to inflation.  How do we calculate the inflation rate?</a:t>
            </a:r>
          </a:p>
          <a:p>
            <a:r>
              <a:rPr lang="en-US" b="1" i="1" dirty="0"/>
              <a:t>Income equality - </a:t>
            </a:r>
            <a:r>
              <a:rPr lang="en-US" dirty="0"/>
              <a:t>Meaning, how is income distributed amongst individuals or households.  Income equality is measured by the </a:t>
            </a:r>
            <a:r>
              <a:rPr lang="en-US" dirty="0" err="1"/>
              <a:t>Gini</a:t>
            </a:r>
            <a:r>
              <a:rPr lang="en-US" dirty="0"/>
              <a:t> coefficient and the Lorenz curve.</a:t>
            </a:r>
          </a:p>
          <a:p>
            <a:r>
              <a:rPr lang="en-US" b="1" i="1" dirty="0"/>
              <a:t>Balance of payment</a:t>
            </a:r>
            <a:r>
              <a:rPr lang="en-US" dirty="0"/>
              <a:t> - This concerns a country's economic links with other countries.  A country keeps record of its transactions, the amount of exports, imports, investment, savings and so on.</a:t>
            </a:r>
          </a:p>
          <a:p>
            <a:endParaRPr lang="en-US" dirty="0"/>
          </a:p>
        </p:txBody>
      </p:sp>
    </p:spTree>
    <p:extLst>
      <p:ext uri="{BB962C8B-B14F-4D97-AF65-F5344CB8AC3E}">
        <p14:creationId xmlns:p14="http://schemas.microsoft.com/office/powerpoint/2010/main" val="201397779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What Is a Closed Economy?</a:t>
            </a:r>
          </a:p>
          <a:p>
            <a:r>
              <a:rPr lang="en-US" dirty="0"/>
              <a:t>A closed economy is one that has no trade activity with outside economies. The closed economy is self-sufficient, which means no imports come into the country and no exports leave the country. The purpose of a closed economy is to provide domestic consumers with everything they need from within the country's borders.</a:t>
            </a:r>
          </a:p>
          <a:p>
            <a:r>
              <a:rPr lang="en-US" dirty="0"/>
              <a:t/>
            </a:r>
            <a:br>
              <a:rPr lang="en-US" dirty="0"/>
            </a:br>
            <a:endParaRPr lang="en-US" dirty="0"/>
          </a:p>
        </p:txBody>
      </p:sp>
    </p:spTree>
    <p:extLst>
      <p:ext uri="{BB962C8B-B14F-4D97-AF65-F5344CB8AC3E}">
        <p14:creationId xmlns:p14="http://schemas.microsoft.com/office/powerpoint/2010/main" val="388744883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649755" cy="3106983"/>
          </a:xfrm>
        </p:spPr>
        <p:txBody>
          <a:bodyPr>
            <a:normAutofit/>
          </a:bodyPr>
          <a:lstStyle/>
          <a:p>
            <a:r>
              <a:rPr lang="en-US" dirty="0" smtClean="0"/>
              <a:t>Closed </a:t>
            </a:r>
            <a:r>
              <a:rPr lang="en-US" dirty="0"/>
              <a:t>economies have no trade activity with outside economies.</a:t>
            </a:r>
          </a:p>
          <a:p>
            <a:r>
              <a:rPr lang="en-US" dirty="0"/>
              <a:t>There are no nations that have economies that are completely closed.</a:t>
            </a:r>
          </a:p>
          <a:p>
            <a:r>
              <a:rPr lang="en-US" dirty="0"/>
              <a:t>The need for raw materials that play a vital role as inputs to final goods makes closed economies inefficient.</a:t>
            </a:r>
          </a:p>
          <a:p>
            <a:r>
              <a:rPr lang="en-US" dirty="0"/>
              <a:t>A government may close off a specific industry from international competition through the use of quotas, subsidies, and tariffs.</a:t>
            </a:r>
          </a:p>
          <a:p>
            <a:endParaRPr lang="en-US" dirty="0"/>
          </a:p>
        </p:txBody>
      </p:sp>
    </p:spTree>
    <p:extLst>
      <p:ext uri="{BB962C8B-B14F-4D97-AF65-F5344CB8AC3E}">
        <p14:creationId xmlns:p14="http://schemas.microsoft.com/office/powerpoint/2010/main" val="212532541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Open </a:t>
            </a:r>
            <a:r>
              <a:rPr lang="en-US" b="1" dirty="0" smtClean="0"/>
              <a:t>economy</a:t>
            </a:r>
            <a:r>
              <a:rPr lang="en-US" b="1" dirty="0"/>
              <a:t/>
            </a:r>
            <a:br>
              <a:rPr lang="en-US" b="1" dirty="0"/>
            </a:br>
            <a:endParaRPr lang="en-US" dirty="0"/>
          </a:p>
        </p:txBody>
      </p:sp>
      <p:sp>
        <p:nvSpPr>
          <p:cNvPr id="3" name="Content Placeholder 2"/>
          <p:cNvSpPr>
            <a:spLocks noGrp="1"/>
          </p:cNvSpPr>
          <p:nvPr>
            <p:ph idx="1"/>
          </p:nvPr>
        </p:nvSpPr>
        <p:spPr>
          <a:xfrm>
            <a:off x="838200" y="1825625"/>
            <a:ext cx="11229304" cy="4240324"/>
          </a:xfrm>
        </p:spPr>
        <p:txBody>
          <a:bodyPr>
            <a:normAutofit/>
          </a:bodyPr>
          <a:lstStyle/>
          <a:p>
            <a:r>
              <a:rPr lang="en-US" dirty="0"/>
              <a:t>An open market is an economic system with no barriers to free-market activity. Anyone can participate in an open market, which is characterized by the absence of tariffs, taxes, licensing requirements, </a:t>
            </a:r>
            <a:r>
              <a:rPr lang="en-US" u="sng" dirty="0">
                <a:hlinkClick r:id="rId2"/>
              </a:rPr>
              <a:t>subsidies</a:t>
            </a:r>
            <a:r>
              <a:rPr lang="en-US" dirty="0"/>
              <a:t>, unionization, and any other regulations or practices that interfere with naturally functioning operations.</a:t>
            </a:r>
            <a:endParaRPr lang="en-US" dirty="0" smtClean="0"/>
          </a:p>
          <a:p>
            <a:r>
              <a:rPr lang="en-US" dirty="0" smtClean="0"/>
              <a:t/>
            </a:r>
            <a:br>
              <a:rPr lang="en-US" dirty="0" smtClean="0"/>
            </a:br>
            <a:endParaRPr lang="en-US" dirty="0"/>
          </a:p>
        </p:txBody>
      </p:sp>
    </p:spTree>
    <p:extLst>
      <p:ext uri="{BB962C8B-B14F-4D97-AF65-F5344CB8AC3E}">
        <p14:creationId xmlns:p14="http://schemas.microsoft.com/office/powerpoint/2010/main" val="223169671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Market-economy mostly free from trade barriers and where exports and imports form a large percentage of the GDP. No economy is totally open or closed in terms of trade restrictions, and all governments have varying degrees of control over movements of capital and labor.</a:t>
            </a:r>
            <a:br>
              <a:rPr lang="en-US" dirty="0" smtClean="0"/>
            </a:br>
            <a:endParaRPr lang="en-US" dirty="0"/>
          </a:p>
        </p:txBody>
      </p:sp>
    </p:spTree>
    <p:extLst>
      <p:ext uri="{BB962C8B-B14F-4D97-AF65-F5344CB8AC3E}">
        <p14:creationId xmlns:p14="http://schemas.microsoft.com/office/powerpoint/2010/main" val="16306447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Circular flow of income</a:t>
            </a:r>
            <a:br>
              <a:rPr lang="en-US" dirty="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35617" y="1468192"/>
            <a:ext cx="9594760" cy="4778062"/>
          </a:xfrm>
        </p:spPr>
      </p:pic>
    </p:spTree>
    <p:extLst>
      <p:ext uri="{BB962C8B-B14F-4D97-AF65-F5344CB8AC3E}">
        <p14:creationId xmlns:p14="http://schemas.microsoft.com/office/powerpoint/2010/main" val="13457143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19</TotalTime>
  <Words>194</Words>
  <Application>Microsoft Office PowerPoint</Application>
  <PresentationFormat>Widescreen</PresentationFormat>
  <Paragraphs>28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Trebuchet MS</vt:lpstr>
      <vt:lpstr>Wingdings 3</vt:lpstr>
      <vt:lpstr>Facet</vt:lpstr>
      <vt:lpstr>CIRCULAR FLOW OF BANGLADESH</vt:lpstr>
      <vt:lpstr>PowerPoint Presentation</vt:lpstr>
      <vt:lpstr>Goals and Objectives</vt:lpstr>
      <vt:lpstr>PowerPoint Presentation</vt:lpstr>
      <vt:lpstr>PowerPoint Presentation</vt:lpstr>
      <vt:lpstr>PowerPoint Presentation</vt:lpstr>
      <vt:lpstr>Open economy </vt:lpstr>
      <vt:lpstr>PowerPoint Presentation</vt:lpstr>
      <vt:lpstr>Circular flow of income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Macroeconomics</dc:title>
  <dc:creator>Windows User</dc:creator>
  <cp:lastModifiedBy>User</cp:lastModifiedBy>
  <cp:revision>7</cp:revision>
  <dcterms:created xsi:type="dcterms:W3CDTF">2020-01-13T05:59:46Z</dcterms:created>
  <dcterms:modified xsi:type="dcterms:W3CDTF">2021-07-17T11:44:53Z</dcterms:modified>
</cp:coreProperties>
</file>