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38"/>
  </p:notesMasterIdLst>
  <p:sldIdLst>
    <p:sldId id="257" r:id="rId2"/>
    <p:sldId id="258" r:id="rId3"/>
    <p:sldId id="286" r:id="rId4"/>
    <p:sldId id="287" r:id="rId5"/>
    <p:sldId id="288" r:id="rId6"/>
    <p:sldId id="289" r:id="rId7"/>
    <p:sldId id="284" r:id="rId8"/>
    <p:sldId id="259" r:id="rId9"/>
    <p:sldId id="260" r:id="rId10"/>
    <p:sldId id="304" r:id="rId11"/>
    <p:sldId id="302" r:id="rId12"/>
    <p:sldId id="303" r:id="rId13"/>
    <p:sldId id="285" r:id="rId14"/>
    <p:sldId id="283" r:id="rId15"/>
    <p:sldId id="261" r:id="rId16"/>
    <p:sldId id="263" r:id="rId17"/>
    <p:sldId id="264" r:id="rId18"/>
    <p:sldId id="265" r:id="rId19"/>
    <p:sldId id="266" r:id="rId20"/>
    <p:sldId id="267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269" r:id="rId34"/>
    <p:sldId id="272" r:id="rId35"/>
    <p:sldId id="273" r:id="rId36"/>
    <p:sldId id="282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8E73F4-CBF4-4E1A-8633-EB9CAA7828F6}" type="doc">
      <dgm:prSet loTypeId="urn:microsoft.com/office/officeart/2005/8/layout/chevron2" loCatId="Inbo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B226992-7422-4D35-8BED-3A1FA65A533A}">
      <dgm:prSet/>
      <dgm:spPr/>
      <dgm:t>
        <a:bodyPr/>
        <a:lstStyle/>
        <a:p>
          <a:endParaRPr lang="en-US" dirty="0"/>
        </a:p>
      </dgm:t>
    </dgm:pt>
    <dgm:pt modelId="{19F2B9C5-4810-4AA6-95AE-63CCF91BAA3E}" type="parTrans" cxnId="{0C2DD18C-796A-4580-B0BD-6D6A24A3C72D}">
      <dgm:prSet/>
      <dgm:spPr/>
      <dgm:t>
        <a:bodyPr/>
        <a:lstStyle/>
        <a:p>
          <a:endParaRPr lang="en-US"/>
        </a:p>
      </dgm:t>
    </dgm:pt>
    <dgm:pt modelId="{80F6BB59-E2C7-4A12-A083-B09CC9F5FC33}" type="sibTrans" cxnId="{0C2DD18C-796A-4580-B0BD-6D6A24A3C72D}">
      <dgm:prSet/>
      <dgm:spPr/>
      <dgm:t>
        <a:bodyPr/>
        <a:lstStyle/>
        <a:p>
          <a:endParaRPr lang="en-US"/>
        </a:p>
      </dgm:t>
    </dgm:pt>
    <dgm:pt modelId="{B86B4A8A-894E-4FA5-A99C-82F355492E69}">
      <dgm:prSet/>
      <dgm:spPr/>
      <dgm:t>
        <a:bodyPr/>
        <a:lstStyle/>
        <a:p>
          <a:endParaRPr lang="en-US" dirty="0"/>
        </a:p>
      </dgm:t>
    </dgm:pt>
    <dgm:pt modelId="{E128219D-9A1C-4468-A763-3BB36360B777}" type="parTrans" cxnId="{D7E557A2-AD90-4316-A37C-34EE2B64C30A}">
      <dgm:prSet/>
      <dgm:spPr/>
      <dgm:t>
        <a:bodyPr/>
        <a:lstStyle/>
        <a:p>
          <a:endParaRPr lang="en-US"/>
        </a:p>
      </dgm:t>
    </dgm:pt>
    <dgm:pt modelId="{699DFF81-8718-4035-81B4-88A0544BB693}" type="sibTrans" cxnId="{D7E557A2-AD90-4316-A37C-34EE2B64C30A}">
      <dgm:prSet/>
      <dgm:spPr/>
      <dgm:t>
        <a:bodyPr/>
        <a:lstStyle/>
        <a:p>
          <a:endParaRPr lang="en-US"/>
        </a:p>
      </dgm:t>
    </dgm:pt>
    <dgm:pt modelId="{475461C9-E889-4672-B2A7-4180CB7F117A}">
      <dgm:prSet custT="1"/>
      <dgm:spPr/>
      <dgm:t>
        <a:bodyPr/>
        <a:lstStyle/>
        <a:p>
          <a:pPr marL="285750" lvl="1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2000" dirty="0"/>
        </a:p>
      </dgm:t>
    </dgm:pt>
    <dgm:pt modelId="{C936313C-DAF0-4784-BE2C-7C343FC051C4}" type="parTrans" cxnId="{25562FC5-6FB0-4CF6-8998-FE0A697CF6A6}">
      <dgm:prSet/>
      <dgm:spPr/>
      <dgm:t>
        <a:bodyPr/>
        <a:lstStyle/>
        <a:p>
          <a:endParaRPr lang="en-US"/>
        </a:p>
      </dgm:t>
    </dgm:pt>
    <dgm:pt modelId="{26C573CA-D2D9-4B9D-AC10-B90679CB20A1}" type="sibTrans" cxnId="{25562FC5-6FB0-4CF6-8998-FE0A697CF6A6}">
      <dgm:prSet/>
      <dgm:spPr/>
      <dgm:t>
        <a:bodyPr/>
        <a:lstStyle/>
        <a:p>
          <a:endParaRPr lang="en-US"/>
        </a:p>
      </dgm:t>
    </dgm:pt>
    <dgm:pt modelId="{4243F06D-B6BA-4C60-AD82-BA1AE4A43D3E}">
      <dgm:prSet custT="1"/>
      <dgm:spPr/>
      <dgm:t>
        <a:bodyPr/>
        <a:lstStyle/>
        <a:p>
          <a:pPr marL="0" indent="0">
            <a:buFontTx/>
            <a:buNone/>
          </a:pPr>
          <a:r>
            <a:rPr lang="en-US" sz="1800" b="1" dirty="0"/>
            <a:t>Management</a:t>
          </a:r>
          <a:r>
            <a:rPr lang="en-US" sz="1800" dirty="0"/>
            <a:t> is the act of getting things done through people and having them do it willingly.</a:t>
          </a:r>
        </a:p>
      </dgm:t>
    </dgm:pt>
    <dgm:pt modelId="{26968058-3627-4ED5-8E00-A7DA465932D5}" type="parTrans" cxnId="{FAC6BF8E-1916-4979-9233-66F8BD144E33}">
      <dgm:prSet/>
      <dgm:spPr/>
      <dgm:t>
        <a:bodyPr/>
        <a:lstStyle/>
        <a:p>
          <a:endParaRPr lang="en-US"/>
        </a:p>
      </dgm:t>
    </dgm:pt>
    <dgm:pt modelId="{626ECD0B-6F45-4C3A-8DA4-1A1979983C73}" type="sibTrans" cxnId="{FAC6BF8E-1916-4979-9233-66F8BD144E33}">
      <dgm:prSet/>
      <dgm:spPr/>
      <dgm:t>
        <a:bodyPr/>
        <a:lstStyle/>
        <a:p>
          <a:endParaRPr lang="en-US"/>
        </a:p>
      </dgm:t>
    </dgm:pt>
    <dgm:pt modelId="{0F46AE4E-97E9-42BB-A3DD-ED3B71F1CCDC}">
      <dgm:prSet/>
      <dgm:spPr/>
      <dgm:t>
        <a:bodyPr/>
        <a:lstStyle/>
        <a:p>
          <a:pPr marL="228600" indent="0"/>
          <a:endParaRPr lang="en-US" sz="2200" dirty="0"/>
        </a:p>
      </dgm:t>
    </dgm:pt>
    <dgm:pt modelId="{82AFC957-6A02-494B-B35B-859E5DBF0B0D}" type="parTrans" cxnId="{0300D520-9568-4EB4-8964-2AF2EC48FB93}">
      <dgm:prSet/>
      <dgm:spPr/>
      <dgm:t>
        <a:bodyPr/>
        <a:lstStyle/>
        <a:p>
          <a:endParaRPr lang="en-US"/>
        </a:p>
      </dgm:t>
    </dgm:pt>
    <dgm:pt modelId="{D8341212-B9C8-4992-A6BA-1B0C24DC8A22}" type="sibTrans" cxnId="{0300D520-9568-4EB4-8964-2AF2EC48FB93}">
      <dgm:prSet/>
      <dgm:spPr/>
      <dgm:t>
        <a:bodyPr/>
        <a:lstStyle/>
        <a:p>
          <a:endParaRPr lang="en-US"/>
        </a:p>
      </dgm:t>
    </dgm:pt>
    <dgm:pt modelId="{FA75887A-CE9B-43F0-8C88-4C08E1D3F0BF}">
      <dgm:prSet/>
      <dgm:spPr/>
      <dgm:t>
        <a:bodyPr/>
        <a:lstStyle/>
        <a:p>
          <a:endParaRPr lang="en-US" dirty="0"/>
        </a:p>
      </dgm:t>
    </dgm:pt>
    <dgm:pt modelId="{3167B530-2037-4495-9047-CA34E6AD95E4}" type="sibTrans" cxnId="{68A16BE3-0F0E-48F0-BFE5-A705A8E74392}">
      <dgm:prSet/>
      <dgm:spPr/>
      <dgm:t>
        <a:bodyPr/>
        <a:lstStyle/>
        <a:p>
          <a:endParaRPr lang="en-US"/>
        </a:p>
      </dgm:t>
    </dgm:pt>
    <dgm:pt modelId="{F4F0CE0E-36C5-4C9F-8FC0-E49442B2E9B7}" type="parTrans" cxnId="{68A16BE3-0F0E-48F0-BFE5-A705A8E74392}">
      <dgm:prSet/>
      <dgm:spPr/>
      <dgm:t>
        <a:bodyPr/>
        <a:lstStyle/>
        <a:p>
          <a:endParaRPr lang="en-US"/>
        </a:p>
      </dgm:t>
    </dgm:pt>
    <dgm:pt modelId="{90B2FE20-3868-4574-9081-290C24F268D8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i="0" dirty="0"/>
            <a:t>Management</a:t>
          </a:r>
          <a:r>
            <a:rPr lang="en-US" sz="1800" b="0" i="0" dirty="0"/>
            <a:t> is the process by which a cooperative group directs actions of others toward common goals. </a:t>
          </a:r>
          <a:endParaRPr lang="en-US" sz="1800" dirty="0"/>
        </a:p>
        <a:p>
          <a:pPr marL="171450" lvl="1" indent="0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3600" dirty="0"/>
        </a:p>
      </dgm:t>
    </dgm:pt>
    <dgm:pt modelId="{F5AE0FA5-26EE-4F93-AA6D-2ED3C8344629}" type="parTrans" cxnId="{5C014BAC-3AF4-4486-B814-1B5CE891E854}">
      <dgm:prSet/>
      <dgm:spPr/>
      <dgm:t>
        <a:bodyPr/>
        <a:lstStyle/>
        <a:p>
          <a:endParaRPr lang="en-US"/>
        </a:p>
      </dgm:t>
    </dgm:pt>
    <dgm:pt modelId="{E13B38F8-7CD5-449C-AA2F-F4CE1E57F235}" type="sibTrans" cxnId="{5C014BAC-3AF4-4486-B814-1B5CE891E854}">
      <dgm:prSet/>
      <dgm:spPr/>
      <dgm:t>
        <a:bodyPr/>
        <a:lstStyle/>
        <a:p>
          <a:endParaRPr lang="en-US"/>
        </a:p>
      </dgm:t>
    </dgm:pt>
    <dgm:pt modelId="{5393D5B2-F4AF-4938-ACC0-2CD58F59916C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i="0" dirty="0"/>
            <a:t>Management </a:t>
          </a:r>
          <a:r>
            <a:rPr lang="en-US" sz="1800" b="0" i="0" dirty="0"/>
            <a:t>involves coordinating and overseeing the work activities of others so that their activities are completed efficiently and effectively.</a:t>
          </a:r>
          <a:endParaRPr lang="en-US" sz="1800" dirty="0"/>
        </a:p>
        <a:p>
          <a:pPr marL="285750" lvl="1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3600" dirty="0"/>
        </a:p>
      </dgm:t>
    </dgm:pt>
    <dgm:pt modelId="{190509B9-8082-4D4B-B48B-C6C3DAEF891B}" type="sibTrans" cxnId="{D3179AA1-301A-40D4-B213-253FD9E5E06F}">
      <dgm:prSet/>
      <dgm:spPr/>
      <dgm:t>
        <a:bodyPr/>
        <a:lstStyle/>
        <a:p>
          <a:endParaRPr lang="en-US"/>
        </a:p>
      </dgm:t>
    </dgm:pt>
    <dgm:pt modelId="{2AB553CA-877A-4D07-A0B6-C04C459A3F46}" type="parTrans" cxnId="{D3179AA1-301A-40D4-B213-253FD9E5E06F}">
      <dgm:prSet/>
      <dgm:spPr/>
      <dgm:t>
        <a:bodyPr/>
        <a:lstStyle/>
        <a:p>
          <a:endParaRPr lang="en-US"/>
        </a:p>
      </dgm:t>
    </dgm:pt>
    <dgm:pt modelId="{72ECEB74-433E-490D-8E89-E47DBE8218C1}">
      <dgm:prSet custT="1"/>
      <dgm:spPr/>
      <dgm:t>
        <a:bodyPr/>
        <a:lstStyle/>
        <a:p>
          <a:pPr marL="171450" lvl="1" indent="0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2400" dirty="0"/>
        </a:p>
      </dgm:t>
    </dgm:pt>
    <dgm:pt modelId="{E3970E4A-BAB0-4794-922A-77279890724E}" type="parTrans" cxnId="{3B8916A3-2DCB-47F3-978F-367DB4DEB028}">
      <dgm:prSet/>
      <dgm:spPr/>
      <dgm:t>
        <a:bodyPr/>
        <a:lstStyle/>
        <a:p>
          <a:endParaRPr lang="en-US"/>
        </a:p>
      </dgm:t>
    </dgm:pt>
    <dgm:pt modelId="{5A53F258-59A8-4E4A-AFA4-97ED8F563027}" type="sibTrans" cxnId="{3B8916A3-2DCB-47F3-978F-367DB4DEB028}">
      <dgm:prSet/>
      <dgm:spPr/>
      <dgm:t>
        <a:bodyPr/>
        <a:lstStyle/>
        <a:p>
          <a:endParaRPr lang="en-US"/>
        </a:p>
      </dgm:t>
    </dgm:pt>
    <dgm:pt modelId="{976DC6A0-2FD8-404E-B4AD-1C2D1A3B5FE2}">
      <dgm:prSet custT="1"/>
      <dgm:spPr/>
      <dgm:t>
        <a:bodyPr/>
        <a:lstStyle/>
        <a:p>
          <a:pPr marL="0" indent="0">
            <a:buFontTx/>
            <a:buNone/>
          </a:pPr>
          <a:endParaRPr lang="en-US" sz="1800" dirty="0"/>
        </a:p>
      </dgm:t>
    </dgm:pt>
    <dgm:pt modelId="{85B00B6C-7778-4AAD-A48B-15405F67CDA8}" type="parTrans" cxnId="{57DCCF62-FF8C-47F9-80EA-0DBFFAF2B561}">
      <dgm:prSet/>
      <dgm:spPr/>
      <dgm:t>
        <a:bodyPr/>
        <a:lstStyle/>
        <a:p>
          <a:endParaRPr lang="en-US"/>
        </a:p>
      </dgm:t>
    </dgm:pt>
    <dgm:pt modelId="{ED985AAA-5F8E-4157-A405-A0B6D00C86A0}" type="sibTrans" cxnId="{57DCCF62-FF8C-47F9-80EA-0DBFFAF2B561}">
      <dgm:prSet/>
      <dgm:spPr/>
      <dgm:t>
        <a:bodyPr/>
        <a:lstStyle/>
        <a:p>
          <a:endParaRPr lang="en-US"/>
        </a:p>
      </dgm:t>
    </dgm:pt>
    <dgm:pt modelId="{761ABF09-F3F5-4A2C-8BE7-CD7BC4952560}" type="pres">
      <dgm:prSet presAssocID="{148E73F4-CBF4-4E1A-8633-EB9CAA7828F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E0E1C7-2DDE-40FA-A53B-B06F4F3EE847}" type="pres">
      <dgm:prSet presAssocID="{BB226992-7422-4D35-8BED-3A1FA65A533A}" presName="composite" presStyleCnt="0"/>
      <dgm:spPr/>
    </dgm:pt>
    <dgm:pt modelId="{049451BC-3320-4BE2-8F43-290D08F48510}" type="pres">
      <dgm:prSet presAssocID="{BB226992-7422-4D35-8BED-3A1FA65A533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4E517B-0ED3-43C3-826B-E465F3941078}" type="pres">
      <dgm:prSet presAssocID="{BB226992-7422-4D35-8BED-3A1FA65A533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44C51E-E635-4738-BCAF-888CB20CDE2C}" type="pres">
      <dgm:prSet presAssocID="{80F6BB59-E2C7-4A12-A083-B09CC9F5FC33}" presName="sp" presStyleCnt="0"/>
      <dgm:spPr/>
    </dgm:pt>
    <dgm:pt modelId="{E7E4D6FC-7E34-44E0-9321-9287989AA4C4}" type="pres">
      <dgm:prSet presAssocID="{B86B4A8A-894E-4FA5-A99C-82F355492E69}" presName="composite" presStyleCnt="0"/>
      <dgm:spPr/>
    </dgm:pt>
    <dgm:pt modelId="{5F6A885C-D531-4A5A-9205-D75A711AF482}" type="pres">
      <dgm:prSet presAssocID="{B86B4A8A-894E-4FA5-A99C-82F355492E6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D8F5F-8C72-42E8-BA4E-75A7E25D495E}" type="pres">
      <dgm:prSet presAssocID="{B86B4A8A-894E-4FA5-A99C-82F355492E6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FE83A1-1804-4A94-9437-35015D9E7ED0}" type="pres">
      <dgm:prSet presAssocID="{699DFF81-8718-4035-81B4-88A0544BB693}" presName="sp" presStyleCnt="0"/>
      <dgm:spPr/>
    </dgm:pt>
    <dgm:pt modelId="{8593C1DE-4B98-4153-8B5B-A3C2458FDCD4}" type="pres">
      <dgm:prSet presAssocID="{FA75887A-CE9B-43F0-8C88-4C08E1D3F0BF}" presName="composite" presStyleCnt="0"/>
      <dgm:spPr/>
    </dgm:pt>
    <dgm:pt modelId="{1FC13FCD-A366-4F11-8188-3F3D94DD1589}" type="pres">
      <dgm:prSet presAssocID="{FA75887A-CE9B-43F0-8C88-4C08E1D3F0B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AF080-2CE4-4763-A90C-EB30AC3833AF}" type="pres">
      <dgm:prSet presAssocID="{FA75887A-CE9B-43F0-8C88-4C08E1D3F0B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E557A2-AD90-4316-A37C-34EE2B64C30A}" srcId="{148E73F4-CBF4-4E1A-8633-EB9CAA7828F6}" destId="{B86B4A8A-894E-4FA5-A99C-82F355492E69}" srcOrd="1" destOrd="0" parTransId="{E128219D-9A1C-4468-A763-3BB36360B777}" sibTransId="{699DFF81-8718-4035-81B4-88A0544BB693}"/>
    <dgm:cxn modelId="{01C89670-8D8C-4962-A561-324DE7BA18D0}" type="presOf" srcId="{148E73F4-CBF4-4E1A-8633-EB9CAA7828F6}" destId="{761ABF09-F3F5-4A2C-8BE7-CD7BC4952560}" srcOrd="0" destOrd="0" presId="urn:microsoft.com/office/officeart/2005/8/layout/chevron2"/>
    <dgm:cxn modelId="{AD51F80E-DE70-497C-87B2-BA13244DAACE}" type="presOf" srcId="{475461C9-E889-4672-B2A7-4180CB7F117A}" destId="{AE4E517B-0ED3-43C3-826B-E465F3941078}" srcOrd="0" destOrd="0" presId="urn:microsoft.com/office/officeart/2005/8/layout/chevron2"/>
    <dgm:cxn modelId="{0E8AB337-932A-48EF-8879-BEF2C618DE94}" type="presOf" srcId="{FA75887A-CE9B-43F0-8C88-4C08E1D3F0BF}" destId="{1FC13FCD-A366-4F11-8188-3F3D94DD1589}" srcOrd="0" destOrd="0" presId="urn:microsoft.com/office/officeart/2005/8/layout/chevron2"/>
    <dgm:cxn modelId="{F54EB501-E0C4-48A5-A67E-42262A6825F7}" type="presOf" srcId="{5393D5B2-F4AF-4938-ACC0-2CD58F59916C}" destId="{AE4E517B-0ED3-43C3-826B-E465F3941078}" srcOrd="0" destOrd="1" presId="urn:microsoft.com/office/officeart/2005/8/layout/chevron2"/>
    <dgm:cxn modelId="{0300D520-9568-4EB4-8964-2AF2EC48FB93}" srcId="{B86B4A8A-894E-4FA5-A99C-82F355492E69}" destId="{0F46AE4E-97E9-42BB-A3DD-ED3B71F1CCDC}" srcOrd="2" destOrd="0" parTransId="{82AFC957-6A02-494B-B35B-859E5DBF0B0D}" sibTransId="{D8341212-B9C8-4992-A6BA-1B0C24DC8A22}"/>
    <dgm:cxn modelId="{FAC6BF8E-1916-4979-9233-66F8BD144E33}" srcId="{B86B4A8A-894E-4FA5-A99C-82F355492E69}" destId="{4243F06D-B6BA-4C60-AD82-BA1AE4A43D3E}" srcOrd="1" destOrd="0" parTransId="{26968058-3627-4ED5-8E00-A7DA465932D5}" sibTransId="{626ECD0B-6F45-4C3A-8DA4-1A1979983C73}"/>
    <dgm:cxn modelId="{D3179AA1-301A-40D4-B213-253FD9E5E06F}" srcId="{BB226992-7422-4D35-8BED-3A1FA65A533A}" destId="{5393D5B2-F4AF-4938-ACC0-2CD58F59916C}" srcOrd="1" destOrd="0" parTransId="{2AB553CA-877A-4D07-A0B6-C04C459A3F46}" sibTransId="{190509B9-8082-4D4B-B48B-C6C3DAEF891B}"/>
    <dgm:cxn modelId="{5C014BAC-3AF4-4486-B814-1B5CE891E854}" srcId="{FA75887A-CE9B-43F0-8C88-4C08E1D3F0BF}" destId="{90B2FE20-3868-4574-9081-290C24F268D8}" srcOrd="1" destOrd="0" parTransId="{F5AE0FA5-26EE-4F93-AA6D-2ED3C8344629}" sibTransId="{E13B38F8-7CD5-449C-AA2F-F4CE1E57F235}"/>
    <dgm:cxn modelId="{0C2DD18C-796A-4580-B0BD-6D6A24A3C72D}" srcId="{148E73F4-CBF4-4E1A-8633-EB9CAA7828F6}" destId="{BB226992-7422-4D35-8BED-3A1FA65A533A}" srcOrd="0" destOrd="0" parTransId="{19F2B9C5-4810-4AA6-95AE-63CCF91BAA3E}" sibTransId="{80F6BB59-E2C7-4A12-A083-B09CC9F5FC33}"/>
    <dgm:cxn modelId="{25562FC5-6FB0-4CF6-8998-FE0A697CF6A6}" srcId="{BB226992-7422-4D35-8BED-3A1FA65A533A}" destId="{475461C9-E889-4672-B2A7-4180CB7F117A}" srcOrd="0" destOrd="0" parTransId="{C936313C-DAF0-4784-BE2C-7C343FC051C4}" sibTransId="{26C573CA-D2D9-4B9D-AC10-B90679CB20A1}"/>
    <dgm:cxn modelId="{955F5133-B6D7-4A84-8547-B49F87D5BBF1}" type="presOf" srcId="{0F46AE4E-97E9-42BB-A3DD-ED3B71F1CCDC}" destId="{C48D8F5F-8C72-42E8-BA4E-75A7E25D495E}" srcOrd="0" destOrd="2" presId="urn:microsoft.com/office/officeart/2005/8/layout/chevron2"/>
    <dgm:cxn modelId="{A4405456-2E40-4726-B37C-BDC632A5B1A9}" type="presOf" srcId="{B86B4A8A-894E-4FA5-A99C-82F355492E69}" destId="{5F6A885C-D531-4A5A-9205-D75A711AF482}" srcOrd="0" destOrd="0" presId="urn:microsoft.com/office/officeart/2005/8/layout/chevron2"/>
    <dgm:cxn modelId="{3B8916A3-2DCB-47F3-978F-367DB4DEB028}" srcId="{FA75887A-CE9B-43F0-8C88-4C08E1D3F0BF}" destId="{72ECEB74-433E-490D-8E89-E47DBE8218C1}" srcOrd="0" destOrd="0" parTransId="{E3970E4A-BAB0-4794-922A-77279890724E}" sibTransId="{5A53F258-59A8-4E4A-AFA4-97ED8F563027}"/>
    <dgm:cxn modelId="{A29C80DD-387C-478C-B93B-9ABD3097B0DF}" type="presOf" srcId="{90B2FE20-3868-4574-9081-290C24F268D8}" destId="{560AF080-2CE4-4763-A90C-EB30AC3833AF}" srcOrd="0" destOrd="1" presId="urn:microsoft.com/office/officeart/2005/8/layout/chevron2"/>
    <dgm:cxn modelId="{494C0C76-0D15-4F99-97EF-36CB8105B1F6}" type="presOf" srcId="{4243F06D-B6BA-4C60-AD82-BA1AE4A43D3E}" destId="{C48D8F5F-8C72-42E8-BA4E-75A7E25D495E}" srcOrd="0" destOrd="1" presId="urn:microsoft.com/office/officeart/2005/8/layout/chevron2"/>
    <dgm:cxn modelId="{B4455016-3EC8-4AD6-B820-3201B0A264D1}" type="presOf" srcId="{BB226992-7422-4D35-8BED-3A1FA65A533A}" destId="{049451BC-3320-4BE2-8F43-290D08F48510}" srcOrd="0" destOrd="0" presId="urn:microsoft.com/office/officeart/2005/8/layout/chevron2"/>
    <dgm:cxn modelId="{4A4D0E2B-7E5C-49AD-AB57-94B9A8C9B7E8}" type="presOf" srcId="{72ECEB74-433E-490D-8E89-E47DBE8218C1}" destId="{560AF080-2CE4-4763-A90C-EB30AC3833AF}" srcOrd="0" destOrd="0" presId="urn:microsoft.com/office/officeart/2005/8/layout/chevron2"/>
    <dgm:cxn modelId="{099A504F-58E5-4FDB-8C2A-91ABD87EF8A1}" type="presOf" srcId="{976DC6A0-2FD8-404E-B4AD-1C2D1A3B5FE2}" destId="{C48D8F5F-8C72-42E8-BA4E-75A7E25D495E}" srcOrd="0" destOrd="0" presId="urn:microsoft.com/office/officeart/2005/8/layout/chevron2"/>
    <dgm:cxn modelId="{57DCCF62-FF8C-47F9-80EA-0DBFFAF2B561}" srcId="{B86B4A8A-894E-4FA5-A99C-82F355492E69}" destId="{976DC6A0-2FD8-404E-B4AD-1C2D1A3B5FE2}" srcOrd="0" destOrd="0" parTransId="{85B00B6C-7778-4AAD-A48B-15405F67CDA8}" sibTransId="{ED985AAA-5F8E-4157-A405-A0B6D00C86A0}"/>
    <dgm:cxn modelId="{68A16BE3-0F0E-48F0-BFE5-A705A8E74392}" srcId="{148E73F4-CBF4-4E1A-8633-EB9CAA7828F6}" destId="{FA75887A-CE9B-43F0-8C88-4C08E1D3F0BF}" srcOrd="2" destOrd="0" parTransId="{F4F0CE0E-36C5-4C9F-8FC0-E49442B2E9B7}" sibTransId="{3167B530-2037-4495-9047-CA34E6AD95E4}"/>
    <dgm:cxn modelId="{98880A6E-0A77-4396-B321-60CF755A1D8F}" type="presParOf" srcId="{761ABF09-F3F5-4A2C-8BE7-CD7BC4952560}" destId="{ADE0E1C7-2DDE-40FA-A53B-B06F4F3EE847}" srcOrd="0" destOrd="0" presId="urn:microsoft.com/office/officeart/2005/8/layout/chevron2"/>
    <dgm:cxn modelId="{A0B84D6B-30BC-47C8-8E2D-8E89E802DA68}" type="presParOf" srcId="{ADE0E1C7-2DDE-40FA-A53B-B06F4F3EE847}" destId="{049451BC-3320-4BE2-8F43-290D08F48510}" srcOrd="0" destOrd="0" presId="urn:microsoft.com/office/officeart/2005/8/layout/chevron2"/>
    <dgm:cxn modelId="{E816E738-DFF4-44D4-901A-07B85EAB6910}" type="presParOf" srcId="{ADE0E1C7-2DDE-40FA-A53B-B06F4F3EE847}" destId="{AE4E517B-0ED3-43C3-826B-E465F3941078}" srcOrd="1" destOrd="0" presId="urn:microsoft.com/office/officeart/2005/8/layout/chevron2"/>
    <dgm:cxn modelId="{3A2F031E-6C2E-43EF-8F44-09D664E3A5CC}" type="presParOf" srcId="{761ABF09-F3F5-4A2C-8BE7-CD7BC4952560}" destId="{C744C51E-E635-4738-BCAF-888CB20CDE2C}" srcOrd="1" destOrd="0" presId="urn:microsoft.com/office/officeart/2005/8/layout/chevron2"/>
    <dgm:cxn modelId="{8260E894-A488-4B4B-B4C9-03A520FE9914}" type="presParOf" srcId="{761ABF09-F3F5-4A2C-8BE7-CD7BC4952560}" destId="{E7E4D6FC-7E34-44E0-9321-9287989AA4C4}" srcOrd="2" destOrd="0" presId="urn:microsoft.com/office/officeart/2005/8/layout/chevron2"/>
    <dgm:cxn modelId="{0CC9ADEB-FDB6-4D09-B9BC-248DE2C0D0A3}" type="presParOf" srcId="{E7E4D6FC-7E34-44E0-9321-9287989AA4C4}" destId="{5F6A885C-D531-4A5A-9205-D75A711AF482}" srcOrd="0" destOrd="0" presId="urn:microsoft.com/office/officeart/2005/8/layout/chevron2"/>
    <dgm:cxn modelId="{6C43855E-AB3D-4A74-8960-A3FFA81602CA}" type="presParOf" srcId="{E7E4D6FC-7E34-44E0-9321-9287989AA4C4}" destId="{C48D8F5F-8C72-42E8-BA4E-75A7E25D495E}" srcOrd="1" destOrd="0" presId="urn:microsoft.com/office/officeart/2005/8/layout/chevron2"/>
    <dgm:cxn modelId="{1AD31091-F722-4B90-B468-12E056A29982}" type="presParOf" srcId="{761ABF09-F3F5-4A2C-8BE7-CD7BC4952560}" destId="{CDFE83A1-1804-4A94-9437-35015D9E7ED0}" srcOrd="3" destOrd="0" presId="urn:microsoft.com/office/officeart/2005/8/layout/chevron2"/>
    <dgm:cxn modelId="{0FDBCB7E-1F0A-4601-B594-2E87F7DD7B30}" type="presParOf" srcId="{761ABF09-F3F5-4A2C-8BE7-CD7BC4952560}" destId="{8593C1DE-4B98-4153-8B5B-A3C2458FDCD4}" srcOrd="4" destOrd="0" presId="urn:microsoft.com/office/officeart/2005/8/layout/chevron2"/>
    <dgm:cxn modelId="{9BBE6618-01E1-43BE-A79A-AE10872DACA0}" type="presParOf" srcId="{8593C1DE-4B98-4153-8B5B-A3C2458FDCD4}" destId="{1FC13FCD-A366-4F11-8188-3F3D94DD1589}" srcOrd="0" destOrd="0" presId="urn:microsoft.com/office/officeart/2005/8/layout/chevron2"/>
    <dgm:cxn modelId="{310AEA40-FA9D-48B4-A8F5-F92E526327C3}" type="presParOf" srcId="{8593C1DE-4B98-4153-8B5B-A3C2458FDCD4}" destId="{560AF080-2CE4-4763-A90C-EB30AC3833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D496EF-7241-4998-9836-07F42A6F2287}" type="doc">
      <dgm:prSet loTypeId="urn:microsoft.com/office/officeart/2005/8/layout/default" loCatId="Inbo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23162F7-1EA6-4543-8822-0A3695712D83}">
      <dgm:prSet/>
      <dgm:spPr/>
      <dgm:t>
        <a:bodyPr/>
        <a:lstStyle/>
        <a:p>
          <a:r>
            <a:rPr lang="en-US" b="0" i="0" dirty="0"/>
            <a:t>Men and Women </a:t>
          </a:r>
          <a:endParaRPr lang="en-US" dirty="0"/>
        </a:p>
      </dgm:t>
    </dgm:pt>
    <dgm:pt modelId="{5C771899-F669-43FD-A829-F08F8D6576E3}" type="parTrans" cxnId="{D758C6D2-A2FA-480F-A44B-1FF00C4212BB}">
      <dgm:prSet/>
      <dgm:spPr/>
      <dgm:t>
        <a:bodyPr/>
        <a:lstStyle/>
        <a:p>
          <a:endParaRPr lang="en-US"/>
        </a:p>
      </dgm:t>
    </dgm:pt>
    <dgm:pt modelId="{A26998F6-8894-4BAF-AAFB-EA584A0486B6}" type="sibTrans" cxnId="{D758C6D2-A2FA-480F-A44B-1FF00C4212BB}">
      <dgm:prSet/>
      <dgm:spPr/>
      <dgm:t>
        <a:bodyPr/>
        <a:lstStyle/>
        <a:p>
          <a:endParaRPr lang="en-US"/>
        </a:p>
      </dgm:t>
    </dgm:pt>
    <dgm:pt modelId="{06285A83-9CA3-4AF2-BF2F-2E668B7CD739}">
      <dgm:prSet/>
      <dgm:spPr/>
      <dgm:t>
        <a:bodyPr/>
        <a:lstStyle/>
        <a:p>
          <a:r>
            <a:rPr lang="en-US" b="0" i="0" dirty="0"/>
            <a:t>Money</a:t>
          </a:r>
          <a:endParaRPr lang="en-US" dirty="0"/>
        </a:p>
      </dgm:t>
    </dgm:pt>
    <dgm:pt modelId="{FA04B580-B58F-430D-B851-1683C5ACBA27}" type="parTrans" cxnId="{DB996C3C-0A64-4C1B-89DE-6315790CAB62}">
      <dgm:prSet/>
      <dgm:spPr/>
      <dgm:t>
        <a:bodyPr/>
        <a:lstStyle/>
        <a:p>
          <a:endParaRPr lang="en-US"/>
        </a:p>
      </dgm:t>
    </dgm:pt>
    <dgm:pt modelId="{ED9D2213-BBAC-4BEF-88A5-6FABFECB503C}" type="sibTrans" cxnId="{DB996C3C-0A64-4C1B-89DE-6315790CAB62}">
      <dgm:prSet/>
      <dgm:spPr/>
      <dgm:t>
        <a:bodyPr/>
        <a:lstStyle/>
        <a:p>
          <a:endParaRPr lang="en-US"/>
        </a:p>
      </dgm:t>
    </dgm:pt>
    <dgm:pt modelId="{F96B08DF-1916-427F-928A-F5880DBE8E74}">
      <dgm:prSet/>
      <dgm:spPr/>
      <dgm:t>
        <a:bodyPr/>
        <a:lstStyle/>
        <a:p>
          <a:r>
            <a:rPr lang="en-US" b="0" i="0" dirty="0"/>
            <a:t>Machines </a:t>
          </a:r>
          <a:endParaRPr lang="en-US" dirty="0"/>
        </a:p>
      </dgm:t>
    </dgm:pt>
    <dgm:pt modelId="{2BCBD120-76AA-44E3-9319-08BD0016BD6C}" type="parTrans" cxnId="{ACBBB074-EBA1-43D7-9160-9F707BECAA07}">
      <dgm:prSet/>
      <dgm:spPr/>
      <dgm:t>
        <a:bodyPr/>
        <a:lstStyle/>
        <a:p>
          <a:endParaRPr lang="en-US"/>
        </a:p>
      </dgm:t>
    </dgm:pt>
    <dgm:pt modelId="{A1E676B3-60F4-4B9F-BF98-3CE2FB69C7D0}" type="sibTrans" cxnId="{ACBBB074-EBA1-43D7-9160-9F707BECAA07}">
      <dgm:prSet/>
      <dgm:spPr/>
      <dgm:t>
        <a:bodyPr/>
        <a:lstStyle/>
        <a:p>
          <a:endParaRPr lang="en-US"/>
        </a:p>
      </dgm:t>
    </dgm:pt>
    <dgm:pt modelId="{F209D623-0864-4C90-8877-18FEAE201A68}">
      <dgm:prSet/>
      <dgm:spPr/>
      <dgm:t>
        <a:bodyPr/>
        <a:lstStyle/>
        <a:p>
          <a:r>
            <a:rPr lang="en-US" b="0" i="0" dirty="0"/>
            <a:t>Materials </a:t>
          </a:r>
          <a:endParaRPr lang="en-US" dirty="0"/>
        </a:p>
      </dgm:t>
    </dgm:pt>
    <dgm:pt modelId="{E8288EE4-8E0F-41C9-9E04-4421A16B0E36}" type="parTrans" cxnId="{13CBA373-13EF-4B1C-B2AF-7D823FAB4948}">
      <dgm:prSet/>
      <dgm:spPr/>
      <dgm:t>
        <a:bodyPr/>
        <a:lstStyle/>
        <a:p>
          <a:endParaRPr lang="en-US"/>
        </a:p>
      </dgm:t>
    </dgm:pt>
    <dgm:pt modelId="{757D101D-EA72-4649-BD20-5809D6152785}" type="sibTrans" cxnId="{13CBA373-13EF-4B1C-B2AF-7D823FAB4948}">
      <dgm:prSet/>
      <dgm:spPr/>
      <dgm:t>
        <a:bodyPr/>
        <a:lstStyle/>
        <a:p>
          <a:endParaRPr lang="en-US"/>
        </a:p>
      </dgm:t>
    </dgm:pt>
    <dgm:pt modelId="{51D78D2B-901C-400F-BA1E-55C8466F5F25}">
      <dgm:prSet/>
      <dgm:spPr/>
      <dgm:t>
        <a:bodyPr/>
        <a:lstStyle/>
        <a:p>
          <a:r>
            <a:rPr lang="en-US" b="0" i="0"/>
            <a:t>Methods </a:t>
          </a:r>
          <a:endParaRPr lang="en-US"/>
        </a:p>
      </dgm:t>
    </dgm:pt>
    <dgm:pt modelId="{192EA194-344E-4620-B38A-0DFA7D6F6FE7}" type="parTrans" cxnId="{45530273-005B-4CB1-910D-3C46AA07F85F}">
      <dgm:prSet/>
      <dgm:spPr/>
      <dgm:t>
        <a:bodyPr/>
        <a:lstStyle/>
        <a:p>
          <a:endParaRPr lang="en-US"/>
        </a:p>
      </dgm:t>
    </dgm:pt>
    <dgm:pt modelId="{C05C073B-E651-44E5-BAE5-38119D3386BD}" type="sibTrans" cxnId="{45530273-005B-4CB1-910D-3C46AA07F85F}">
      <dgm:prSet/>
      <dgm:spPr/>
      <dgm:t>
        <a:bodyPr/>
        <a:lstStyle/>
        <a:p>
          <a:endParaRPr lang="en-US"/>
        </a:p>
      </dgm:t>
    </dgm:pt>
    <dgm:pt modelId="{3E8465CA-5502-4396-A854-FC262B2199B1}">
      <dgm:prSet/>
      <dgm:spPr/>
      <dgm:t>
        <a:bodyPr/>
        <a:lstStyle/>
        <a:p>
          <a:r>
            <a:rPr lang="en-US" b="0" i="0" dirty="0"/>
            <a:t>Markets </a:t>
          </a:r>
          <a:endParaRPr lang="en-US" dirty="0"/>
        </a:p>
      </dgm:t>
    </dgm:pt>
    <dgm:pt modelId="{9226166F-78F3-4C38-8BF9-FF7B667C123C}" type="parTrans" cxnId="{639374EA-29AA-4627-AD77-49499D0A7E37}">
      <dgm:prSet/>
      <dgm:spPr/>
      <dgm:t>
        <a:bodyPr/>
        <a:lstStyle/>
        <a:p>
          <a:endParaRPr lang="en-US"/>
        </a:p>
      </dgm:t>
    </dgm:pt>
    <dgm:pt modelId="{63A8B2D7-6A4A-4CEE-84EB-F29E0AB44E13}" type="sibTrans" cxnId="{639374EA-29AA-4627-AD77-49499D0A7E37}">
      <dgm:prSet/>
      <dgm:spPr/>
      <dgm:t>
        <a:bodyPr/>
        <a:lstStyle/>
        <a:p>
          <a:endParaRPr lang="en-US"/>
        </a:p>
      </dgm:t>
    </dgm:pt>
    <dgm:pt modelId="{033F27EB-F759-4FBD-A575-65066F6691DC}" type="pres">
      <dgm:prSet presAssocID="{34D496EF-7241-4998-9836-07F42A6F228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2AD027-3336-4270-8BD9-449A9C306C6D}" type="pres">
      <dgm:prSet presAssocID="{E23162F7-1EA6-4543-8822-0A3695712D83}" presName="node" presStyleLbl="node1" presStyleIdx="0" presStyleCnt="6" custLinFactNeighborY="1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25CCC-E80A-47CA-B4B4-D67904A99258}" type="pres">
      <dgm:prSet presAssocID="{A26998F6-8894-4BAF-AAFB-EA584A0486B6}" presName="sibTrans" presStyleCnt="0"/>
      <dgm:spPr/>
    </dgm:pt>
    <dgm:pt modelId="{ECB19E49-9428-42E0-AC32-20F5EDDF9DD4}" type="pres">
      <dgm:prSet presAssocID="{06285A83-9CA3-4AF2-BF2F-2E668B7CD73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2AEA0-6D68-4CAB-A3D1-F3C7E22685C5}" type="pres">
      <dgm:prSet presAssocID="{ED9D2213-BBAC-4BEF-88A5-6FABFECB503C}" presName="sibTrans" presStyleCnt="0"/>
      <dgm:spPr/>
    </dgm:pt>
    <dgm:pt modelId="{8D37C931-5565-47B0-B4F5-82E2BC35AC7F}" type="pres">
      <dgm:prSet presAssocID="{F96B08DF-1916-427F-928A-F5880DBE8E7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F1838-ED6F-4084-B1A1-55A7FB0E612F}" type="pres">
      <dgm:prSet presAssocID="{A1E676B3-60F4-4B9F-BF98-3CE2FB69C7D0}" presName="sibTrans" presStyleCnt="0"/>
      <dgm:spPr/>
    </dgm:pt>
    <dgm:pt modelId="{7ABC4040-F44A-4B7D-A9F2-381B79FDFCA2}" type="pres">
      <dgm:prSet presAssocID="{F209D623-0864-4C90-8877-18FEAE201A6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BC2C39-602C-4C54-9155-B6C19A77CE11}" type="pres">
      <dgm:prSet presAssocID="{757D101D-EA72-4649-BD20-5809D6152785}" presName="sibTrans" presStyleCnt="0"/>
      <dgm:spPr/>
    </dgm:pt>
    <dgm:pt modelId="{EC534ADA-D0E4-43FF-A7FF-68B7ED944CF6}" type="pres">
      <dgm:prSet presAssocID="{51D78D2B-901C-400F-BA1E-55C8466F5F2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7F843-AF55-4185-91E7-F9B1C067A4B1}" type="pres">
      <dgm:prSet presAssocID="{C05C073B-E651-44E5-BAE5-38119D3386BD}" presName="sibTrans" presStyleCnt="0"/>
      <dgm:spPr/>
    </dgm:pt>
    <dgm:pt modelId="{990A9EB0-4BD4-4728-ACDA-6BB501A8B8DA}" type="pres">
      <dgm:prSet presAssocID="{3E8465CA-5502-4396-A854-FC262B2199B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1ED394-6DC6-41D9-8EF1-2C971D1F65D5}" type="presOf" srcId="{F209D623-0864-4C90-8877-18FEAE201A68}" destId="{7ABC4040-F44A-4B7D-A9F2-381B79FDFCA2}" srcOrd="0" destOrd="0" presId="urn:microsoft.com/office/officeart/2005/8/layout/default"/>
    <dgm:cxn modelId="{639374EA-29AA-4627-AD77-49499D0A7E37}" srcId="{34D496EF-7241-4998-9836-07F42A6F2287}" destId="{3E8465CA-5502-4396-A854-FC262B2199B1}" srcOrd="5" destOrd="0" parTransId="{9226166F-78F3-4C38-8BF9-FF7B667C123C}" sibTransId="{63A8B2D7-6A4A-4CEE-84EB-F29E0AB44E13}"/>
    <dgm:cxn modelId="{6FC455CA-17D8-4D7D-9B29-B857E97BD68C}" type="presOf" srcId="{3E8465CA-5502-4396-A854-FC262B2199B1}" destId="{990A9EB0-4BD4-4728-ACDA-6BB501A8B8DA}" srcOrd="0" destOrd="0" presId="urn:microsoft.com/office/officeart/2005/8/layout/default"/>
    <dgm:cxn modelId="{13CBA373-13EF-4B1C-B2AF-7D823FAB4948}" srcId="{34D496EF-7241-4998-9836-07F42A6F2287}" destId="{F209D623-0864-4C90-8877-18FEAE201A68}" srcOrd="3" destOrd="0" parTransId="{E8288EE4-8E0F-41C9-9E04-4421A16B0E36}" sibTransId="{757D101D-EA72-4649-BD20-5809D6152785}"/>
    <dgm:cxn modelId="{45530273-005B-4CB1-910D-3C46AA07F85F}" srcId="{34D496EF-7241-4998-9836-07F42A6F2287}" destId="{51D78D2B-901C-400F-BA1E-55C8466F5F25}" srcOrd="4" destOrd="0" parTransId="{192EA194-344E-4620-B38A-0DFA7D6F6FE7}" sibTransId="{C05C073B-E651-44E5-BAE5-38119D3386BD}"/>
    <dgm:cxn modelId="{B0883E6C-B392-44A1-A07D-225A822BE6BE}" type="presOf" srcId="{34D496EF-7241-4998-9836-07F42A6F2287}" destId="{033F27EB-F759-4FBD-A575-65066F6691DC}" srcOrd="0" destOrd="0" presId="urn:microsoft.com/office/officeart/2005/8/layout/default"/>
    <dgm:cxn modelId="{5B5BDCE5-4F43-4448-92FB-C009DED700E4}" type="presOf" srcId="{E23162F7-1EA6-4543-8822-0A3695712D83}" destId="{952AD027-3336-4270-8BD9-449A9C306C6D}" srcOrd="0" destOrd="0" presId="urn:microsoft.com/office/officeart/2005/8/layout/default"/>
    <dgm:cxn modelId="{B873117F-A1C1-4C0B-B8C4-9E6FF74CE095}" type="presOf" srcId="{51D78D2B-901C-400F-BA1E-55C8466F5F25}" destId="{EC534ADA-D0E4-43FF-A7FF-68B7ED944CF6}" srcOrd="0" destOrd="0" presId="urn:microsoft.com/office/officeart/2005/8/layout/default"/>
    <dgm:cxn modelId="{12CD43DA-A672-4B5C-8349-DC20C0A18749}" type="presOf" srcId="{F96B08DF-1916-427F-928A-F5880DBE8E74}" destId="{8D37C931-5565-47B0-B4F5-82E2BC35AC7F}" srcOrd="0" destOrd="0" presId="urn:microsoft.com/office/officeart/2005/8/layout/default"/>
    <dgm:cxn modelId="{E70F6C65-7E23-4B04-98F5-E37252DC383A}" type="presOf" srcId="{06285A83-9CA3-4AF2-BF2F-2E668B7CD739}" destId="{ECB19E49-9428-42E0-AC32-20F5EDDF9DD4}" srcOrd="0" destOrd="0" presId="urn:microsoft.com/office/officeart/2005/8/layout/default"/>
    <dgm:cxn modelId="{D758C6D2-A2FA-480F-A44B-1FF00C4212BB}" srcId="{34D496EF-7241-4998-9836-07F42A6F2287}" destId="{E23162F7-1EA6-4543-8822-0A3695712D83}" srcOrd="0" destOrd="0" parTransId="{5C771899-F669-43FD-A829-F08F8D6576E3}" sibTransId="{A26998F6-8894-4BAF-AAFB-EA584A0486B6}"/>
    <dgm:cxn modelId="{DB996C3C-0A64-4C1B-89DE-6315790CAB62}" srcId="{34D496EF-7241-4998-9836-07F42A6F2287}" destId="{06285A83-9CA3-4AF2-BF2F-2E668B7CD739}" srcOrd="1" destOrd="0" parTransId="{FA04B580-B58F-430D-B851-1683C5ACBA27}" sibTransId="{ED9D2213-BBAC-4BEF-88A5-6FABFECB503C}"/>
    <dgm:cxn modelId="{ACBBB074-EBA1-43D7-9160-9F707BECAA07}" srcId="{34D496EF-7241-4998-9836-07F42A6F2287}" destId="{F96B08DF-1916-427F-928A-F5880DBE8E74}" srcOrd="2" destOrd="0" parTransId="{2BCBD120-76AA-44E3-9319-08BD0016BD6C}" sibTransId="{A1E676B3-60F4-4B9F-BF98-3CE2FB69C7D0}"/>
    <dgm:cxn modelId="{0507AA82-19B4-45A7-8F6B-AD546D5A1946}" type="presParOf" srcId="{033F27EB-F759-4FBD-A575-65066F6691DC}" destId="{952AD027-3336-4270-8BD9-449A9C306C6D}" srcOrd="0" destOrd="0" presId="urn:microsoft.com/office/officeart/2005/8/layout/default"/>
    <dgm:cxn modelId="{9DAB86C2-5C08-45A8-AD5C-5734F5D287FE}" type="presParOf" srcId="{033F27EB-F759-4FBD-A575-65066F6691DC}" destId="{3C125CCC-E80A-47CA-B4B4-D67904A99258}" srcOrd="1" destOrd="0" presId="urn:microsoft.com/office/officeart/2005/8/layout/default"/>
    <dgm:cxn modelId="{AF945491-0D5A-413E-964B-495335B450EA}" type="presParOf" srcId="{033F27EB-F759-4FBD-A575-65066F6691DC}" destId="{ECB19E49-9428-42E0-AC32-20F5EDDF9DD4}" srcOrd="2" destOrd="0" presId="urn:microsoft.com/office/officeart/2005/8/layout/default"/>
    <dgm:cxn modelId="{4B1790D7-3697-4013-97B0-6BA62F6BF176}" type="presParOf" srcId="{033F27EB-F759-4FBD-A575-65066F6691DC}" destId="{9962AEA0-6D68-4CAB-A3D1-F3C7E22685C5}" srcOrd="3" destOrd="0" presId="urn:microsoft.com/office/officeart/2005/8/layout/default"/>
    <dgm:cxn modelId="{1B86F73A-13BB-49CD-9DE3-691A1692BDD5}" type="presParOf" srcId="{033F27EB-F759-4FBD-A575-65066F6691DC}" destId="{8D37C931-5565-47B0-B4F5-82E2BC35AC7F}" srcOrd="4" destOrd="0" presId="urn:microsoft.com/office/officeart/2005/8/layout/default"/>
    <dgm:cxn modelId="{548D7919-BD36-4875-95E4-988637512944}" type="presParOf" srcId="{033F27EB-F759-4FBD-A575-65066F6691DC}" destId="{227F1838-ED6F-4084-B1A1-55A7FB0E612F}" srcOrd="5" destOrd="0" presId="urn:microsoft.com/office/officeart/2005/8/layout/default"/>
    <dgm:cxn modelId="{F33AEC75-A12A-435E-8962-6DD3EDB4B1C3}" type="presParOf" srcId="{033F27EB-F759-4FBD-A575-65066F6691DC}" destId="{7ABC4040-F44A-4B7D-A9F2-381B79FDFCA2}" srcOrd="6" destOrd="0" presId="urn:microsoft.com/office/officeart/2005/8/layout/default"/>
    <dgm:cxn modelId="{87EB0863-AAB5-4FF7-838C-95F3AD524FF8}" type="presParOf" srcId="{033F27EB-F759-4FBD-A575-65066F6691DC}" destId="{6BBC2C39-602C-4C54-9155-B6C19A77CE11}" srcOrd="7" destOrd="0" presId="urn:microsoft.com/office/officeart/2005/8/layout/default"/>
    <dgm:cxn modelId="{0DB44BEC-D1A6-44BC-B33E-E042F6F4E3DA}" type="presParOf" srcId="{033F27EB-F759-4FBD-A575-65066F6691DC}" destId="{EC534ADA-D0E4-43FF-A7FF-68B7ED944CF6}" srcOrd="8" destOrd="0" presId="urn:microsoft.com/office/officeart/2005/8/layout/default"/>
    <dgm:cxn modelId="{38A5566E-D68B-410A-8A66-39199063F5A0}" type="presParOf" srcId="{033F27EB-F759-4FBD-A575-65066F6691DC}" destId="{8907F843-AF55-4185-91E7-F9B1C067A4B1}" srcOrd="9" destOrd="0" presId="urn:microsoft.com/office/officeart/2005/8/layout/default"/>
    <dgm:cxn modelId="{BEAE5122-D063-435D-B04A-F5E5B3E4ACD6}" type="presParOf" srcId="{033F27EB-F759-4FBD-A575-65066F6691DC}" destId="{990A9EB0-4BD4-4728-ACDA-6BB501A8B8D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9788C1-60E2-456D-A1B1-AF22E08187F0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2D9D764-9B32-49C2-B094-53C30D49ADCE}">
      <dgm:prSet/>
      <dgm:spPr/>
      <dgm:t>
        <a:bodyPr/>
        <a:lstStyle/>
        <a:p>
          <a:pPr rtl="0"/>
          <a:r>
            <a:rPr lang="en-US" smtClean="0"/>
            <a:t>Continuous and never ending process.</a:t>
          </a:r>
          <a:endParaRPr lang="en-US"/>
        </a:p>
      </dgm:t>
    </dgm:pt>
    <dgm:pt modelId="{3E5E20B7-4639-4726-9ABD-55F5AF8B0F8A}" type="parTrans" cxnId="{C6A81250-F006-4E99-8554-8236B8C475C1}">
      <dgm:prSet/>
      <dgm:spPr/>
      <dgm:t>
        <a:bodyPr/>
        <a:lstStyle/>
        <a:p>
          <a:endParaRPr lang="en-US"/>
        </a:p>
      </dgm:t>
    </dgm:pt>
    <dgm:pt modelId="{6AF9D848-98C3-4A8C-B773-C240319C4135}" type="sibTrans" cxnId="{C6A81250-F006-4E99-8554-8236B8C475C1}">
      <dgm:prSet/>
      <dgm:spPr/>
      <dgm:t>
        <a:bodyPr/>
        <a:lstStyle/>
        <a:p>
          <a:endParaRPr lang="en-US"/>
        </a:p>
      </dgm:t>
    </dgm:pt>
    <dgm:pt modelId="{EF99711D-B881-44FF-9957-D91AD0EB32A0}">
      <dgm:prSet/>
      <dgm:spPr/>
      <dgm:t>
        <a:bodyPr/>
        <a:lstStyle/>
        <a:p>
          <a:pPr rtl="0"/>
          <a:r>
            <a:rPr lang="en-US" smtClean="0"/>
            <a:t>Getting things done through people.</a:t>
          </a:r>
          <a:endParaRPr lang="en-US"/>
        </a:p>
      </dgm:t>
    </dgm:pt>
    <dgm:pt modelId="{8A740982-AD56-48F6-950F-211B0FA3F575}" type="parTrans" cxnId="{F48B6BF0-D44F-4A9E-91A1-C7A77021CB9C}">
      <dgm:prSet/>
      <dgm:spPr/>
      <dgm:t>
        <a:bodyPr/>
        <a:lstStyle/>
        <a:p>
          <a:endParaRPr lang="en-US"/>
        </a:p>
      </dgm:t>
    </dgm:pt>
    <dgm:pt modelId="{A19E37AE-FD31-43C5-93B2-D0BE866CB11E}" type="sibTrans" cxnId="{F48B6BF0-D44F-4A9E-91A1-C7A77021CB9C}">
      <dgm:prSet/>
      <dgm:spPr/>
      <dgm:t>
        <a:bodyPr/>
        <a:lstStyle/>
        <a:p>
          <a:endParaRPr lang="en-US"/>
        </a:p>
      </dgm:t>
    </dgm:pt>
    <dgm:pt modelId="{0103CA87-9901-42C4-B62C-45A7F98DDCFE}">
      <dgm:prSet/>
      <dgm:spPr/>
      <dgm:t>
        <a:bodyPr/>
        <a:lstStyle/>
        <a:p>
          <a:pPr rtl="0"/>
          <a:r>
            <a:rPr lang="en-US" dirty="0" smtClean="0"/>
            <a:t>Oriented towards result.</a:t>
          </a:r>
          <a:endParaRPr lang="en-US" dirty="0"/>
        </a:p>
      </dgm:t>
    </dgm:pt>
    <dgm:pt modelId="{9C9EC333-A8D8-47D0-BEB9-C1780AD990AA}" type="parTrans" cxnId="{307538FE-FA65-4AB1-A2BB-529CA55C763D}">
      <dgm:prSet/>
      <dgm:spPr/>
      <dgm:t>
        <a:bodyPr/>
        <a:lstStyle/>
        <a:p>
          <a:endParaRPr lang="en-US"/>
        </a:p>
      </dgm:t>
    </dgm:pt>
    <dgm:pt modelId="{A583B9AF-13B8-4DEE-B793-C9AF97567332}" type="sibTrans" cxnId="{307538FE-FA65-4AB1-A2BB-529CA55C763D}">
      <dgm:prSet/>
      <dgm:spPr/>
      <dgm:t>
        <a:bodyPr/>
        <a:lstStyle/>
        <a:p>
          <a:endParaRPr lang="en-US"/>
        </a:p>
      </dgm:t>
    </dgm:pt>
    <dgm:pt modelId="{424E5C97-F4B7-4802-99D6-865C8F9CAC33}">
      <dgm:prSet/>
      <dgm:spPr/>
      <dgm:t>
        <a:bodyPr/>
        <a:lstStyle/>
        <a:p>
          <a:pPr rtl="0"/>
          <a:r>
            <a:rPr lang="en-US" dirty="0" smtClean="0"/>
            <a:t>Deals in group and not an individual activity.</a:t>
          </a:r>
          <a:endParaRPr lang="en-US" dirty="0"/>
        </a:p>
      </dgm:t>
    </dgm:pt>
    <dgm:pt modelId="{E418F221-6A19-4EA3-A977-E50F40C3573C}" type="parTrans" cxnId="{AF71FD48-BE98-488F-8A50-346C3B6862CD}">
      <dgm:prSet/>
      <dgm:spPr/>
      <dgm:t>
        <a:bodyPr/>
        <a:lstStyle/>
        <a:p>
          <a:endParaRPr lang="en-US"/>
        </a:p>
      </dgm:t>
    </dgm:pt>
    <dgm:pt modelId="{B56612CE-ECC4-41C7-912A-1F62AA069E4B}" type="sibTrans" cxnId="{AF71FD48-BE98-488F-8A50-346C3B6862CD}">
      <dgm:prSet/>
      <dgm:spPr/>
      <dgm:t>
        <a:bodyPr/>
        <a:lstStyle/>
        <a:p>
          <a:endParaRPr lang="en-US"/>
        </a:p>
      </dgm:t>
    </dgm:pt>
    <dgm:pt modelId="{75F06B2F-0D37-4DCB-9A65-287AFDEEC1C5}">
      <dgm:prSet/>
      <dgm:spPr/>
      <dgm:t>
        <a:bodyPr/>
        <a:lstStyle/>
        <a:p>
          <a:pPr rtl="0"/>
          <a:r>
            <a:rPr lang="en-US" dirty="0" smtClean="0"/>
            <a:t>Follows established principles or rules.</a:t>
          </a:r>
          <a:endParaRPr lang="en-US" dirty="0"/>
        </a:p>
      </dgm:t>
    </dgm:pt>
    <dgm:pt modelId="{BC331248-5927-4CF0-B519-AFF56ADF0CF7}" type="parTrans" cxnId="{BD385C70-280E-42F5-B2F7-9A20E1D97DBF}">
      <dgm:prSet/>
      <dgm:spPr/>
      <dgm:t>
        <a:bodyPr/>
        <a:lstStyle/>
        <a:p>
          <a:endParaRPr lang="en-US"/>
        </a:p>
      </dgm:t>
    </dgm:pt>
    <dgm:pt modelId="{3D003927-8AF8-49E2-8A1C-DB0350DECAD9}" type="sibTrans" cxnId="{BD385C70-280E-42F5-B2F7-9A20E1D97DBF}">
      <dgm:prSet/>
      <dgm:spPr/>
      <dgm:t>
        <a:bodyPr/>
        <a:lstStyle/>
        <a:p>
          <a:endParaRPr lang="en-US"/>
        </a:p>
      </dgm:t>
    </dgm:pt>
    <dgm:pt modelId="{A30E49E7-5A84-4DB0-B32D-D6B1A36099A6}">
      <dgm:prSet/>
      <dgm:spPr/>
      <dgm:t>
        <a:bodyPr/>
        <a:lstStyle/>
        <a:p>
          <a:pPr rtl="0"/>
          <a:r>
            <a:rPr lang="en-US" dirty="0" smtClean="0"/>
            <a:t>Multidisciplinary in nature.</a:t>
          </a:r>
          <a:endParaRPr lang="en-US" dirty="0"/>
        </a:p>
      </dgm:t>
    </dgm:pt>
    <dgm:pt modelId="{73C6BC56-AE7C-4F75-A746-89933CD9C61B}" type="sibTrans" cxnId="{FAC3280D-750A-4778-BC76-AE6F7F964C74}">
      <dgm:prSet/>
      <dgm:spPr/>
      <dgm:t>
        <a:bodyPr/>
        <a:lstStyle/>
        <a:p>
          <a:endParaRPr lang="en-US"/>
        </a:p>
      </dgm:t>
    </dgm:pt>
    <dgm:pt modelId="{14095FE3-8325-4D35-B083-F4577B12496F}" type="parTrans" cxnId="{FAC3280D-750A-4778-BC76-AE6F7F964C74}">
      <dgm:prSet/>
      <dgm:spPr/>
      <dgm:t>
        <a:bodyPr/>
        <a:lstStyle/>
        <a:p>
          <a:endParaRPr lang="en-US"/>
        </a:p>
      </dgm:t>
    </dgm:pt>
    <dgm:pt modelId="{D53A25B5-9400-4756-9BE2-C05AB9ABD062}" type="pres">
      <dgm:prSet presAssocID="{299788C1-60E2-456D-A1B1-AF22E08187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AB3315-30D6-44B4-8F5B-ED143A7D96C3}" type="pres">
      <dgm:prSet presAssocID="{C2D9D764-9B32-49C2-B094-53C30D49ADC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0EEC3-86FA-4F2A-9649-122727C1C68F}" type="pres">
      <dgm:prSet presAssocID="{6AF9D848-98C3-4A8C-B773-C240319C4135}" presName="spacer" presStyleCnt="0"/>
      <dgm:spPr/>
    </dgm:pt>
    <dgm:pt modelId="{443CA107-1D65-4974-A2E7-4847F9DE9E08}" type="pres">
      <dgm:prSet presAssocID="{EF99711D-B881-44FF-9957-D91AD0EB32A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81BC83-12D4-4BCE-9B98-BE71328E61D9}" type="pres">
      <dgm:prSet presAssocID="{A19E37AE-FD31-43C5-93B2-D0BE866CB11E}" presName="spacer" presStyleCnt="0"/>
      <dgm:spPr/>
    </dgm:pt>
    <dgm:pt modelId="{241C0E53-6677-49DE-A9FC-82532B4D96D3}" type="pres">
      <dgm:prSet presAssocID="{0103CA87-9901-42C4-B62C-45A7F98DDCF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89FAF5-2FE4-4465-ADC2-41C687EDBB54}" type="pres">
      <dgm:prSet presAssocID="{A583B9AF-13B8-4DEE-B793-C9AF97567332}" presName="spacer" presStyleCnt="0"/>
      <dgm:spPr/>
    </dgm:pt>
    <dgm:pt modelId="{C43AB42D-A2AA-4563-B443-6761B260D535}" type="pres">
      <dgm:prSet presAssocID="{A30E49E7-5A84-4DB0-B32D-D6B1A36099A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EEDAED-9677-4281-A798-4BB8986A508E}" type="pres">
      <dgm:prSet presAssocID="{73C6BC56-AE7C-4F75-A746-89933CD9C61B}" presName="spacer" presStyleCnt="0"/>
      <dgm:spPr/>
    </dgm:pt>
    <dgm:pt modelId="{3CAA9D5D-D18F-4013-B108-DEBF24EA02F2}" type="pres">
      <dgm:prSet presAssocID="{424E5C97-F4B7-4802-99D6-865C8F9CAC3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3EA7A-BBD6-4380-BD43-0315C6EA1C4F}" type="pres">
      <dgm:prSet presAssocID="{B56612CE-ECC4-41C7-912A-1F62AA069E4B}" presName="spacer" presStyleCnt="0"/>
      <dgm:spPr/>
    </dgm:pt>
    <dgm:pt modelId="{D54C00EA-5116-466F-BCC0-74EA7F8BDB23}" type="pres">
      <dgm:prSet presAssocID="{75F06B2F-0D37-4DCB-9A65-287AFDEEC1C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C3280D-750A-4778-BC76-AE6F7F964C74}" srcId="{299788C1-60E2-456D-A1B1-AF22E08187F0}" destId="{A30E49E7-5A84-4DB0-B32D-D6B1A36099A6}" srcOrd="3" destOrd="0" parTransId="{14095FE3-8325-4D35-B083-F4577B12496F}" sibTransId="{73C6BC56-AE7C-4F75-A746-89933CD9C61B}"/>
    <dgm:cxn modelId="{F48B6BF0-D44F-4A9E-91A1-C7A77021CB9C}" srcId="{299788C1-60E2-456D-A1B1-AF22E08187F0}" destId="{EF99711D-B881-44FF-9957-D91AD0EB32A0}" srcOrd="1" destOrd="0" parTransId="{8A740982-AD56-48F6-950F-211B0FA3F575}" sibTransId="{A19E37AE-FD31-43C5-93B2-D0BE866CB11E}"/>
    <dgm:cxn modelId="{307538FE-FA65-4AB1-A2BB-529CA55C763D}" srcId="{299788C1-60E2-456D-A1B1-AF22E08187F0}" destId="{0103CA87-9901-42C4-B62C-45A7F98DDCFE}" srcOrd="2" destOrd="0" parTransId="{9C9EC333-A8D8-47D0-BEB9-C1780AD990AA}" sibTransId="{A583B9AF-13B8-4DEE-B793-C9AF97567332}"/>
    <dgm:cxn modelId="{DDF35AD5-B4F2-445A-9AE4-827107F3576D}" type="presOf" srcId="{0103CA87-9901-42C4-B62C-45A7F98DDCFE}" destId="{241C0E53-6677-49DE-A9FC-82532B4D96D3}" srcOrd="0" destOrd="0" presId="urn:microsoft.com/office/officeart/2005/8/layout/vList2"/>
    <dgm:cxn modelId="{BD385C70-280E-42F5-B2F7-9A20E1D97DBF}" srcId="{299788C1-60E2-456D-A1B1-AF22E08187F0}" destId="{75F06B2F-0D37-4DCB-9A65-287AFDEEC1C5}" srcOrd="5" destOrd="0" parTransId="{BC331248-5927-4CF0-B519-AFF56ADF0CF7}" sibTransId="{3D003927-8AF8-49E2-8A1C-DB0350DECAD9}"/>
    <dgm:cxn modelId="{26185C1B-15CF-4C0B-98A2-D946F355763E}" type="presOf" srcId="{75F06B2F-0D37-4DCB-9A65-287AFDEEC1C5}" destId="{D54C00EA-5116-466F-BCC0-74EA7F8BDB23}" srcOrd="0" destOrd="0" presId="urn:microsoft.com/office/officeart/2005/8/layout/vList2"/>
    <dgm:cxn modelId="{4AED2E94-D530-42DB-A028-13179D565A24}" type="presOf" srcId="{C2D9D764-9B32-49C2-B094-53C30D49ADCE}" destId="{D2AB3315-30D6-44B4-8F5B-ED143A7D96C3}" srcOrd="0" destOrd="0" presId="urn:microsoft.com/office/officeart/2005/8/layout/vList2"/>
    <dgm:cxn modelId="{EB3A7594-5668-4D7C-81A0-8555F860E53B}" type="presOf" srcId="{A30E49E7-5A84-4DB0-B32D-D6B1A36099A6}" destId="{C43AB42D-A2AA-4563-B443-6761B260D535}" srcOrd="0" destOrd="0" presId="urn:microsoft.com/office/officeart/2005/8/layout/vList2"/>
    <dgm:cxn modelId="{C6A81250-F006-4E99-8554-8236B8C475C1}" srcId="{299788C1-60E2-456D-A1B1-AF22E08187F0}" destId="{C2D9D764-9B32-49C2-B094-53C30D49ADCE}" srcOrd="0" destOrd="0" parTransId="{3E5E20B7-4639-4726-9ABD-55F5AF8B0F8A}" sibTransId="{6AF9D848-98C3-4A8C-B773-C240319C4135}"/>
    <dgm:cxn modelId="{AF71FD48-BE98-488F-8A50-346C3B6862CD}" srcId="{299788C1-60E2-456D-A1B1-AF22E08187F0}" destId="{424E5C97-F4B7-4802-99D6-865C8F9CAC33}" srcOrd="4" destOrd="0" parTransId="{E418F221-6A19-4EA3-A977-E50F40C3573C}" sibTransId="{B56612CE-ECC4-41C7-912A-1F62AA069E4B}"/>
    <dgm:cxn modelId="{84ED0877-69A4-4F7F-8301-FCC7063782F5}" type="presOf" srcId="{424E5C97-F4B7-4802-99D6-865C8F9CAC33}" destId="{3CAA9D5D-D18F-4013-B108-DEBF24EA02F2}" srcOrd="0" destOrd="0" presId="urn:microsoft.com/office/officeart/2005/8/layout/vList2"/>
    <dgm:cxn modelId="{38330980-FD2E-423C-8C73-EF8ED59AE5CC}" type="presOf" srcId="{299788C1-60E2-456D-A1B1-AF22E08187F0}" destId="{D53A25B5-9400-4756-9BE2-C05AB9ABD062}" srcOrd="0" destOrd="0" presId="urn:microsoft.com/office/officeart/2005/8/layout/vList2"/>
    <dgm:cxn modelId="{76E81E48-1E5F-4C88-ADA1-558A4653C8EC}" type="presOf" srcId="{EF99711D-B881-44FF-9957-D91AD0EB32A0}" destId="{443CA107-1D65-4974-A2E7-4847F9DE9E08}" srcOrd="0" destOrd="0" presId="urn:microsoft.com/office/officeart/2005/8/layout/vList2"/>
    <dgm:cxn modelId="{94437484-4987-4E0B-944C-F8910A69B1C1}" type="presParOf" srcId="{D53A25B5-9400-4756-9BE2-C05AB9ABD062}" destId="{D2AB3315-30D6-44B4-8F5B-ED143A7D96C3}" srcOrd="0" destOrd="0" presId="urn:microsoft.com/office/officeart/2005/8/layout/vList2"/>
    <dgm:cxn modelId="{A6B01508-1B96-4414-A084-E10C17D46C62}" type="presParOf" srcId="{D53A25B5-9400-4756-9BE2-C05AB9ABD062}" destId="{1160EEC3-86FA-4F2A-9649-122727C1C68F}" srcOrd="1" destOrd="0" presId="urn:microsoft.com/office/officeart/2005/8/layout/vList2"/>
    <dgm:cxn modelId="{689EAFAA-12AF-44C2-B206-31D5C7280192}" type="presParOf" srcId="{D53A25B5-9400-4756-9BE2-C05AB9ABD062}" destId="{443CA107-1D65-4974-A2E7-4847F9DE9E08}" srcOrd="2" destOrd="0" presId="urn:microsoft.com/office/officeart/2005/8/layout/vList2"/>
    <dgm:cxn modelId="{EEE7499F-B38C-4E10-8F3B-A04971C32003}" type="presParOf" srcId="{D53A25B5-9400-4756-9BE2-C05AB9ABD062}" destId="{6581BC83-12D4-4BCE-9B98-BE71328E61D9}" srcOrd="3" destOrd="0" presId="urn:microsoft.com/office/officeart/2005/8/layout/vList2"/>
    <dgm:cxn modelId="{51B7E0E4-ED29-429F-B620-2AA0F05C8A2A}" type="presParOf" srcId="{D53A25B5-9400-4756-9BE2-C05AB9ABD062}" destId="{241C0E53-6677-49DE-A9FC-82532B4D96D3}" srcOrd="4" destOrd="0" presId="urn:microsoft.com/office/officeart/2005/8/layout/vList2"/>
    <dgm:cxn modelId="{D31362C1-18F2-42BF-992B-BAA59D1F164D}" type="presParOf" srcId="{D53A25B5-9400-4756-9BE2-C05AB9ABD062}" destId="{8389FAF5-2FE4-4465-ADC2-41C687EDBB54}" srcOrd="5" destOrd="0" presId="urn:microsoft.com/office/officeart/2005/8/layout/vList2"/>
    <dgm:cxn modelId="{E241136F-2E28-4C0B-A43E-A4C869476263}" type="presParOf" srcId="{D53A25B5-9400-4756-9BE2-C05AB9ABD062}" destId="{C43AB42D-A2AA-4563-B443-6761B260D535}" srcOrd="6" destOrd="0" presId="urn:microsoft.com/office/officeart/2005/8/layout/vList2"/>
    <dgm:cxn modelId="{98E1A1BB-05E2-4CC6-A0A1-1F9EDE2CF7E4}" type="presParOf" srcId="{D53A25B5-9400-4756-9BE2-C05AB9ABD062}" destId="{CEEEDAED-9677-4281-A798-4BB8986A508E}" srcOrd="7" destOrd="0" presId="urn:microsoft.com/office/officeart/2005/8/layout/vList2"/>
    <dgm:cxn modelId="{E05EEE87-7C48-4D94-98A9-41E6618BBED6}" type="presParOf" srcId="{D53A25B5-9400-4756-9BE2-C05AB9ABD062}" destId="{3CAA9D5D-D18F-4013-B108-DEBF24EA02F2}" srcOrd="8" destOrd="0" presId="urn:microsoft.com/office/officeart/2005/8/layout/vList2"/>
    <dgm:cxn modelId="{C1D2A335-C3F6-4983-9962-AB0CA145B848}" type="presParOf" srcId="{D53A25B5-9400-4756-9BE2-C05AB9ABD062}" destId="{0AA3EA7A-BBD6-4380-BD43-0315C6EA1C4F}" srcOrd="9" destOrd="0" presId="urn:microsoft.com/office/officeart/2005/8/layout/vList2"/>
    <dgm:cxn modelId="{086DB180-A1F7-4023-A777-DA672FC0C41B}" type="presParOf" srcId="{D53A25B5-9400-4756-9BE2-C05AB9ABD062}" destId="{D54C00EA-5116-466F-BCC0-74EA7F8BDB2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9788C1-60E2-456D-A1B1-AF22E08187F0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D6BAAAA-800A-4E47-BFD9-15C8729EB1F9}">
      <dgm:prSet/>
      <dgm:spPr/>
      <dgm:t>
        <a:bodyPr/>
        <a:lstStyle/>
        <a:p>
          <a:pPr rtl="0"/>
          <a:r>
            <a:rPr lang="en-US" smtClean="0"/>
            <a:t>Both an art and science.</a:t>
          </a:r>
          <a:endParaRPr lang="en-US"/>
        </a:p>
      </dgm:t>
    </dgm:pt>
    <dgm:pt modelId="{2ECF4BA3-FE81-4BD3-BC05-14E483912A5E}" type="parTrans" cxnId="{F0B9BF31-4584-44F3-9DA7-A479BE9677FB}">
      <dgm:prSet/>
      <dgm:spPr/>
      <dgm:t>
        <a:bodyPr/>
        <a:lstStyle/>
        <a:p>
          <a:endParaRPr lang="en-US"/>
        </a:p>
      </dgm:t>
    </dgm:pt>
    <dgm:pt modelId="{D7AD62AB-C607-4BC3-A9BD-F79D521B7F72}" type="sibTrans" cxnId="{F0B9BF31-4584-44F3-9DA7-A479BE9677FB}">
      <dgm:prSet/>
      <dgm:spPr/>
      <dgm:t>
        <a:bodyPr/>
        <a:lstStyle/>
        <a:p>
          <a:endParaRPr lang="en-US"/>
        </a:p>
      </dgm:t>
    </dgm:pt>
    <dgm:pt modelId="{85960588-C366-439B-89E1-ECB94C06E2B5}">
      <dgm:prSet/>
      <dgm:spPr/>
      <dgm:t>
        <a:bodyPr/>
        <a:lstStyle/>
        <a:p>
          <a:pPr rtl="0"/>
          <a:r>
            <a:rPr lang="en-US" smtClean="0"/>
            <a:t>Management is all pervasive.</a:t>
          </a:r>
          <a:endParaRPr lang="en-US"/>
        </a:p>
      </dgm:t>
    </dgm:pt>
    <dgm:pt modelId="{6941576E-918A-4102-AB10-FCF1EC189F2F}" type="parTrans" cxnId="{1459EEBD-5443-484F-98D9-B6564F7EA22B}">
      <dgm:prSet/>
      <dgm:spPr/>
      <dgm:t>
        <a:bodyPr/>
        <a:lstStyle/>
        <a:p>
          <a:endParaRPr lang="en-US"/>
        </a:p>
      </dgm:t>
    </dgm:pt>
    <dgm:pt modelId="{70A7EAD3-6530-4F0D-9617-C0D38F555670}" type="sibTrans" cxnId="{1459EEBD-5443-484F-98D9-B6564F7EA22B}">
      <dgm:prSet/>
      <dgm:spPr/>
      <dgm:t>
        <a:bodyPr/>
        <a:lstStyle/>
        <a:p>
          <a:endParaRPr lang="en-US"/>
        </a:p>
      </dgm:t>
    </dgm:pt>
    <dgm:pt modelId="{4338F8A6-F7E6-46BD-B57E-92905A3F2790}">
      <dgm:prSet/>
      <dgm:spPr/>
      <dgm:t>
        <a:bodyPr/>
        <a:lstStyle/>
        <a:p>
          <a:pPr rtl="0"/>
          <a:r>
            <a:rPr lang="en-US" smtClean="0"/>
            <a:t>Uses a professional approach in work.</a:t>
          </a:r>
          <a:endParaRPr lang="en-US"/>
        </a:p>
      </dgm:t>
    </dgm:pt>
    <dgm:pt modelId="{518EB6FB-B075-4753-8CFA-68F6E2288617}" type="parTrans" cxnId="{C563B622-3EAE-46AA-AA9D-F24811822479}">
      <dgm:prSet/>
      <dgm:spPr/>
      <dgm:t>
        <a:bodyPr/>
        <a:lstStyle/>
        <a:p>
          <a:endParaRPr lang="en-US"/>
        </a:p>
      </dgm:t>
    </dgm:pt>
    <dgm:pt modelId="{45F8CDB9-2B11-454D-8FB7-D21AAEEC376A}" type="sibTrans" cxnId="{C563B622-3EAE-46AA-AA9D-F24811822479}">
      <dgm:prSet/>
      <dgm:spPr/>
      <dgm:t>
        <a:bodyPr/>
        <a:lstStyle/>
        <a:p>
          <a:endParaRPr lang="en-US"/>
        </a:p>
      </dgm:t>
    </dgm:pt>
    <dgm:pt modelId="{0D88C544-4D76-4214-850F-ACEC15CBB103}">
      <dgm:prSet/>
      <dgm:spPr/>
      <dgm:t>
        <a:bodyPr/>
        <a:lstStyle/>
        <a:p>
          <a:pPr rtl="0"/>
          <a:r>
            <a:rPr lang="en-US" dirty="0" smtClean="0"/>
            <a:t>Situational &amp; dynamic in nature.</a:t>
          </a:r>
          <a:endParaRPr lang="en-US" dirty="0"/>
        </a:p>
      </dgm:t>
    </dgm:pt>
    <dgm:pt modelId="{E3FFD82A-63B5-4529-89A1-AB9B1BC1A7D7}" type="sibTrans" cxnId="{8288D19B-D4DC-4990-8164-2C543B1A7831}">
      <dgm:prSet/>
      <dgm:spPr/>
      <dgm:t>
        <a:bodyPr/>
        <a:lstStyle/>
        <a:p>
          <a:endParaRPr lang="en-US"/>
        </a:p>
      </dgm:t>
    </dgm:pt>
    <dgm:pt modelId="{370FE0C4-FFB8-4950-8997-ABA187DA3D99}" type="parTrans" cxnId="{8288D19B-D4DC-4990-8164-2C543B1A7831}">
      <dgm:prSet/>
      <dgm:spPr/>
      <dgm:t>
        <a:bodyPr/>
        <a:lstStyle/>
        <a:p>
          <a:endParaRPr lang="en-US"/>
        </a:p>
      </dgm:t>
    </dgm:pt>
    <dgm:pt modelId="{A7E4F669-17AB-4188-A257-225061745746}">
      <dgm:prSet/>
      <dgm:spPr/>
      <dgm:t>
        <a:bodyPr/>
        <a:lstStyle/>
        <a:p>
          <a:pPr rtl="0"/>
          <a:r>
            <a:rPr lang="en-US" smtClean="0"/>
            <a:t>Management is intangible.</a:t>
          </a:r>
          <a:endParaRPr lang="en-US"/>
        </a:p>
      </dgm:t>
    </dgm:pt>
    <dgm:pt modelId="{9291A6EA-F704-4E03-A0C6-1322F4E58091}" type="parTrans" cxnId="{9693AF15-705D-4DD5-958A-6E0D664B822C}">
      <dgm:prSet/>
      <dgm:spPr/>
      <dgm:t>
        <a:bodyPr/>
        <a:lstStyle/>
        <a:p>
          <a:endParaRPr lang="en-US"/>
        </a:p>
      </dgm:t>
    </dgm:pt>
    <dgm:pt modelId="{7F6ADB28-FA0D-480E-AA5F-25AD0B6A21E4}" type="sibTrans" cxnId="{9693AF15-705D-4DD5-958A-6E0D664B822C}">
      <dgm:prSet/>
      <dgm:spPr/>
      <dgm:t>
        <a:bodyPr/>
        <a:lstStyle/>
        <a:p>
          <a:endParaRPr lang="en-US"/>
        </a:p>
      </dgm:t>
    </dgm:pt>
    <dgm:pt modelId="{180D528B-1B04-4042-BCCF-685C1E751529}">
      <dgm:prSet/>
      <dgm:spPr/>
      <dgm:t>
        <a:bodyPr/>
        <a:lstStyle/>
        <a:p>
          <a:pPr rtl="0"/>
          <a:r>
            <a:rPr lang="en-US" dirty="0" smtClean="0"/>
            <a:t>Aided but not replaced by computers.</a:t>
          </a:r>
          <a:endParaRPr lang="en-US" dirty="0"/>
        </a:p>
      </dgm:t>
    </dgm:pt>
    <dgm:pt modelId="{4DACE0D8-CFA3-4D6A-9E83-E1A1635774CF}" type="parTrans" cxnId="{B7387D97-ECC7-41B4-8591-5B9DAD1588A9}">
      <dgm:prSet/>
      <dgm:spPr/>
      <dgm:t>
        <a:bodyPr/>
        <a:lstStyle/>
        <a:p>
          <a:endParaRPr lang="en-US"/>
        </a:p>
      </dgm:t>
    </dgm:pt>
    <dgm:pt modelId="{09DF8FF3-A6A3-46D5-9735-26DB81896E0E}" type="sibTrans" cxnId="{B7387D97-ECC7-41B4-8591-5B9DAD1588A9}">
      <dgm:prSet/>
      <dgm:spPr/>
      <dgm:t>
        <a:bodyPr/>
        <a:lstStyle/>
        <a:p>
          <a:endParaRPr lang="en-US"/>
        </a:p>
      </dgm:t>
    </dgm:pt>
    <dgm:pt modelId="{D53A25B5-9400-4756-9BE2-C05AB9ABD062}" type="pres">
      <dgm:prSet presAssocID="{299788C1-60E2-456D-A1B1-AF22E08187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4450D6-1D9A-4F33-9908-43319517F203}" type="pres">
      <dgm:prSet presAssocID="{0D88C544-4D76-4214-850F-ACEC15CBB10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1640C0-83FE-4F56-93AE-5E9119A281EC}" type="pres">
      <dgm:prSet presAssocID="{E3FFD82A-63B5-4529-89A1-AB9B1BC1A7D7}" presName="spacer" presStyleCnt="0"/>
      <dgm:spPr/>
    </dgm:pt>
    <dgm:pt modelId="{9A461F6A-018F-495D-8A8B-25FE3B7DE805}" type="pres">
      <dgm:prSet presAssocID="{180D528B-1B04-4042-BCCF-685C1E75152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01027F-AA40-434C-A37C-08A9CBFFD733}" type="pres">
      <dgm:prSet presAssocID="{09DF8FF3-A6A3-46D5-9735-26DB81896E0E}" presName="spacer" presStyleCnt="0"/>
      <dgm:spPr/>
    </dgm:pt>
    <dgm:pt modelId="{AE211968-A459-4473-9D0D-B9A333DCC9AB}" type="pres">
      <dgm:prSet presAssocID="{7D6BAAAA-800A-4E47-BFD9-15C8729EB1F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08E64-DFE7-4D0A-8CF6-B232B5F97BD5}" type="pres">
      <dgm:prSet presAssocID="{D7AD62AB-C607-4BC3-A9BD-F79D521B7F72}" presName="spacer" presStyleCnt="0"/>
      <dgm:spPr/>
    </dgm:pt>
    <dgm:pt modelId="{B8143B15-AD92-493A-B076-D1CEC305AD5E}" type="pres">
      <dgm:prSet presAssocID="{85960588-C366-439B-89E1-ECB94C06E2B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1ADBF-1A5E-4177-8EC4-4F5119193F3D}" type="pres">
      <dgm:prSet presAssocID="{70A7EAD3-6530-4F0D-9617-C0D38F555670}" presName="spacer" presStyleCnt="0"/>
      <dgm:spPr/>
    </dgm:pt>
    <dgm:pt modelId="{96ED2D6C-534E-4362-9500-03D136837F89}" type="pres">
      <dgm:prSet presAssocID="{4338F8A6-F7E6-46BD-B57E-92905A3F279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F6ACB-D26D-4439-AC8C-BB7A7EC35D08}" type="pres">
      <dgm:prSet presAssocID="{45F8CDB9-2B11-454D-8FB7-D21AAEEC376A}" presName="spacer" presStyleCnt="0"/>
      <dgm:spPr/>
    </dgm:pt>
    <dgm:pt modelId="{740EF001-B289-419E-BEBB-D82F112B6F81}" type="pres">
      <dgm:prSet presAssocID="{A7E4F669-17AB-4188-A257-22506174574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93AF15-705D-4DD5-958A-6E0D664B822C}" srcId="{299788C1-60E2-456D-A1B1-AF22E08187F0}" destId="{A7E4F669-17AB-4188-A257-225061745746}" srcOrd="5" destOrd="0" parTransId="{9291A6EA-F704-4E03-A0C6-1322F4E58091}" sibTransId="{7F6ADB28-FA0D-480E-AA5F-25AD0B6A21E4}"/>
    <dgm:cxn modelId="{91081C4A-E0D6-4ACF-A320-FC0AD150886E}" type="presOf" srcId="{7D6BAAAA-800A-4E47-BFD9-15C8729EB1F9}" destId="{AE211968-A459-4473-9D0D-B9A333DCC9AB}" srcOrd="0" destOrd="0" presId="urn:microsoft.com/office/officeart/2005/8/layout/vList2"/>
    <dgm:cxn modelId="{63C031B2-ABC2-4058-8855-AC07AEB5A6BD}" type="presOf" srcId="{A7E4F669-17AB-4188-A257-225061745746}" destId="{740EF001-B289-419E-BEBB-D82F112B6F81}" srcOrd="0" destOrd="0" presId="urn:microsoft.com/office/officeart/2005/8/layout/vList2"/>
    <dgm:cxn modelId="{8288D19B-D4DC-4990-8164-2C543B1A7831}" srcId="{299788C1-60E2-456D-A1B1-AF22E08187F0}" destId="{0D88C544-4D76-4214-850F-ACEC15CBB103}" srcOrd="0" destOrd="0" parTransId="{370FE0C4-FFB8-4950-8997-ABA187DA3D99}" sibTransId="{E3FFD82A-63B5-4529-89A1-AB9B1BC1A7D7}"/>
    <dgm:cxn modelId="{93822943-91CF-4963-8678-25337DC66331}" type="presOf" srcId="{85960588-C366-439B-89E1-ECB94C06E2B5}" destId="{B8143B15-AD92-493A-B076-D1CEC305AD5E}" srcOrd="0" destOrd="0" presId="urn:microsoft.com/office/officeart/2005/8/layout/vList2"/>
    <dgm:cxn modelId="{6C11888D-8BE4-41F8-9446-6C1943D298CF}" type="presOf" srcId="{0D88C544-4D76-4214-850F-ACEC15CBB103}" destId="{DE4450D6-1D9A-4F33-9908-43319517F203}" srcOrd="0" destOrd="0" presId="urn:microsoft.com/office/officeart/2005/8/layout/vList2"/>
    <dgm:cxn modelId="{6920E0C0-D58E-4B34-9E37-B99135731446}" type="presOf" srcId="{180D528B-1B04-4042-BCCF-685C1E751529}" destId="{9A461F6A-018F-495D-8A8B-25FE3B7DE805}" srcOrd="0" destOrd="0" presId="urn:microsoft.com/office/officeart/2005/8/layout/vList2"/>
    <dgm:cxn modelId="{18BAB962-9FA3-4D6C-8D23-A878BB9F73A6}" type="presOf" srcId="{299788C1-60E2-456D-A1B1-AF22E08187F0}" destId="{D53A25B5-9400-4756-9BE2-C05AB9ABD062}" srcOrd="0" destOrd="0" presId="urn:microsoft.com/office/officeart/2005/8/layout/vList2"/>
    <dgm:cxn modelId="{F0B9BF31-4584-44F3-9DA7-A479BE9677FB}" srcId="{299788C1-60E2-456D-A1B1-AF22E08187F0}" destId="{7D6BAAAA-800A-4E47-BFD9-15C8729EB1F9}" srcOrd="2" destOrd="0" parTransId="{2ECF4BA3-FE81-4BD3-BC05-14E483912A5E}" sibTransId="{D7AD62AB-C607-4BC3-A9BD-F79D521B7F72}"/>
    <dgm:cxn modelId="{B7387D97-ECC7-41B4-8591-5B9DAD1588A9}" srcId="{299788C1-60E2-456D-A1B1-AF22E08187F0}" destId="{180D528B-1B04-4042-BCCF-685C1E751529}" srcOrd="1" destOrd="0" parTransId="{4DACE0D8-CFA3-4D6A-9E83-E1A1635774CF}" sibTransId="{09DF8FF3-A6A3-46D5-9735-26DB81896E0E}"/>
    <dgm:cxn modelId="{C563B622-3EAE-46AA-AA9D-F24811822479}" srcId="{299788C1-60E2-456D-A1B1-AF22E08187F0}" destId="{4338F8A6-F7E6-46BD-B57E-92905A3F2790}" srcOrd="4" destOrd="0" parTransId="{518EB6FB-B075-4753-8CFA-68F6E2288617}" sibTransId="{45F8CDB9-2B11-454D-8FB7-D21AAEEC376A}"/>
    <dgm:cxn modelId="{1459EEBD-5443-484F-98D9-B6564F7EA22B}" srcId="{299788C1-60E2-456D-A1B1-AF22E08187F0}" destId="{85960588-C366-439B-89E1-ECB94C06E2B5}" srcOrd="3" destOrd="0" parTransId="{6941576E-918A-4102-AB10-FCF1EC189F2F}" sibTransId="{70A7EAD3-6530-4F0D-9617-C0D38F555670}"/>
    <dgm:cxn modelId="{B6605320-4D86-4139-AFB6-2BDFEC5333A4}" type="presOf" srcId="{4338F8A6-F7E6-46BD-B57E-92905A3F2790}" destId="{96ED2D6C-534E-4362-9500-03D136837F89}" srcOrd="0" destOrd="0" presId="urn:microsoft.com/office/officeart/2005/8/layout/vList2"/>
    <dgm:cxn modelId="{4F6F4F07-65D5-432F-ABDB-C65EEA74B926}" type="presParOf" srcId="{D53A25B5-9400-4756-9BE2-C05AB9ABD062}" destId="{DE4450D6-1D9A-4F33-9908-43319517F203}" srcOrd="0" destOrd="0" presId="urn:microsoft.com/office/officeart/2005/8/layout/vList2"/>
    <dgm:cxn modelId="{75A968CD-6E96-4083-B537-8F50AF0034A9}" type="presParOf" srcId="{D53A25B5-9400-4756-9BE2-C05AB9ABD062}" destId="{D51640C0-83FE-4F56-93AE-5E9119A281EC}" srcOrd="1" destOrd="0" presId="urn:microsoft.com/office/officeart/2005/8/layout/vList2"/>
    <dgm:cxn modelId="{8BD5ED1B-BC7E-434B-AF85-D14EE76028F0}" type="presParOf" srcId="{D53A25B5-9400-4756-9BE2-C05AB9ABD062}" destId="{9A461F6A-018F-495D-8A8B-25FE3B7DE805}" srcOrd="2" destOrd="0" presId="urn:microsoft.com/office/officeart/2005/8/layout/vList2"/>
    <dgm:cxn modelId="{402DA8E4-7FB1-4334-BC13-FEB1B0F612A7}" type="presParOf" srcId="{D53A25B5-9400-4756-9BE2-C05AB9ABD062}" destId="{CC01027F-AA40-434C-A37C-08A9CBFFD733}" srcOrd="3" destOrd="0" presId="urn:microsoft.com/office/officeart/2005/8/layout/vList2"/>
    <dgm:cxn modelId="{AF5DEF4F-EF77-4D9B-8376-404C3F3F8FCB}" type="presParOf" srcId="{D53A25B5-9400-4756-9BE2-C05AB9ABD062}" destId="{AE211968-A459-4473-9D0D-B9A333DCC9AB}" srcOrd="4" destOrd="0" presId="urn:microsoft.com/office/officeart/2005/8/layout/vList2"/>
    <dgm:cxn modelId="{B257C563-7C49-405A-B8ED-B06260DE794B}" type="presParOf" srcId="{D53A25B5-9400-4756-9BE2-C05AB9ABD062}" destId="{6EC08E64-DFE7-4D0A-8CF6-B232B5F97BD5}" srcOrd="5" destOrd="0" presId="urn:microsoft.com/office/officeart/2005/8/layout/vList2"/>
    <dgm:cxn modelId="{7A1B581B-B8A5-4366-B7A3-3356EBFBE2E7}" type="presParOf" srcId="{D53A25B5-9400-4756-9BE2-C05AB9ABD062}" destId="{B8143B15-AD92-493A-B076-D1CEC305AD5E}" srcOrd="6" destOrd="0" presId="urn:microsoft.com/office/officeart/2005/8/layout/vList2"/>
    <dgm:cxn modelId="{C37D4436-99B1-44D4-853F-AAC950263B0D}" type="presParOf" srcId="{D53A25B5-9400-4756-9BE2-C05AB9ABD062}" destId="{9FA1ADBF-1A5E-4177-8EC4-4F5119193F3D}" srcOrd="7" destOrd="0" presId="urn:microsoft.com/office/officeart/2005/8/layout/vList2"/>
    <dgm:cxn modelId="{ABDBFA73-9BD9-4D1F-9EB1-9013FD6AFB74}" type="presParOf" srcId="{D53A25B5-9400-4756-9BE2-C05AB9ABD062}" destId="{96ED2D6C-534E-4362-9500-03D136837F89}" srcOrd="8" destOrd="0" presId="urn:microsoft.com/office/officeart/2005/8/layout/vList2"/>
    <dgm:cxn modelId="{1C4EB520-40AF-4268-8D42-0593FF3F5667}" type="presParOf" srcId="{D53A25B5-9400-4756-9BE2-C05AB9ABD062}" destId="{623F6ACB-D26D-4439-AC8C-BB7A7EC35D08}" srcOrd="9" destOrd="0" presId="urn:microsoft.com/office/officeart/2005/8/layout/vList2"/>
    <dgm:cxn modelId="{A4778F6E-86B0-40E5-8195-58266D922195}" type="presParOf" srcId="{D53A25B5-9400-4756-9BE2-C05AB9ABD062}" destId="{740EF001-B289-419E-BEBB-D82F112B6F8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49A062-5737-4724-927C-652BE0268DF3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0DEC4FE-4E9F-4BAD-99EE-7CAACC660606}">
      <dgm:prSet custT="1"/>
      <dgm:spPr/>
      <dgm:t>
        <a:bodyPr/>
        <a:lstStyle/>
        <a:p>
          <a:pPr rtl="0"/>
          <a:r>
            <a:rPr lang="en-US" sz="3200" b="1" i="0" dirty="0" smtClean="0"/>
            <a:t>First-line </a:t>
          </a:r>
          <a:r>
            <a:rPr lang="en-US" sz="2800" b="1" i="0" dirty="0" smtClean="0"/>
            <a:t>Managers</a:t>
          </a:r>
          <a:endParaRPr lang="en-US" sz="3200" dirty="0"/>
        </a:p>
      </dgm:t>
    </dgm:pt>
    <dgm:pt modelId="{E5045A6F-E333-40BC-93C6-A1E544B5565B}" type="parTrans" cxnId="{5DBCE8B2-5505-4B78-86E7-94F804ED50BB}">
      <dgm:prSet/>
      <dgm:spPr/>
      <dgm:t>
        <a:bodyPr/>
        <a:lstStyle/>
        <a:p>
          <a:endParaRPr lang="en-US"/>
        </a:p>
      </dgm:t>
    </dgm:pt>
    <dgm:pt modelId="{4C816EBB-4BDB-4CAB-9944-2879DA8CB115}" type="sibTrans" cxnId="{5DBCE8B2-5505-4B78-86E7-94F804ED50BB}">
      <dgm:prSet/>
      <dgm:spPr/>
      <dgm:t>
        <a:bodyPr/>
        <a:lstStyle/>
        <a:p>
          <a:endParaRPr lang="en-US"/>
        </a:p>
      </dgm:t>
    </dgm:pt>
    <dgm:pt modelId="{6AFE9754-A954-4B8B-B97F-15F567823DEE}">
      <dgm:prSet/>
      <dgm:spPr/>
      <dgm:t>
        <a:bodyPr/>
        <a:lstStyle/>
        <a:p>
          <a:pPr rtl="0"/>
          <a:r>
            <a:rPr lang="en-US" b="0" i="0" dirty="0" smtClean="0"/>
            <a:t>Individuals who manage the work of non-managerial employees.</a:t>
          </a:r>
          <a:endParaRPr lang="en-US" dirty="0"/>
        </a:p>
      </dgm:t>
    </dgm:pt>
    <dgm:pt modelId="{E7013222-4B37-4E01-ABA0-91D601A41ABA}" type="parTrans" cxnId="{BCE9D414-7012-448F-8760-2108246C0B43}">
      <dgm:prSet/>
      <dgm:spPr/>
      <dgm:t>
        <a:bodyPr/>
        <a:lstStyle/>
        <a:p>
          <a:endParaRPr lang="en-US"/>
        </a:p>
      </dgm:t>
    </dgm:pt>
    <dgm:pt modelId="{139441C5-D7DB-4EC3-B2BD-F86D7BE8CC07}" type="sibTrans" cxnId="{BCE9D414-7012-448F-8760-2108246C0B43}">
      <dgm:prSet/>
      <dgm:spPr/>
      <dgm:t>
        <a:bodyPr/>
        <a:lstStyle/>
        <a:p>
          <a:endParaRPr lang="en-US"/>
        </a:p>
      </dgm:t>
    </dgm:pt>
    <dgm:pt modelId="{163D349C-93C7-475D-923B-62EC5F940706}">
      <dgm:prSet custT="1"/>
      <dgm:spPr/>
      <dgm:t>
        <a:bodyPr/>
        <a:lstStyle/>
        <a:p>
          <a:pPr rtl="0"/>
          <a:r>
            <a:rPr lang="en-US" sz="3200" b="1" i="0" dirty="0" smtClean="0"/>
            <a:t>Middle Managers</a:t>
          </a:r>
          <a:endParaRPr lang="en-US" sz="3200" dirty="0"/>
        </a:p>
      </dgm:t>
    </dgm:pt>
    <dgm:pt modelId="{ED2A6E63-1F54-4366-847F-B4C6DC250F56}" type="parTrans" cxnId="{ABAD9D24-30CE-4558-8E29-64AC1E2ED949}">
      <dgm:prSet/>
      <dgm:spPr/>
      <dgm:t>
        <a:bodyPr/>
        <a:lstStyle/>
        <a:p>
          <a:endParaRPr lang="en-US"/>
        </a:p>
      </dgm:t>
    </dgm:pt>
    <dgm:pt modelId="{D8322954-717F-4D82-9E85-D06366A481AB}" type="sibTrans" cxnId="{ABAD9D24-30CE-4558-8E29-64AC1E2ED949}">
      <dgm:prSet/>
      <dgm:spPr/>
      <dgm:t>
        <a:bodyPr/>
        <a:lstStyle/>
        <a:p>
          <a:endParaRPr lang="en-US"/>
        </a:p>
      </dgm:t>
    </dgm:pt>
    <dgm:pt modelId="{A5A56D98-2D78-4CD0-A028-17EF76DCA57C}">
      <dgm:prSet/>
      <dgm:spPr/>
      <dgm:t>
        <a:bodyPr/>
        <a:lstStyle/>
        <a:p>
          <a:pPr rtl="0"/>
          <a:r>
            <a:rPr lang="en-US" b="0" i="0" smtClean="0"/>
            <a:t>Individuals who manage the work of first-line managers.</a:t>
          </a:r>
          <a:endParaRPr lang="en-US"/>
        </a:p>
      </dgm:t>
    </dgm:pt>
    <dgm:pt modelId="{1841D903-698F-4392-9C75-663822C4294D}" type="parTrans" cxnId="{9205E123-505D-4F55-B1CE-C5BE906A57D2}">
      <dgm:prSet/>
      <dgm:spPr/>
      <dgm:t>
        <a:bodyPr/>
        <a:lstStyle/>
        <a:p>
          <a:endParaRPr lang="en-US"/>
        </a:p>
      </dgm:t>
    </dgm:pt>
    <dgm:pt modelId="{92DEF963-0AC3-4A74-9189-33FF325FCCB3}" type="sibTrans" cxnId="{9205E123-505D-4F55-B1CE-C5BE906A57D2}">
      <dgm:prSet/>
      <dgm:spPr/>
      <dgm:t>
        <a:bodyPr/>
        <a:lstStyle/>
        <a:p>
          <a:endParaRPr lang="en-US"/>
        </a:p>
      </dgm:t>
    </dgm:pt>
    <dgm:pt modelId="{47C2C0F5-A8F6-4A63-A9DE-11BD2B2F86ED}">
      <dgm:prSet custT="1"/>
      <dgm:spPr/>
      <dgm:t>
        <a:bodyPr/>
        <a:lstStyle/>
        <a:p>
          <a:pPr rtl="0"/>
          <a:r>
            <a:rPr lang="en-US" sz="3200" b="1" i="0" dirty="0" smtClean="0"/>
            <a:t>Top Managers</a:t>
          </a:r>
          <a:endParaRPr lang="en-US" sz="3200" dirty="0"/>
        </a:p>
      </dgm:t>
    </dgm:pt>
    <dgm:pt modelId="{2F6EF27F-2FF2-4AA7-9AE5-59183EE79190}" type="parTrans" cxnId="{05F46C0E-A0C8-4EED-8A0B-E5CB925ECEC8}">
      <dgm:prSet/>
      <dgm:spPr/>
      <dgm:t>
        <a:bodyPr/>
        <a:lstStyle/>
        <a:p>
          <a:endParaRPr lang="en-US"/>
        </a:p>
      </dgm:t>
    </dgm:pt>
    <dgm:pt modelId="{33E68CBC-2C71-4651-91FA-3B3653BBEB87}" type="sibTrans" cxnId="{05F46C0E-A0C8-4EED-8A0B-E5CB925ECEC8}">
      <dgm:prSet/>
      <dgm:spPr/>
      <dgm:t>
        <a:bodyPr/>
        <a:lstStyle/>
        <a:p>
          <a:endParaRPr lang="en-US"/>
        </a:p>
      </dgm:t>
    </dgm:pt>
    <dgm:pt modelId="{BA1BB324-2A84-49EC-B29D-A7E66F9D6051}">
      <dgm:prSet/>
      <dgm:spPr/>
      <dgm:t>
        <a:bodyPr/>
        <a:lstStyle/>
        <a:p>
          <a:pPr rtl="0"/>
          <a:r>
            <a:rPr lang="en-US" b="0" i="0" smtClean="0"/>
            <a:t>Individuals who are responsible for making organization-wide decisions and establishing plans and goals that affect the entire organization.</a:t>
          </a:r>
          <a:endParaRPr lang="en-US"/>
        </a:p>
      </dgm:t>
    </dgm:pt>
    <dgm:pt modelId="{669D3626-8B46-47DE-80B7-2FB366F94BEC}" type="parTrans" cxnId="{3ADFA72C-86AF-4C10-9565-02236EF8FD74}">
      <dgm:prSet/>
      <dgm:spPr/>
      <dgm:t>
        <a:bodyPr/>
        <a:lstStyle/>
        <a:p>
          <a:endParaRPr lang="en-US"/>
        </a:p>
      </dgm:t>
    </dgm:pt>
    <dgm:pt modelId="{A6DCD6FB-FBC0-4F34-8244-D8F62448288D}" type="sibTrans" cxnId="{3ADFA72C-86AF-4C10-9565-02236EF8FD74}">
      <dgm:prSet/>
      <dgm:spPr/>
      <dgm:t>
        <a:bodyPr/>
        <a:lstStyle/>
        <a:p>
          <a:endParaRPr lang="en-US"/>
        </a:p>
      </dgm:t>
    </dgm:pt>
    <dgm:pt modelId="{CCBD212B-8706-4F71-8F00-0CFD84E5680F}" type="pres">
      <dgm:prSet presAssocID="{CB49A062-5737-4724-927C-652BE0268D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91CA58-A9B6-48BB-ABD0-B63DEA751964}" type="pres">
      <dgm:prSet presAssocID="{90DEC4FE-4E9F-4BAD-99EE-7CAACC660606}" presName="linNode" presStyleCnt="0"/>
      <dgm:spPr/>
    </dgm:pt>
    <dgm:pt modelId="{807401BB-FCAA-4252-ACD4-18FB8B27439F}" type="pres">
      <dgm:prSet presAssocID="{90DEC4FE-4E9F-4BAD-99EE-7CAACC660606}" presName="parentText" presStyleLbl="node1" presStyleIdx="0" presStyleCnt="3" custScaleX="11841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2ADC8-D5F6-4C3E-B88C-63223C98ECF3}" type="pres">
      <dgm:prSet presAssocID="{90DEC4FE-4E9F-4BAD-99EE-7CAACC66060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40A7C-ADC2-404A-8F0B-6CD7A554387B}" type="pres">
      <dgm:prSet presAssocID="{4C816EBB-4BDB-4CAB-9944-2879DA8CB115}" presName="sp" presStyleCnt="0"/>
      <dgm:spPr/>
    </dgm:pt>
    <dgm:pt modelId="{74BBFED5-2007-490F-94B7-A7A4A3AAEC8C}" type="pres">
      <dgm:prSet presAssocID="{163D349C-93C7-475D-923B-62EC5F940706}" presName="linNode" presStyleCnt="0"/>
      <dgm:spPr/>
    </dgm:pt>
    <dgm:pt modelId="{ED4D55F3-EDDC-48A9-9355-6B154653F18F}" type="pres">
      <dgm:prSet presAssocID="{163D349C-93C7-475D-923B-62EC5F940706}" presName="parentText" presStyleLbl="node1" presStyleIdx="1" presStyleCnt="3" custScaleX="1190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E7F534-7C0C-4014-8BA2-C5731A5C66DD}" type="pres">
      <dgm:prSet presAssocID="{163D349C-93C7-475D-923B-62EC5F94070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D237B-A383-4A83-8C68-126BE0B33E19}" type="pres">
      <dgm:prSet presAssocID="{D8322954-717F-4D82-9E85-D06366A481AB}" presName="sp" presStyleCnt="0"/>
      <dgm:spPr/>
    </dgm:pt>
    <dgm:pt modelId="{9DB02449-3680-463F-91F4-C6E6E5BAAD23}" type="pres">
      <dgm:prSet presAssocID="{47C2C0F5-A8F6-4A63-A9DE-11BD2B2F86ED}" presName="linNode" presStyleCnt="0"/>
      <dgm:spPr/>
    </dgm:pt>
    <dgm:pt modelId="{ED649768-DB68-4927-BC4B-5B6C2E9B247B}" type="pres">
      <dgm:prSet presAssocID="{47C2C0F5-A8F6-4A63-A9DE-11BD2B2F86ED}" presName="parentText" presStyleLbl="node1" presStyleIdx="2" presStyleCnt="3" custScaleX="1186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70FDA4-CA84-4B5A-81C1-5A391B2A6DAA}" type="pres">
      <dgm:prSet presAssocID="{47C2C0F5-A8F6-4A63-A9DE-11BD2B2F86ED}" presName="descendantText" presStyleLbl="alignAccFollowNode1" presStyleIdx="2" presStyleCnt="3" custLinFactNeighborX="413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FDC2F3-3F34-42A9-997B-74E4F7017AE0}" type="presOf" srcId="{90DEC4FE-4E9F-4BAD-99EE-7CAACC660606}" destId="{807401BB-FCAA-4252-ACD4-18FB8B27439F}" srcOrd="0" destOrd="0" presId="urn:microsoft.com/office/officeart/2005/8/layout/vList5"/>
    <dgm:cxn modelId="{1535EDFF-BDFA-4B0D-9ED0-1F11AC613519}" type="presOf" srcId="{6AFE9754-A954-4B8B-B97F-15F567823DEE}" destId="{D3F2ADC8-D5F6-4C3E-B88C-63223C98ECF3}" srcOrd="0" destOrd="0" presId="urn:microsoft.com/office/officeart/2005/8/layout/vList5"/>
    <dgm:cxn modelId="{ABAD9D24-30CE-4558-8E29-64AC1E2ED949}" srcId="{CB49A062-5737-4724-927C-652BE0268DF3}" destId="{163D349C-93C7-475D-923B-62EC5F940706}" srcOrd="1" destOrd="0" parTransId="{ED2A6E63-1F54-4366-847F-B4C6DC250F56}" sibTransId="{D8322954-717F-4D82-9E85-D06366A481AB}"/>
    <dgm:cxn modelId="{5DBCE8B2-5505-4B78-86E7-94F804ED50BB}" srcId="{CB49A062-5737-4724-927C-652BE0268DF3}" destId="{90DEC4FE-4E9F-4BAD-99EE-7CAACC660606}" srcOrd="0" destOrd="0" parTransId="{E5045A6F-E333-40BC-93C6-A1E544B5565B}" sibTransId="{4C816EBB-4BDB-4CAB-9944-2879DA8CB115}"/>
    <dgm:cxn modelId="{ED1D8090-E110-452B-9C54-AFF9B7C35B76}" type="presOf" srcId="{47C2C0F5-A8F6-4A63-A9DE-11BD2B2F86ED}" destId="{ED649768-DB68-4927-BC4B-5B6C2E9B247B}" srcOrd="0" destOrd="0" presId="urn:microsoft.com/office/officeart/2005/8/layout/vList5"/>
    <dgm:cxn modelId="{9205E123-505D-4F55-B1CE-C5BE906A57D2}" srcId="{163D349C-93C7-475D-923B-62EC5F940706}" destId="{A5A56D98-2D78-4CD0-A028-17EF76DCA57C}" srcOrd="0" destOrd="0" parTransId="{1841D903-698F-4392-9C75-663822C4294D}" sibTransId="{92DEF963-0AC3-4A74-9189-33FF325FCCB3}"/>
    <dgm:cxn modelId="{B2E7CE97-BC53-4EB2-9D0E-50EAEE8E041A}" type="presOf" srcId="{BA1BB324-2A84-49EC-B29D-A7E66F9D6051}" destId="{AA70FDA4-CA84-4B5A-81C1-5A391B2A6DAA}" srcOrd="0" destOrd="0" presId="urn:microsoft.com/office/officeart/2005/8/layout/vList5"/>
    <dgm:cxn modelId="{4B27FB4B-5B95-4A57-B6ED-FF0359A378E9}" type="presOf" srcId="{163D349C-93C7-475D-923B-62EC5F940706}" destId="{ED4D55F3-EDDC-48A9-9355-6B154653F18F}" srcOrd="0" destOrd="0" presId="urn:microsoft.com/office/officeart/2005/8/layout/vList5"/>
    <dgm:cxn modelId="{BCE9D414-7012-448F-8760-2108246C0B43}" srcId="{90DEC4FE-4E9F-4BAD-99EE-7CAACC660606}" destId="{6AFE9754-A954-4B8B-B97F-15F567823DEE}" srcOrd="0" destOrd="0" parTransId="{E7013222-4B37-4E01-ABA0-91D601A41ABA}" sibTransId="{139441C5-D7DB-4EC3-B2BD-F86D7BE8CC07}"/>
    <dgm:cxn modelId="{05F46C0E-A0C8-4EED-8A0B-E5CB925ECEC8}" srcId="{CB49A062-5737-4724-927C-652BE0268DF3}" destId="{47C2C0F5-A8F6-4A63-A9DE-11BD2B2F86ED}" srcOrd="2" destOrd="0" parTransId="{2F6EF27F-2FF2-4AA7-9AE5-59183EE79190}" sibTransId="{33E68CBC-2C71-4651-91FA-3B3653BBEB87}"/>
    <dgm:cxn modelId="{84E476DA-3846-46DF-A8E2-E38C56BD3819}" type="presOf" srcId="{CB49A062-5737-4724-927C-652BE0268DF3}" destId="{CCBD212B-8706-4F71-8F00-0CFD84E5680F}" srcOrd="0" destOrd="0" presId="urn:microsoft.com/office/officeart/2005/8/layout/vList5"/>
    <dgm:cxn modelId="{81AE722F-E2AD-4CBC-8E27-C518B95D096A}" type="presOf" srcId="{A5A56D98-2D78-4CD0-A028-17EF76DCA57C}" destId="{C5E7F534-7C0C-4014-8BA2-C5731A5C66DD}" srcOrd="0" destOrd="0" presId="urn:microsoft.com/office/officeart/2005/8/layout/vList5"/>
    <dgm:cxn modelId="{3ADFA72C-86AF-4C10-9565-02236EF8FD74}" srcId="{47C2C0F5-A8F6-4A63-A9DE-11BD2B2F86ED}" destId="{BA1BB324-2A84-49EC-B29D-A7E66F9D6051}" srcOrd="0" destOrd="0" parTransId="{669D3626-8B46-47DE-80B7-2FB366F94BEC}" sibTransId="{A6DCD6FB-FBC0-4F34-8244-D8F62448288D}"/>
    <dgm:cxn modelId="{A5581F79-BC26-4E64-9B34-29544ACBC8D7}" type="presParOf" srcId="{CCBD212B-8706-4F71-8F00-0CFD84E5680F}" destId="{9391CA58-A9B6-48BB-ABD0-B63DEA751964}" srcOrd="0" destOrd="0" presId="urn:microsoft.com/office/officeart/2005/8/layout/vList5"/>
    <dgm:cxn modelId="{D71D4CFE-5E63-45B1-9D88-0A0E8BFEF1FC}" type="presParOf" srcId="{9391CA58-A9B6-48BB-ABD0-B63DEA751964}" destId="{807401BB-FCAA-4252-ACD4-18FB8B27439F}" srcOrd="0" destOrd="0" presId="urn:microsoft.com/office/officeart/2005/8/layout/vList5"/>
    <dgm:cxn modelId="{EBDB03E4-DC31-4362-B31E-896C80640CCC}" type="presParOf" srcId="{9391CA58-A9B6-48BB-ABD0-B63DEA751964}" destId="{D3F2ADC8-D5F6-4C3E-B88C-63223C98ECF3}" srcOrd="1" destOrd="0" presId="urn:microsoft.com/office/officeart/2005/8/layout/vList5"/>
    <dgm:cxn modelId="{F6F21DA1-D5DD-46C7-8B04-811EA8B5BC95}" type="presParOf" srcId="{CCBD212B-8706-4F71-8F00-0CFD84E5680F}" destId="{52140A7C-ADC2-404A-8F0B-6CD7A554387B}" srcOrd="1" destOrd="0" presId="urn:microsoft.com/office/officeart/2005/8/layout/vList5"/>
    <dgm:cxn modelId="{B53E9F79-33C9-4E0A-9899-DF21756A8698}" type="presParOf" srcId="{CCBD212B-8706-4F71-8F00-0CFD84E5680F}" destId="{74BBFED5-2007-490F-94B7-A7A4A3AAEC8C}" srcOrd="2" destOrd="0" presId="urn:microsoft.com/office/officeart/2005/8/layout/vList5"/>
    <dgm:cxn modelId="{15A4D997-A073-4ED9-B551-D45E70AF3601}" type="presParOf" srcId="{74BBFED5-2007-490F-94B7-A7A4A3AAEC8C}" destId="{ED4D55F3-EDDC-48A9-9355-6B154653F18F}" srcOrd="0" destOrd="0" presId="urn:microsoft.com/office/officeart/2005/8/layout/vList5"/>
    <dgm:cxn modelId="{F7D10D41-B45A-4840-852C-AB698BC959E7}" type="presParOf" srcId="{74BBFED5-2007-490F-94B7-A7A4A3AAEC8C}" destId="{C5E7F534-7C0C-4014-8BA2-C5731A5C66DD}" srcOrd="1" destOrd="0" presId="urn:microsoft.com/office/officeart/2005/8/layout/vList5"/>
    <dgm:cxn modelId="{9C3D304D-65ED-499B-AFFB-3D814D1FB139}" type="presParOf" srcId="{CCBD212B-8706-4F71-8F00-0CFD84E5680F}" destId="{5CFD237B-A383-4A83-8C68-126BE0B33E19}" srcOrd="3" destOrd="0" presId="urn:microsoft.com/office/officeart/2005/8/layout/vList5"/>
    <dgm:cxn modelId="{04AD85D9-F66F-4A0A-AB9F-C7A17C4F5A55}" type="presParOf" srcId="{CCBD212B-8706-4F71-8F00-0CFD84E5680F}" destId="{9DB02449-3680-463F-91F4-C6E6E5BAAD23}" srcOrd="4" destOrd="0" presId="urn:microsoft.com/office/officeart/2005/8/layout/vList5"/>
    <dgm:cxn modelId="{DEA117CA-E594-465F-B975-2069DEA29727}" type="presParOf" srcId="{9DB02449-3680-463F-91F4-C6E6E5BAAD23}" destId="{ED649768-DB68-4927-BC4B-5B6C2E9B247B}" srcOrd="0" destOrd="0" presId="urn:microsoft.com/office/officeart/2005/8/layout/vList5"/>
    <dgm:cxn modelId="{37E2D660-9A1E-421B-9305-1A80BC01B0F6}" type="presParOf" srcId="{9DB02449-3680-463F-91F4-C6E6E5BAAD23}" destId="{AA70FDA4-CA84-4B5A-81C1-5A391B2A6DA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000B3D-29CF-4B39-84A5-0A3FC5EE9C3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BDBAB7-C9AF-4D8C-82F6-62ED4FD8242A}">
      <dgm:prSet custT="1"/>
      <dgm:spPr/>
      <dgm:t>
        <a:bodyPr/>
        <a:lstStyle/>
        <a:p>
          <a:pPr rtl="0"/>
          <a:r>
            <a:rPr lang="en-US" sz="4000" b="0" i="0" dirty="0" smtClean="0"/>
            <a:t>Three Approaches</a:t>
          </a:r>
          <a:endParaRPr lang="en-US" sz="4000" dirty="0"/>
        </a:p>
      </dgm:t>
    </dgm:pt>
    <dgm:pt modelId="{2AA48877-B06D-4F5F-B04B-512E1FD154D6}" type="parTrans" cxnId="{7D558DC2-582F-4AB9-9BE1-D9685B2A24B5}">
      <dgm:prSet/>
      <dgm:spPr/>
      <dgm:t>
        <a:bodyPr/>
        <a:lstStyle/>
        <a:p>
          <a:endParaRPr lang="en-US"/>
        </a:p>
      </dgm:t>
    </dgm:pt>
    <dgm:pt modelId="{F61FC82C-517B-40B3-B752-C41578A33345}" type="sibTrans" cxnId="{7D558DC2-582F-4AB9-9BE1-D9685B2A24B5}">
      <dgm:prSet/>
      <dgm:spPr/>
      <dgm:t>
        <a:bodyPr/>
        <a:lstStyle/>
        <a:p>
          <a:endParaRPr lang="en-US"/>
        </a:p>
      </dgm:t>
    </dgm:pt>
    <dgm:pt modelId="{EC904CFF-77E9-4F95-9BB2-5B7C1FAA97E3}">
      <dgm:prSet custT="1"/>
      <dgm:spPr/>
      <dgm:t>
        <a:bodyPr/>
        <a:lstStyle/>
        <a:p>
          <a:pPr rtl="0"/>
          <a:r>
            <a:rPr lang="en-US" sz="2800" b="0" i="0" dirty="0" smtClean="0"/>
            <a:t>A. Functions they perform.</a:t>
          </a:r>
          <a:endParaRPr lang="en-US" sz="2800" dirty="0"/>
        </a:p>
      </dgm:t>
    </dgm:pt>
    <dgm:pt modelId="{4AD3601D-ADEE-4BBE-8571-424FD99020AA}" type="parTrans" cxnId="{1E8F71C4-FF9D-4537-AC53-700504E786E3}">
      <dgm:prSet/>
      <dgm:spPr/>
      <dgm:t>
        <a:bodyPr/>
        <a:lstStyle/>
        <a:p>
          <a:endParaRPr lang="en-US"/>
        </a:p>
      </dgm:t>
    </dgm:pt>
    <dgm:pt modelId="{914692C2-C289-40CC-A938-60DD15412522}" type="sibTrans" cxnId="{1E8F71C4-FF9D-4537-AC53-700504E786E3}">
      <dgm:prSet/>
      <dgm:spPr/>
      <dgm:t>
        <a:bodyPr/>
        <a:lstStyle/>
        <a:p>
          <a:endParaRPr lang="en-US"/>
        </a:p>
      </dgm:t>
    </dgm:pt>
    <dgm:pt modelId="{C3170222-C88E-4C40-99AF-DF70A23FDF04}">
      <dgm:prSet custT="1"/>
      <dgm:spPr/>
      <dgm:t>
        <a:bodyPr/>
        <a:lstStyle/>
        <a:p>
          <a:pPr rtl="0"/>
          <a:r>
            <a:rPr lang="en-US" sz="2800" b="0" i="0" dirty="0" smtClean="0"/>
            <a:t>B.  Roles they play.</a:t>
          </a:r>
          <a:endParaRPr lang="en-US" sz="2800" dirty="0"/>
        </a:p>
      </dgm:t>
    </dgm:pt>
    <dgm:pt modelId="{B3E0B862-0551-430A-B4A8-3B148EE7C185}" type="parTrans" cxnId="{10D29518-2B67-43E1-9800-AF5D622C40E2}">
      <dgm:prSet/>
      <dgm:spPr/>
      <dgm:t>
        <a:bodyPr/>
        <a:lstStyle/>
        <a:p>
          <a:endParaRPr lang="en-US"/>
        </a:p>
      </dgm:t>
    </dgm:pt>
    <dgm:pt modelId="{2A5CD8D6-6682-4590-B1B8-B6AD5B809573}" type="sibTrans" cxnId="{10D29518-2B67-43E1-9800-AF5D622C40E2}">
      <dgm:prSet/>
      <dgm:spPr/>
      <dgm:t>
        <a:bodyPr/>
        <a:lstStyle/>
        <a:p>
          <a:endParaRPr lang="en-US"/>
        </a:p>
      </dgm:t>
    </dgm:pt>
    <dgm:pt modelId="{1D8D4BED-A726-4D0C-81AA-F0FB5B0CEB45}">
      <dgm:prSet custT="1"/>
      <dgm:spPr/>
      <dgm:t>
        <a:bodyPr/>
        <a:lstStyle/>
        <a:p>
          <a:pPr rtl="0"/>
          <a:r>
            <a:rPr lang="en-US" sz="2800" b="0" i="0" dirty="0" smtClean="0"/>
            <a:t>C. Skills they need.</a:t>
          </a:r>
          <a:endParaRPr lang="en-US" sz="2800" dirty="0"/>
        </a:p>
      </dgm:t>
    </dgm:pt>
    <dgm:pt modelId="{214F8F77-2985-4052-AE5C-EC184FB1649B}" type="parTrans" cxnId="{083017C2-AE3B-4E00-8FA6-1C41C3D78B01}">
      <dgm:prSet/>
      <dgm:spPr/>
      <dgm:t>
        <a:bodyPr/>
        <a:lstStyle/>
        <a:p>
          <a:endParaRPr lang="en-US"/>
        </a:p>
      </dgm:t>
    </dgm:pt>
    <dgm:pt modelId="{529BE557-6047-4AA8-A7C6-24320BA1A187}" type="sibTrans" cxnId="{083017C2-AE3B-4E00-8FA6-1C41C3D78B01}">
      <dgm:prSet/>
      <dgm:spPr/>
      <dgm:t>
        <a:bodyPr/>
        <a:lstStyle/>
        <a:p>
          <a:endParaRPr lang="en-US"/>
        </a:p>
      </dgm:t>
    </dgm:pt>
    <dgm:pt modelId="{EAB13A07-CC4C-4AB1-BF3B-6D061E34E701}" type="pres">
      <dgm:prSet presAssocID="{FC000B3D-29CF-4B39-84A5-0A3FC5EE9C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433075-90DD-46E6-A900-223AFD99AFEB}" type="pres">
      <dgm:prSet presAssocID="{75BDBAB7-C9AF-4D8C-82F6-62ED4FD8242A}" presName="linNode" presStyleCnt="0"/>
      <dgm:spPr/>
    </dgm:pt>
    <dgm:pt modelId="{8A4E97CA-2542-4C59-A49E-DF59DD2307D5}" type="pres">
      <dgm:prSet presAssocID="{75BDBAB7-C9AF-4D8C-82F6-62ED4FD8242A}" presName="parentText" presStyleLbl="node1" presStyleIdx="0" presStyleCnt="1" custLinFactNeighborX="-3748" custLinFactNeighborY="-15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70D039-0953-4C2C-BC83-DE44996D281E}" type="pres">
      <dgm:prSet presAssocID="{75BDBAB7-C9AF-4D8C-82F6-62ED4FD8242A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12B53B-0A59-470B-B677-6949FD106A55}" type="presOf" srcId="{C3170222-C88E-4C40-99AF-DF70A23FDF04}" destId="{8570D039-0953-4C2C-BC83-DE44996D281E}" srcOrd="0" destOrd="1" presId="urn:microsoft.com/office/officeart/2005/8/layout/vList5"/>
    <dgm:cxn modelId="{0159250B-2F00-4F8D-8D17-12A7F3E9666D}" type="presOf" srcId="{75BDBAB7-C9AF-4D8C-82F6-62ED4FD8242A}" destId="{8A4E97CA-2542-4C59-A49E-DF59DD2307D5}" srcOrd="0" destOrd="0" presId="urn:microsoft.com/office/officeart/2005/8/layout/vList5"/>
    <dgm:cxn modelId="{6F4C53E2-C1AF-409E-862E-4D9F192DC6D3}" type="presOf" srcId="{1D8D4BED-A726-4D0C-81AA-F0FB5B0CEB45}" destId="{8570D039-0953-4C2C-BC83-DE44996D281E}" srcOrd="0" destOrd="2" presId="urn:microsoft.com/office/officeart/2005/8/layout/vList5"/>
    <dgm:cxn modelId="{7D558DC2-582F-4AB9-9BE1-D9685B2A24B5}" srcId="{FC000B3D-29CF-4B39-84A5-0A3FC5EE9C35}" destId="{75BDBAB7-C9AF-4D8C-82F6-62ED4FD8242A}" srcOrd="0" destOrd="0" parTransId="{2AA48877-B06D-4F5F-B04B-512E1FD154D6}" sibTransId="{F61FC82C-517B-40B3-B752-C41578A33345}"/>
    <dgm:cxn modelId="{27484C9A-7A0D-4A93-8789-8FCE3891C3CB}" type="presOf" srcId="{FC000B3D-29CF-4B39-84A5-0A3FC5EE9C35}" destId="{EAB13A07-CC4C-4AB1-BF3B-6D061E34E701}" srcOrd="0" destOrd="0" presId="urn:microsoft.com/office/officeart/2005/8/layout/vList5"/>
    <dgm:cxn modelId="{1E8F71C4-FF9D-4537-AC53-700504E786E3}" srcId="{75BDBAB7-C9AF-4D8C-82F6-62ED4FD8242A}" destId="{EC904CFF-77E9-4F95-9BB2-5B7C1FAA97E3}" srcOrd="0" destOrd="0" parTransId="{4AD3601D-ADEE-4BBE-8571-424FD99020AA}" sibTransId="{914692C2-C289-40CC-A938-60DD15412522}"/>
    <dgm:cxn modelId="{083017C2-AE3B-4E00-8FA6-1C41C3D78B01}" srcId="{75BDBAB7-C9AF-4D8C-82F6-62ED4FD8242A}" destId="{1D8D4BED-A726-4D0C-81AA-F0FB5B0CEB45}" srcOrd="2" destOrd="0" parTransId="{214F8F77-2985-4052-AE5C-EC184FB1649B}" sibTransId="{529BE557-6047-4AA8-A7C6-24320BA1A187}"/>
    <dgm:cxn modelId="{10D29518-2B67-43E1-9800-AF5D622C40E2}" srcId="{75BDBAB7-C9AF-4D8C-82F6-62ED4FD8242A}" destId="{C3170222-C88E-4C40-99AF-DF70A23FDF04}" srcOrd="1" destOrd="0" parTransId="{B3E0B862-0551-430A-B4A8-3B148EE7C185}" sibTransId="{2A5CD8D6-6682-4590-B1B8-B6AD5B809573}"/>
    <dgm:cxn modelId="{CE79BDE6-B909-424D-BF86-B90D68D55735}" type="presOf" srcId="{EC904CFF-77E9-4F95-9BB2-5B7C1FAA97E3}" destId="{8570D039-0953-4C2C-BC83-DE44996D281E}" srcOrd="0" destOrd="0" presId="urn:microsoft.com/office/officeart/2005/8/layout/vList5"/>
    <dgm:cxn modelId="{F770FF8A-832F-4203-BC83-95C0F7745ADF}" type="presParOf" srcId="{EAB13A07-CC4C-4AB1-BF3B-6D061E34E701}" destId="{9E433075-90DD-46E6-A900-223AFD99AFEB}" srcOrd="0" destOrd="0" presId="urn:microsoft.com/office/officeart/2005/8/layout/vList5"/>
    <dgm:cxn modelId="{94039E41-04D0-4F72-ABDA-5CE888117011}" type="presParOf" srcId="{9E433075-90DD-46E6-A900-223AFD99AFEB}" destId="{8A4E97CA-2542-4C59-A49E-DF59DD2307D5}" srcOrd="0" destOrd="0" presId="urn:microsoft.com/office/officeart/2005/8/layout/vList5"/>
    <dgm:cxn modelId="{B84FC4BF-F8B3-4F84-BD6E-C39037725DE5}" type="presParOf" srcId="{9E433075-90DD-46E6-A900-223AFD99AFEB}" destId="{8570D039-0953-4C2C-BC83-DE44996D281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A44CBD-4A7C-4D34-A85D-8DFD1397CE7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55BC3A7-B4FE-4D3D-B866-28086E60D494}">
      <dgm:prSet custT="1"/>
      <dgm:spPr/>
      <dgm:t>
        <a:bodyPr/>
        <a:lstStyle/>
        <a:p>
          <a:pPr rtl="0"/>
          <a:r>
            <a:rPr lang="en-US" sz="4000" b="0" i="0" smtClean="0"/>
            <a:t>Planning</a:t>
          </a:r>
          <a:endParaRPr lang="en-US" sz="4000"/>
        </a:p>
      </dgm:t>
    </dgm:pt>
    <dgm:pt modelId="{08267099-F112-424D-9A3D-0D17A415E288}" type="parTrans" cxnId="{C51ED2FA-AFF2-423E-96F9-81B39B5DD400}">
      <dgm:prSet/>
      <dgm:spPr/>
      <dgm:t>
        <a:bodyPr/>
        <a:lstStyle/>
        <a:p>
          <a:endParaRPr lang="en-US"/>
        </a:p>
      </dgm:t>
    </dgm:pt>
    <dgm:pt modelId="{C009AE8C-C01A-4B41-A407-24A5B840A775}" type="sibTrans" cxnId="{C51ED2FA-AFF2-423E-96F9-81B39B5DD400}">
      <dgm:prSet/>
      <dgm:spPr/>
      <dgm:t>
        <a:bodyPr/>
        <a:lstStyle/>
        <a:p>
          <a:endParaRPr lang="en-US"/>
        </a:p>
      </dgm:t>
    </dgm:pt>
    <dgm:pt modelId="{E5DC7EA1-FA49-4833-9284-0926C52BEE43}">
      <dgm:prSet/>
      <dgm:spPr/>
      <dgm:t>
        <a:bodyPr/>
        <a:lstStyle/>
        <a:p>
          <a:pPr rtl="0"/>
          <a:r>
            <a:rPr lang="en-US" b="0" i="0" smtClean="0"/>
            <a:t>Defining goals, establishing strategies to achieve goals, developing plans to integrate and coordinate activities.</a:t>
          </a:r>
          <a:endParaRPr lang="en-US"/>
        </a:p>
      </dgm:t>
    </dgm:pt>
    <dgm:pt modelId="{2CD63E9A-90AB-42CF-9EE2-FC246D0EEBD4}" type="parTrans" cxnId="{07DE56D5-3E9A-4EA7-B92D-993CC5A30546}">
      <dgm:prSet/>
      <dgm:spPr/>
      <dgm:t>
        <a:bodyPr/>
        <a:lstStyle/>
        <a:p>
          <a:endParaRPr lang="en-US"/>
        </a:p>
      </dgm:t>
    </dgm:pt>
    <dgm:pt modelId="{6F157418-4859-479B-9B70-530E2E8F3B26}" type="sibTrans" cxnId="{07DE56D5-3E9A-4EA7-B92D-993CC5A30546}">
      <dgm:prSet/>
      <dgm:spPr/>
      <dgm:t>
        <a:bodyPr/>
        <a:lstStyle/>
        <a:p>
          <a:endParaRPr lang="en-US"/>
        </a:p>
      </dgm:t>
    </dgm:pt>
    <dgm:pt modelId="{85BBD819-A2BD-4810-8877-81AB6799E092}">
      <dgm:prSet custT="1"/>
      <dgm:spPr/>
      <dgm:t>
        <a:bodyPr/>
        <a:lstStyle/>
        <a:p>
          <a:pPr rtl="0"/>
          <a:r>
            <a:rPr lang="en-US" sz="4000" b="0" i="0" dirty="0" smtClean="0"/>
            <a:t>Organizing</a:t>
          </a:r>
          <a:endParaRPr lang="en-US" sz="4000" dirty="0"/>
        </a:p>
      </dgm:t>
    </dgm:pt>
    <dgm:pt modelId="{DA8611E1-E678-497E-9B2E-A189D2BE22DC}" type="parTrans" cxnId="{8F7C336A-B0AE-4952-BED2-3A175BD4129F}">
      <dgm:prSet/>
      <dgm:spPr/>
      <dgm:t>
        <a:bodyPr/>
        <a:lstStyle/>
        <a:p>
          <a:endParaRPr lang="en-US"/>
        </a:p>
      </dgm:t>
    </dgm:pt>
    <dgm:pt modelId="{113A5CD5-10D5-44D8-AB3A-0D8F71A7FCF2}" type="sibTrans" cxnId="{8F7C336A-B0AE-4952-BED2-3A175BD4129F}">
      <dgm:prSet/>
      <dgm:spPr/>
      <dgm:t>
        <a:bodyPr/>
        <a:lstStyle/>
        <a:p>
          <a:endParaRPr lang="en-US"/>
        </a:p>
      </dgm:t>
    </dgm:pt>
    <dgm:pt modelId="{D9B2A5F4-78D2-4530-9D75-EFB94DF1DA73}">
      <dgm:prSet/>
      <dgm:spPr/>
      <dgm:t>
        <a:bodyPr/>
        <a:lstStyle/>
        <a:p>
          <a:pPr rtl="0"/>
          <a:r>
            <a:rPr lang="en-US" b="0" i="0" dirty="0" smtClean="0"/>
            <a:t>Arranging and structuring work to accomplish goals.</a:t>
          </a:r>
          <a:endParaRPr lang="en-US" dirty="0"/>
        </a:p>
      </dgm:t>
    </dgm:pt>
    <dgm:pt modelId="{6E22C869-7AF8-4067-BFE8-5896B8BB2445}" type="parTrans" cxnId="{2AC3358B-EFE8-4FCC-9295-FC8B970D1381}">
      <dgm:prSet/>
      <dgm:spPr/>
      <dgm:t>
        <a:bodyPr/>
        <a:lstStyle/>
        <a:p>
          <a:endParaRPr lang="en-US"/>
        </a:p>
      </dgm:t>
    </dgm:pt>
    <dgm:pt modelId="{A465D4C5-CA43-4CE5-AAF8-E5B69744163B}" type="sibTrans" cxnId="{2AC3358B-EFE8-4FCC-9295-FC8B970D1381}">
      <dgm:prSet/>
      <dgm:spPr/>
      <dgm:t>
        <a:bodyPr/>
        <a:lstStyle/>
        <a:p>
          <a:endParaRPr lang="en-US"/>
        </a:p>
      </dgm:t>
    </dgm:pt>
    <dgm:pt modelId="{2357DB68-332D-4370-8AAA-FB7E56D9A034}">
      <dgm:prSet custT="1"/>
      <dgm:spPr/>
      <dgm:t>
        <a:bodyPr/>
        <a:lstStyle/>
        <a:p>
          <a:pPr rtl="0"/>
          <a:r>
            <a:rPr lang="en-US" sz="4000" b="0" i="0" smtClean="0"/>
            <a:t>Leading</a:t>
          </a:r>
          <a:endParaRPr lang="en-US" sz="4000"/>
        </a:p>
      </dgm:t>
    </dgm:pt>
    <dgm:pt modelId="{C68C17D2-8D9B-41B9-A205-C86807B0F5F2}" type="parTrans" cxnId="{C3F2F234-14A5-46AA-AA07-7619CE94F9F7}">
      <dgm:prSet/>
      <dgm:spPr/>
      <dgm:t>
        <a:bodyPr/>
        <a:lstStyle/>
        <a:p>
          <a:endParaRPr lang="en-US"/>
        </a:p>
      </dgm:t>
    </dgm:pt>
    <dgm:pt modelId="{F89162A8-B45D-458F-9464-6FB405945322}" type="sibTrans" cxnId="{C3F2F234-14A5-46AA-AA07-7619CE94F9F7}">
      <dgm:prSet/>
      <dgm:spPr/>
      <dgm:t>
        <a:bodyPr/>
        <a:lstStyle/>
        <a:p>
          <a:endParaRPr lang="en-US"/>
        </a:p>
      </dgm:t>
    </dgm:pt>
    <dgm:pt modelId="{12F10304-23DE-41D0-A6D8-F2AF6634CC46}">
      <dgm:prSet/>
      <dgm:spPr/>
      <dgm:t>
        <a:bodyPr/>
        <a:lstStyle/>
        <a:p>
          <a:pPr rtl="0"/>
          <a:r>
            <a:rPr lang="en-US" b="0" i="0" smtClean="0"/>
            <a:t>Working with and through people to accomplish goals.</a:t>
          </a:r>
          <a:endParaRPr lang="en-US"/>
        </a:p>
      </dgm:t>
    </dgm:pt>
    <dgm:pt modelId="{F7E61352-99C8-4636-891C-CE08E34860F2}" type="parTrans" cxnId="{6CF92CBC-1A7A-43A0-8364-7791FAE52ACC}">
      <dgm:prSet/>
      <dgm:spPr/>
      <dgm:t>
        <a:bodyPr/>
        <a:lstStyle/>
        <a:p>
          <a:endParaRPr lang="en-US"/>
        </a:p>
      </dgm:t>
    </dgm:pt>
    <dgm:pt modelId="{4EA52B36-8AAD-48D3-9335-2574A64E495A}" type="sibTrans" cxnId="{6CF92CBC-1A7A-43A0-8364-7791FAE52ACC}">
      <dgm:prSet/>
      <dgm:spPr/>
      <dgm:t>
        <a:bodyPr/>
        <a:lstStyle/>
        <a:p>
          <a:endParaRPr lang="en-US"/>
        </a:p>
      </dgm:t>
    </dgm:pt>
    <dgm:pt modelId="{95AABA69-CCAC-44E6-8133-2508F302FA86}">
      <dgm:prSet custT="1"/>
      <dgm:spPr/>
      <dgm:t>
        <a:bodyPr/>
        <a:lstStyle/>
        <a:p>
          <a:pPr rtl="0"/>
          <a:r>
            <a:rPr lang="en-US" sz="4000" b="0" i="0" dirty="0" smtClean="0"/>
            <a:t>Controlling</a:t>
          </a:r>
          <a:endParaRPr lang="en-US" sz="4500" dirty="0"/>
        </a:p>
      </dgm:t>
    </dgm:pt>
    <dgm:pt modelId="{BA36AC9F-27A7-4683-8FE5-8E7247A8A9D3}" type="parTrans" cxnId="{E94447BF-0126-4698-9467-178A830EE9B7}">
      <dgm:prSet/>
      <dgm:spPr/>
      <dgm:t>
        <a:bodyPr/>
        <a:lstStyle/>
        <a:p>
          <a:endParaRPr lang="en-US"/>
        </a:p>
      </dgm:t>
    </dgm:pt>
    <dgm:pt modelId="{EB7E80F9-9419-47C3-AE77-3D80B3423D7D}" type="sibTrans" cxnId="{E94447BF-0126-4698-9467-178A830EE9B7}">
      <dgm:prSet/>
      <dgm:spPr/>
      <dgm:t>
        <a:bodyPr/>
        <a:lstStyle/>
        <a:p>
          <a:endParaRPr lang="en-US"/>
        </a:p>
      </dgm:t>
    </dgm:pt>
    <dgm:pt modelId="{35CEB686-82A4-4709-8073-8CE6D03EB800}">
      <dgm:prSet/>
      <dgm:spPr/>
      <dgm:t>
        <a:bodyPr/>
        <a:lstStyle/>
        <a:p>
          <a:pPr rtl="0"/>
          <a:r>
            <a:rPr lang="en-US" b="0" i="0" smtClean="0"/>
            <a:t>Monitoring, comparing, and correcting work.</a:t>
          </a:r>
          <a:endParaRPr lang="en-US"/>
        </a:p>
      </dgm:t>
    </dgm:pt>
    <dgm:pt modelId="{4EEC3C2D-09D2-4992-8F0D-24243D8B7298}" type="parTrans" cxnId="{3698ED20-537B-40D8-A535-266CF306E4F5}">
      <dgm:prSet/>
      <dgm:spPr/>
      <dgm:t>
        <a:bodyPr/>
        <a:lstStyle/>
        <a:p>
          <a:endParaRPr lang="en-US"/>
        </a:p>
      </dgm:t>
    </dgm:pt>
    <dgm:pt modelId="{D4C3B98B-4421-4B7E-A9C7-C515719970F3}" type="sibTrans" cxnId="{3698ED20-537B-40D8-A535-266CF306E4F5}">
      <dgm:prSet/>
      <dgm:spPr/>
      <dgm:t>
        <a:bodyPr/>
        <a:lstStyle/>
        <a:p>
          <a:endParaRPr lang="en-US"/>
        </a:p>
      </dgm:t>
    </dgm:pt>
    <dgm:pt modelId="{D696C0EE-CC73-464C-97FB-E81925E878B8}" type="pres">
      <dgm:prSet presAssocID="{E0A44CBD-4A7C-4D34-A85D-8DFD1397CE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7CAAF5-897B-45DB-9E9A-2590626C6E1F}" type="pres">
      <dgm:prSet presAssocID="{F55BC3A7-B4FE-4D3D-B866-28086E60D494}" presName="linNode" presStyleCnt="0"/>
      <dgm:spPr/>
    </dgm:pt>
    <dgm:pt modelId="{46870FEA-4B1A-4A71-ADFE-5E509AE73ADC}" type="pres">
      <dgm:prSet presAssocID="{F55BC3A7-B4FE-4D3D-B866-28086E60D494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20A2B5-B51B-4766-8BC7-5315ED46473D}" type="pres">
      <dgm:prSet presAssocID="{F55BC3A7-B4FE-4D3D-B866-28086E60D494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699BC4-04B1-4C4D-A70A-CC9889B55CC4}" type="pres">
      <dgm:prSet presAssocID="{C009AE8C-C01A-4B41-A407-24A5B840A775}" presName="sp" presStyleCnt="0"/>
      <dgm:spPr/>
    </dgm:pt>
    <dgm:pt modelId="{A11EE74D-B4E6-4585-B89C-E1C740292557}" type="pres">
      <dgm:prSet presAssocID="{85BBD819-A2BD-4810-8877-81AB6799E092}" presName="linNode" presStyleCnt="0"/>
      <dgm:spPr/>
    </dgm:pt>
    <dgm:pt modelId="{7860B95A-0DD2-4CE9-BCE1-E4968BA81ABD}" type="pres">
      <dgm:prSet presAssocID="{85BBD819-A2BD-4810-8877-81AB6799E092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CC7F2B-2CA8-4282-B1F7-78F34FE3F9CD}" type="pres">
      <dgm:prSet presAssocID="{85BBD819-A2BD-4810-8877-81AB6799E092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E719FF-A2D7-4B4B-BF9C-78771857CEF3}" type="pres">
      <dgm:prSet presAssocID="{113A5CD5-10D5-44D8-AB3A-0D8F71A7FCF2}" presName="sp" presStyleCnt="0"/>
      <dgm:spPr/>
    </dgm:pt>
    <dgm:pt modelId="{54DC2455-C022-4B48-9C58-116BE8B9C948}" type="pres">
      <dgm:prSet presAssocID="{2357DB68-332D-4370-8AAA-FB7E56D9A034}" presName="linNode" presStyleCnt="0"/>
      <dgm:spPr/>
    </dgm:pt>
    <dgm:pt modelId="{FCD20557-424A-42AE-AA38-21AD90F9D0C2}" type="pres">
      <dgm:prSet presAssocID="{2357DB68-332D-4370-8AAA-FB7E56D9A034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9318F-0E0D-4AA2-BCCD-42260579E0CA}" type="pres">
      <dgm:prSet presAssocID="{2357DB68-332D-4370-8AAA-FB7E56D9A034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B8D5D-D5C8-4E24-B4CD-4F179A820B76}" type="pres">
      <dgm:prSet presAssocID="{F89162A8-B45D-458F-9464-6FB405945322}" presName="sp" presStyleCnt="0"/>
      <dgm:spPr/>
    </dgm:pt>
    <dgm:pt modelId="{780F0F1F-64B8-41A4-ADDD-AD8A4F352563}" type="pres">
      <dgm:prSet presAssocID="{95AABA69-CCAC-44E6-8133-2508F302FA86}" presName="linNode" presStyleCnt="0"/>
      <dgm:spPr/>
    </dgm:pt>
    <dgm:pt modelId="{4039B20B-0442-43AC-B454-A0EEC37191E7}" type="pres">
      <dgm:prSet presAssocID="{95AABA69-CCAC-44E6-8133-2508F302FA86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EC5089-620D-412D-A697-2AE3ED3527D2}" type="pres">
      <dgm:prSet presAssocID="{95AABA69-CCAC-44E6-8133-2508F302FA86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BC3E65-AA35-4514-A6C7-508D1FF75583}" type="presOf" srcId="{95AABA69-CCAC-44E6-8133-2508F302FA86}" destId="{4039B20B-0442-43AC-B454-A0EEC37191E7}" srcOrd="0" destOrd="0" presId="urn:microsoft.com/office/officeart/2005/8/layout/vList5"/>
    <dgm:cxn modelId="{8F7C336A-B0AE-4952-BED2-3A175BD4129F}" srcId="{E0A44CBD-4A7C-4D34-A85D-8DFD1397CE76}" destId="{85BBD819-A2BD-4810-8877-81AB6799E092}" srcOrd="1" destOrd="0" parTransId="{DA8611E1-E678-497E-9B2E-A189D2BE22DC}" sibTransId="{113A5CD5-10D5-44D8-AB3A-0D8F71A7FCF2}"/>
    <dgm:cxn modelId="{2AC3358B-EFE8-4FCC-9295-FC8B970D1381}" srcId="{85BBD819-A2BD-4810-8877-81AB6799E092}" destId="{D9B2A5F4-78D2-4530-9D75-EFB94DF1DA73}" srcOrd="0" destOrd="0" parTransId="{6E22C869-7AF8-4067-BFE8-5896B8BB2445}" sibTransId="{A465D4C5-CA43-4CE5-AAF8-E5B69744163B}"/>
    <dgm:cxn modelId="{E94447BF-0126-4698-9467-178A830EE9B7}" srcId="{E0A44CBD-4A7C-4D34-A85D-8DFD1397CE76}" destId="{95AABA69-CCAC-44E6-8133-2508F302FA86}" srcOrd="3" destOrd="0" parTransId="{BA36AC9F-27A7-4683-8FE5-8E7247A8A9D3}" sibTransId="{EB7E80F9-9419-47C3-AE77-3D80B3423D7D}"/>
    <dgm:cxn modelId="{C51ED2FA-AFF2-423E-96F9-81B39B5DD400}" srcId="{E0A44CBD-4A7C-4D34-A85D-8DFD1397CE76}" destId="{F55BC3A7-B4FE-4D3D-B866-28086E60D494}" srcOrd="0" destOrd="0" parTransId="{08267099-F112-424D-9A3D-0D17A415E288}" sibTransId="{C009AE8C-C01A-4B41-A407-24A5B840A775}"/>
    <dgm:cxn modelId="{C3F2F234-14A5-46AA-AA07-7619CE94F9F7}" srcId="{E0A44CBD-4A7C-4D34-A85D-8DFD1397CE76}" destId="{2357DB68-332D-4370-8AAA-FB7E56D9A034}" srcOrd="2" destOrd="0" parTransId="{C68C17D2-8D9B-41B9-A205-C86807B0F5F2}" sibTransId="{F89162A8-B45D-458F-9464-6FB405945322}"/>
    <dgm:cxn modelId="{AD0208F1-C828-41AB-9F71-D49067FADEF2}" type="presOf" srcId="{D9B2A5F4-78D2-4530-9D75-EFB94DF1DA73}" destId="{AFCC7F2B-2CA8-4282-B1F7-78F34FE3F9CD}" srcOrd="0" destOrd="0" presId="urn:microsoft.com/office/officeart/2005/8/layout/vList5"/>
    <dgm:cxn modelId="{07DE56D5-3E9A-4EA7-B92D-993CC5A30546}" srcId="{F55BC3A7-B4FE-4D3D-B866-28086E60D494}" destId="{E5DC7EA1-FA49-4833-9284-0926C52BEE43}" srcOrd="0" destOrd="0" parTransId="{2CD63E9A-90AB-42CF-9EE2-FC246D0EEBD4}" sibTransId="{6F157418-4859-479B-9B70-530E2E8F3B26}"/>
    <dgm:cxn modelId="{6CF92CBC-1A7A-43A0-8364-7791FAE52ACC}" srcId="{2357DB68-332D-4370-8AAA-FB7E56D9A034}" destId="{12F10304-23DE-41D0-A6D8-F2AF6634CC46}" srcOrd="0" destOrd="0" parTransId="{F7E61352-99C8-4636-891C-CE08E34860F2}" sibTransId="{4EA52B36-8AAD-48D3-9335-2574A64E495A}"/>
    <dgm:cxn modelId="{75F0F995-16FC-4A53-8572-B09B01BAD405}" type="presOf" srcId="{85BBD819-A2BD-4810-8877-81AB6799E092}" destId="{7860B95A-0DD2-4CE9-BCE1-E4968BA81ABD}" srcOrd="0" destOrd="0" presId="urn:microsoft.com/office/officeart/2005/8/layout/vList5"/>
    <dgm:cxn modelId="{CD3D90CC-CCF6-4589-ACD4-EA2324AB961F}" type="presOf" srcId="{F55BC3A7-B4FE-4D3D-B866-28086E60D494}" destId="{46870FEA-4B1A-4A71-ADFE-5E509AE73ADC}" srcOrd="0" destOrd="0" presId="urn:microsoft.com/office/officeart/2005/8/layout/vList5"/>
    <dgm:cxn modelId="{94794609-4FD3-45B2-A39A-7782A7A830AC}" type="presOf" srcId="{E5DC7EA1-FA49-4833-9284-0926C52BEE43}" destId="{6320A2B5-B51B-4766-8BC7-5315ED46473D}" srcOrd="0" destOrd="0" presId="urn:microsoft.com/office/officeart/2005/8/layout/vList5"/>
    <dgm:cxn modelId="{3698ED20-537B-40D8-A535-266CF306E4F5}" srcId="{95AABA69-CCAC-44E6-8133-2508F302FA86}" destId="{35CEB686-82A4-4709-8073-8CE6D03EB800}" srcOrd="0" destOrd="0" parTransId="{4EEC3C2D-09D2-4992-8F0D-24243D8B7298}" sibTransId="{D4C3B98B-4421-4B7E-A9C7-C515719970F3}"/>
    <dgm:cxn modelId="{AF3834C6-9C61-45F5-AD5E-27B7EC2EB468}" type="presOf" srcId="{35CEB686-82A4-4709-8073-8CE6D03EB800}" destId="{ABEC5089-620D-412D-A697-2AE3ED3527D2}" srcOrd="0" destOrd="0" presId="urn:microsoft.com/office/officeart/2005/8/layout/vList5"/>
    <dgm:cxn modelId="{6C52461B-7CFD-4AA0-885B-F7EEAEFC4E22}" type="presOf" srcId="{12F10304-23DE-41D0-A6D8-F2AF6634CC46}" destId="{2B99318F-0E0D-4AA2-BCCD-42260579E0CA}" srcOrd="0" destOrd="0" presId="urn:microsoft.com/office/officeart/2005/8/layout/vList5"/>
    <dgm:cxn modelId="{90D43E52-9584-44AA-9227-8FEB5C468F4B}" type="presOf" srcId="{2357DB68-332D-4370-8AAA-FB7E56D9A034}" destId="{FCD20557-424A-42AE-AA38-21AD90F9D0C2}" srcOrd="0" destOrd="0" presId="urn:microsoft.com/office/officeart/2005/8/layout/vList5"/>
    <dgm:cxn modelId="{CDC587D9-F6DB-4E9D-984D-1ED2CCD324FC}" type="presOf" srcId="{E0A44CBD-4A7C-4D34-A85D-8DFD1397CE76}" destId="{D696C0EE-CC73-464C-97FB-E81925E878B8}" srcOrd="0" destOrd="0" presId="urn:microsoft.com/office/officeart/2005/8/layout/vList5"/>
    <dgm:cxn modelId="{E2C2E616-68D6-419B-A9D7-573E0E81A047}" type="presParOf" srcId="{D696C0EE-CC73-464C-97FB-E81925E878B8}" destId="{AE7CAAF5-897B-45DB-9E9A-2590626C6E1F}" srcOrd="0" destOrd="0" presId="urn:microsoft.com/office/officeart/2005/8/layout/vList5"/>
    <dgm:cxn modelId="{06417C82-2766-41DA-A2F4-2C9BE6F2183D}" type="presParOf" srcId="{AE7CAAF5-897B-45DB-9E9A-2590626C6E1F}" destId="{46870FEA-4B1A-4A71-ADFE-5E509AE73ADC}" srcOrd="0" destOrd="0" presId="urn:microsoft.com/office/officeart/2005/8/layout/vList5"/>
    <dgm:cxn modelId="{BC4EB949-A40F-41B7-8212-C3DC25117F3F}" type="presParOf" srcId="{AE7CAAF5-897B-45DB-9E9A-2590626C6E1F}" destId="{6320A2B5-B51B-4766-8BC7-5315ED46473D}" srcOrd="1" destOrd="0" presId="urn:microsoft.com/office/officeart/2005/8/layout/vList5"/>
    <dgm:cxn modelId="{87E9F961-177E-4B42-9565-62B38AF2FDE8}" type="presParOf" srcId="{D696C0EE-CC73-464C-97FB-E81925E878B8}" destId="{B4699BC4-04B1-4C4D-A70A-CC9889B55CC4}" srcOrd="1" destOrd="0" presId="urn:microsoft.com/office/officeart/2005/8/layout/vList5"/>
    <dgm:cxn modelId="{D668AD01-88D6-4CFB-BCD3-9BAD5B460B1F}" type="presParOf" srcId="{D696C0EE-CC73-464C-97FB-E81925E878B8}" destId="{A11EE74D-B4E6-4585-B89C-E1C740292557}" srcOrd="2" destOrd="0" presId="urn:microsoft.com/office/officeart/2005/8/layout/vList5"/>
    <dgm:cxn modelId="{BD974C5D-506B-43B7-81ED-A289F65FC647}" type="presParOf" srcId="{A11EE74D-B4E6-4585-B89C-E1C740292557}" destId="{7860B95A-0DD2-4CE9-BCE1-E4968BA81ABD}" srcOrd="0" destOrd="0" presId="urn:microsoft.com/office/officeart/2005/8/layout/vList5"/>
    <dgm:cxn modelId="{C8F48549-4DAC-4636-987B-8C2498A76A1B}" type="presParOf" srcId="{A11EE74D-B4E6-4585-B89C-E1C740292557}" destId="{AFCC7F2B-2CA8-4282-B1F7-78F34FE3F9CD}" srcOrd="1" destOrd="0" presId="urn:microsoft.com/office/officeart/2005/8/layout/vList5"/>
    <dgm:cxn modelId="{DD698B55-CB12-414F-8C93-CD86588CB63A}" type="presParOf" srcId="{D696C0EE-CC73-464C-97FB-E81925E878B8}" destId="{33E719FF-A2D7-4B4B-BF9C-78771857CEF3}" srcOrd="3" destOrd="0" presId="urn:microsoft.com/office/officeart/2005/8/layout/vList5"/>
    <dgm:cxn modelId="{20EE2E88-55CB-4292-9121-3A29378515B6}" type="presParOf" srcId="{D696C0EE-CC73-464C-97FB-E81925E878B8}" destId="{54DC2455-C022-4B48-9C58-116BE8B9C948}" srcOrd="4" destOrd="0" presId="urn:microsoft.com/office/officeart/2005/8/layout/vList5"/>
    <dgm:cxn modelId="{3418AAD5-20E9-4ED8-89A3-25D7695A0449}" type="presParOf" srcId="{54DC2455-C022-4B48-9C58-116BE8B9C948}" destId="{FCD20557-424A-42AE-AA38-21AD90F9D0C2}" srcOrd="0" destOrd="0" presId="urn:microsoft.com/office/officeart/2005/8/layout/vList5"/>
    <dgm:cxn modelId="{F2B4E025-3A98-46DB-BEB4-753612784590}" type="presParOf" srcId="{54DC2455-C022-4B48-9C58-116BE8B9C948}" destId="{2B99318F-0E0D-4AA2-BCCD-42260579E0CA}" srcOrd="1" destOrd="0" presId="urn:microsoft.com/office/officeart/2005/8/layout/vList5"/>
    <dgm:cxn modelId="{BFA61D60-7DDE-4BE0-BE5B-B58B0C0720D4}" type="presParOf" srcId="{D696C0EE-CC73-464C-97FB-E81925E878B8}" destId="{E52B8D5D-D5C8-4E24-B4CD-4F179A820B76}" srcOrd="5" destOrd="0" presId="urn:microsoft.com/office/officeart/2005/8/layout/vList5"/>
    <dgm:cxn modelId="{A848A17B-DA52-4DDD-9D47-AB8E0AA9D203}" type="presParOf" srcId="{D696C0EE-CC73-464C-97FB-E81925E878B8}" destId="{780F0F1F-64B8-41A4-ADDD-AD8A4F352563}" srcOrd="6" destOrd="0" presId="urn:microsoft.com/office/officeart/2005/8/layout/vList5"/>
    <dgm:cxn modelId="{F6789CF1-94DF-426B-8B1C-98C4D01433A5}" type="presParOf" srcId="{780F0F1F-64B8-41A4-ADDD-AD8A4F352563}" destId="{4039B20B-0442-43AC-B454-A0EEC37191E7}" srcOrd="0" destOrd="0" presId="urn:microsoft.com/office/officeart/2005/8/layout/vList5"/>
    <dgm:cxn modelId="{EF5A00C7-330C-4454-8555-DF81E01AF778}" type="presParOf" srcId="{780F0F1F-64B8-41A4-ADDD-AD8A4F352563}" destId="{ABEC5089-620D-412D-A697-2AE3ED3527D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63FDEF8-6555-4484-9073-480FFE27C4E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EC9B45-9103-45D1-8CD8-4AF95E9C90B1}">
      <dgm:prSet/>
      <dgm:spPr/>
      <dgm:t>
        <a:bodyPr/>
        <a:lstStyle/>
        <a:p>
          <a:pPr rtl="0"/>
          <a:r>
            <a:rPr lang="en-US" b="0" i="0" smtClean="0"/>
            <a:t>Interpersonal roles</a:t>
          </a:r>
          <a:endParaRPr lang="en-US"/>
        </a:p>
      </dgm:t>
    </dgm:pt>
    <dgm:pt modelId="{38D39A52-ACD9-4DBC-A9F3-DD05D6BD8989}" type="parTrans" cxnId="{27966B3C-1789-41A2-BF90-E233D6C3AB34}">
      <dgm:prSet/>
      <dgm:spPr/>
      <dgm:t>
        <a:bodyPr/>
        <a:lstStyle/>
        <a:p>
          <a:endParaRPr lang="en-US"/>
        </a:p>
      </dgm:t>
    </dgm:pt>
    <dgm:pt modelId="{89B10880-F077-4286-8260-087E6A8ADF1F}" type="sibTrans" cxnId="{27966B3C-1789-41A2-BF90-E233D6C3AB34}">
      <dgm:prSet/>
      <dgm:spPr/>
      <dgm:t>
        <a:bodyPr/>
        <a:lstStyle/>
        <a:p>
          <a:endParaRPr lang="en-US"/>
        </a:p>
      </dgm:t>
    </dgm:pt>
    <dgm:pt modelId="{649D6CAC-7604-42B8-B228-010F1EC153C4}">
      <dgm:prSet/>
      <dgm:spPr/>
      <dgm:t>
        <a:bodyPr/>
        <a:lstStyle/>
        <a:p>
          <a:pPr rtl="0"/>
          <a:r>
            <a:rPr lang="en-US" b="0" i="0" smtClean="0"/>
            <a:t>Figurehead, leader, liaison</a:t>
          </a:r>
          <a:endParaRPr lang="en-US"/>
        </a:p>
      </dgm:t>
    </dgm:pt>
    <dgm:pt modelId="{595EF54F-021A-4443-9DBE-7DA4194C494C}" type="parTrans" cxnId="{A0A17068-D34F-490D-A1DA-0F1A03B62CE6}">
      <dgm:prSet/>
      <dgm:spPr/>
      <dgm:t>
        <a:bodyPr/>
        <a:lstStyle/>
        <a:p>
          <a:endParaRPr lang="en-US"/>
        </a:p>
      </dgm:t>
    </dgm:pt>
    <dgm:pt modelId="{9941D6EC-0F4D-46BC-9233-280962DBAD86}" type="sibTrans" cxnId="{A0A17068-D34F-490D-A1DA-0F1A03B62CE6}">
      <dgm:prSet/>
      <dgm:spPr/>
      <dgm:t>
        <a:bodyPr/>
        <a:lstStyle/>
        <a:p>
          <a:endParaRPr lang="en-US"/>
        </a:p>
      </dgm:t>
    </dgm:pt>
    <dgm:pt modelId="{C301F7BB-323E-4DF5-A159-84F9BA6760AF}">
      <dgm:prSet/>
      <dgm:spPr/>
      <dgm:t>
        <a:bodyPr/>
        <a:lstStyle/>
        <a:p>
          <a:pPr rtl="0"/>
          <a:r>
            <a:rPr lang="en-US" b="0" i="0" dirty="0" smtClean="0"/>
            <a:t>Informational roles</a:t>
          </a:r>
          <a:endParaRPr lang="en-US" dirty="0"/>
        </a:p>
      </dgm:t>
    </dgm:pt>
    <dgm:pt modelId="{B558A860-3B58-4EF6-8D00-2E17C49FDE98}" type="parTrans" cxnId="{A8AE2A57-2850-4313-8498-1F6AFDD09DA2}">
      <dgm:prSet/>
      <dgm:spPr/>
      <dgm:t>
        <a:bodyPr/>
        <a:lstStyle/>
        <a:p>
          <a:endParaRPr lang="en-US"/>
        </a:p>
      </dgm:t>
    </dgm:pt>
    <dgm:pt modelId="{E1993A70-5881-46BD-8A5A-7DC1AE3422E5}" type="sibTrans" cxnId="{A8AE2A57-2850-4313-8498-1F6AFDD09DA2}">
      <dgm:prSet/>
      <dgm:spPr/>
      <dgm:t>
        <a:bodyPr/>
        <a:lstStyle/>
        <a:p>
          <a:endParaRPr lang="en-US"/>
        </a:p>
      </dgm:t>
    </dgm:pt>
    <dgm:pt modelId="{ADD411EB-01D3-48CB-A017-C5B9ED55EBE2}">
      <dgm:prSet/>
      <dgm:spPr/>
      <dgm:t>
        <a:bodyPr/>
        <a:lstStyle/>
        <a:p>
          <a:pPr rtl="0"/>
          <a:r>
            <a:rPr lang="en-US" b="0" i="0" smtClean="0"/>
            <a:t>Monitor, disseminator, spokesperson</a:t>
          </a:r>
          <a:endParaRPr lang="en-US"/>
        </a:p>
      </dgm:t>
    </dgm:pt>
    <dgm:pt modelId="{C3277DB2-91BC-4C63-A759-7EE914CED82E}" type="parTrans" cxnId="{3F11B789-ADF0-45C1-A8EC-C78EB07668AF}">
      <dgm:prSet/>
      <dgm:spPr/>
      <dgm:t>
        <a:bodyPr/>
        <a:lstStyle/>
        <a:p>
          <a:endParaRPr lang="en-US"/>
        </a:p>
      </dgm:t>
    </dgm:pt>
    <dgm:pt modelId="{5F4CA3A9-07EE-4955-BF9D-2A0F7F3CE106}" type="sibTrans" cxnId="{3F11B789-ADF0-45C1-A8EC-C78EB07668AF}">
      <dgm:prSet/>
      <dgm:spPr/>
      <dgm:t>
        <a:bodyPr/>
        <a:lstStyle/>
        <a:p>
          <a:endParaRPr lang="en-US"/>
        </a:p>
      </dgm:t>
    </dgm:pt>
    <dgm:pt modelId="{F8E2D2DC-1A0C-45A6-A871-F1B361F3D456}">
      <dgm:prSet/>
      <dgm:spPr/>
      <dgm:t>
        <a:bodyPr/>
        <a:lstStyle/>
        <a:p>
          <a:pPr rtl="0"/>
          <a:r>
            <a:rPr lang="en-US" b="0" i="0" smtClean="0"/>
            <a:t>Decisional roles</a:t>
          </a:r>
          <a:endParaRPr lang="en-US"/>
        </a:p>
      </dgm:t>
    </dgm:pt>
    <dgm:pt modelId="{A57B9959-0E8C-49FD-B974-C1A408FC1E32}" type="parTrans" cxnId="{AC8C5ECE-EBF9-49B1-88C8-9A79BD2EB005}">
      <dgm:prSet/>
      <dgm:spPr/>
      <dgm:t>
        <a:bodyPr/>
        <a:lstStyle/>
        <a:p>
          <a:endParaRPr lang="en-US"/>
        </a:p>
      </dgm:t>
    </dgm:pt>
    <dgm:pt modelId="{0E79B0D3-E51B-4629-8783-5844F32AC127}" type="sibTrans" cxnId="{AC8C5ECE-EBF9-49B1-88C8-9A79BD2EB005}">
      <dgm:prSet/>
      <dgm:spPr/>
      <dgm:t>
        <a:bodyPr/>
        <a:lstStyle/>
        <a:p>
          <a:endParaRPr lang="en-US"/>
        </a:p>
      </dgm:t>
    </dgm:pt>
    <dgm:pt modelId="{70EE1DC6-1A0D-4D44-8BBF-16901589AD0E}">
      <dgm:prSet/>
      <dgm:spPr/>
      <dgm:t>
        <a:bodyPr/>
        <a:lstStyle/>
        <a:p>
          <a:pPr rtl="0"/>
          <a:r>
            <a:rPr lang="en-US" b="0" i="0" dirty="0" smtClean="0"/>
            <a:t>Entrepreneur, disturbance handler, resource allocator, negotiator</a:t>
          </a:r>
          <a:endParaRPr lang="en-US" dirty="0"/>
        </a:p>
      </dgm:t>
    </dgm:pt>
    <dgm:pt modelId="{C190CEAF-CEFD-4F1C-B14C-0D6B337584A5}" type="parTrans" cxnId="{4002C54D-61D0-455C-BFA0-4C36B58238E8}">
      <dgm:prSet/>
      <dgm:spPr/>
      <dgm:t>
        <a:bodyPr/>
        <a:lstStyle/>
        <a:p>
          <a:endParaRPr lang="en-US"/>
        </a:p>
      </dgm:t>
    </dgm:pt>
    <dgm:pt modelId="{E102C3EC-AAC4-45C2-9000-8B8D83D16958}" type="sibTrans" cxnId="{4002C54D-61D0-455C-BFA0-4C36B58238E8}">
      <dgm:prSet/>
      <dgm:spPr/>
      <dgm:t>
        <a:bodyPr/>
        <a:lstStyle/>
        <a:p>
          <a:endParaRPr lang="en-US"/>
        </a:p>
      </dgm:t>
    </dgm:pt>
    <dgm:pt modelId="{ECCF92FA-607C-4658-9F78-8A4573FA4F3E}" type="pres">
      <dgm:prSet presAssocID="{E63FDEF8-6555-4484-9073-480FFE27C4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044C28-F83B-4DA1-B64B-41E376EA3556}" type="pres">
      <dgm:prSet presAssocID="{FBEC9B45-9103-45D1-8CD8-4AF95E9C90B1}" presName="linNode" presStyleCnt="0"/>
      <dgm:spPr/>
    </dgm:pt>
    <dgm:pt modelId="{68AC02CD-3156-4774-A661-9AE893C1F9B1}" type="pres">
      <dgm:prSet presAssocID="{FBEC9B45-9103-45D1-8CD8-4AF95E9C90B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7D3D2-A4C1-4D1B-AD79-6F8DED17F707}" type="pres">
      <dgm:prSet presAssocID="{FBEC9B45-9103-45D1-8CD8-4AF95E9C90B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5E8B4-2BDF-403B-9205-12575F28C4F2}" type="pres">
      <dgm:prSet presAssocID="{89B10880-F077-4286-8260-087E6A8ADF1F}" presName="sp" presStyleCnt="0"/>
      <dgm:spPr/>
    </dgm:pt>
    <dgm:pt modelId="{224FFC8F-3953-4D79-B2A3-BF629E3E8F1C}" type="pres">
      <dgm:prSet presAssocID="{C301F7BB-323E-4DF5-A159-84F9BA6760AF}" presName="linNode" presStyleCnt="0"/>
      <dgm:spPr/>
    </dgm:pt>
    <dgm:pt modelId="{EF576990-0EA7-4D08-82CF-79D0414AEF71}" type="pres">
      <dgm:prSet presAssocID="{C301F7BB-323E-4DF5-A159-84F9BA6760A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8DB9C-D629-49F9-AA9E-9704FB160462}" type="pres">
      <dgm:prSet presAssocID="{C301F7BB-323E-4DF5-A159-84F9BA6760A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DA999-06EC-4B26-9570-76EB061A1176}" type="pres">
      <dgm:prSet presAssocID="{E1993A70-5881-46BD-8A5A-7DC1AE3422E5}" presName="sp" presStyleCnt="0"/>
      <dgm:spPr/>
    </dgm:pt>
    <dgm:pt modelId="{BB7D48C1-C074-4DDA-BF60-148E3641D2B8}" type="pres">
      <dgm:prSet presAssocID="{F8E2D2DC-1A0C-45A6-A871-F1B361F3D456}" presName="linNode" presStyleCnt="0"/>
      <dgm:spPr/>
    </dgm:pt>
    <dgm:pt modelId="{E5FF946E-B8BA-4313-9259-680BA252694F}" type="pres">
      <dgm:prSet presAssocID="{F8E2D2DC-1A0C-45A6-A871-F1B361F3D45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944264-6810-49EB-A3E5-DF7C0203C0BC}" type="pres">
      <dgm:prSet presAssocID="{F8E2D2DC-1A0C-45A6-A871-F1B361F3D45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AE2A57-2850-4313-8498-1F6AFDD09DA2}" srcId="{E63FDEF8-6555-4484-9073-480FFE27C4E3}" destId="{C301F7BB-323E-4DF5-A159-84F9BA6760AF}" srcOrd="1" destOrd="0" parTransId="{B558A860-3B58-4EF6-8D00-2E17C49FDE98}" sibTransId="{E1993A70-5881-46BD-8A5A-7DC1AE3422E5}"/>
    <dgm:cxn modelId="{27966B3C-1789-41A2-BF90-E233D6C3AB34}" srcId="{E63FDEF8-6555-4484-9073-480FFE27C4E3}" destId="{FBEC9B45-9103-45D1-8CD8-4AF95E9C90B1}" srcOrd="0" destOrd="0" parTransId="{38D39A52-ACD9-4DBC-A9F3-DD05D6BD8989}" sibTransId="{89B10880-F077-4286-8260-087E6A8ADF1F}"/>
    <dgm:cxn modelId="{F5C1EA7A-638E-4FC0-84A8-EB713EB1992C}" type="presOf" srcId="{70EE1DC6-1A0D-4D44-8BBF-16901589AD0E}" destId="{2C944264-6810-49EB-A3E5-DF7C0203C0BC}" srcOrd="0" destOrd="0" presId="urn:microsoft.com/office/officeart/2005/8/layout/vList5"/>
    <dgm:cxn modelId="{95E2060F-70AF-495A-AD1F-92A8166BDC48}" type="presOf" srcId="{649D6CAC-7604-42B8-B228-010F1EC153C4}" destId="{7657D3D2-A4C1-4D1B-AD79-6F8DED17F707}" srcOrd="0" destOrd="0" presId="urn:microsoft.com/office/officeart/2005/8/layout/vList5"/>
    <dgm:cxn modelId="{A0A17068-D34F-490D-A1DA-0F1A03B62CE6}" srcId="{FBEC9B45-9103-45D1-8CD8-4AF95E9C90B1}" destId="{649D6CAC-7604-42B8-B228-010F1EC153C4}" srcOrd="0" destOrd="0" parTransId="{595EF54F-021A-4443-9DBE-7DA4194C494C}" sibTransId="{9941D6EC-0F4D-46BC-9233-280962DBAD86}"/>
    <dgm:cxn modelId="{AC8C5ECE-EBF9-49B1-88C8-9A79BD2EB005}" srcId="{E63FDEF8-6555-4484-9073-480FFE27C4E3}" destId="{F8E2D2DC-1A0C-45A6-A871-F1B361F3D456}" srcOrd="2" destOrd="0" parTransId="{A57B9959-0E8C-49FD-B974-C1A408FC1E32}" sibTransId="{0E79B0D3-E51B-4629-8783-5844F32AC127}"/>
    <dgm:cxn modelId="{530815B2-72A1-477C-BBD1-1A83210FA627}" type="presOf" srcId="{C301F7BB-323E-4DF5-A159-84F9BA6760AF}" destId="{EF576990-0EA7-4D08-82CF-79D0414AEF71}" srcOrd="0" destOrd="0" presId="urn:microsoft.com/office/officeart/2005/8/layout/vList5"/>
    <dgm:cxn modelId="{79EAECB4-10AA-4C79-BA23-493802F9723C}" type="presOf" srcId="{E63FDEF8-6555-4484-9073-480FFE27C4E3}" destId="{ECCF92FA-607C-4658-9F78-8A4573FA4F3E}" srcOrd="0" destOrd="0" presId="urn:microsoft.com/office/officeart/2005/8/layout/vList5"/>
    <dgm:cxn modelId="{3F11B789-ADF0-45C1-A8EC-C78EB07668AF}" srcId="{C301F7BB-323E-4DF5-A159-84F9BA6760AF}" destId="{ADD411EB-01D3-48CB-A017-C5B9ED55EBE2}" srcOrd="0" destOrd="0" parTransId="{C3277DB2-91BC-4C63-A759-7EE914CED82E}" sibTransId="{5F4CA3A9-07EE-4955-BF9D-2A0F7F3CE106}"/>
    <dgm:cxn modelId="{6CFE27D0-EE6B-4D73-A102-F16DEE727855}" type="presOf" srcId="{F8E2D2DC-1A0C-45A6-A871-F1B361F3D456}" destId="{E5FF946E-B8BA-4313-9259-680BA252694F}" srcOrd="0" destOrd="0" presId="urn:microsoft.com/office/officeart/2005/8/layout/vList5"/>
    <dgm:cxn modelId="{0EF79F1D-F149-40E2-9FF6-9910ABF5490C}" type="presOf" srcId="{ADD411EB-01D3-48CB-A017-C5B9ED55EBE2}" destId="{D9A8DB9C-D629-49F9-AA9E-9704FB160462}" srcOrd="0" destOrd="0" presId="urn:microsoft.com/office/officeart/2005/8/layout/vList5"/>
    <dgm:cxn modelId="{E4CBD387-5D45-4FCC-A9A2-D8CA66CC9792}" type="presOf" srcId="{FBEC9B45-9103-45D1-8CD8-4AF95E9C90B1}" destId="{68AC02CD-3156-4774-A661-9AE893C1F9B1}" srcOrd="0" destOrd="0" presId="urn:microsoft.com/office/officeart/2005/8/layout/vList5"/>
    <dgm:cxn modelId="{4002C54D-61D0-455C-BFA0-4C36B58238E8}" srcId="{F8E2D2DC-1A0C-45A6-A871-F1B361F3D456}" destId="{70EE1DC6-1A0D-4D44-8BBF-16901589AD0E}" srcOrd="0" destOrd="0" parTransId="{C190CEAF-CEFD-4F1C-B14C-0D6B337584A5}" sibTransId="{E102C3EC-AAC4-45C2-9000-8B8D83D16958}"/>
    <dgm:cxn modelId="{393555EC-ABED-43CC-B4C4-101212CA15B8}" type="presParOf" srcId="{ECCF92FA-607C-4658-9F78-8A4573FA4F3E}" destId="{3D044C28-F83B-4DA1-B64B-41E376EA3556}" srcOrd="0" destOrd="0" presId="urn:microsoft.com/office/officeart/2005/8/layout/vList5"/>
    <dgm:cxn modelId="{0945E8D6-0A68-4800-B3EC-976381983664}" type="presParOf" srcId="{3D044C28-F83B-4DA1-B64B-41E376EA3556}" destId="{68AC02CD-3156-4774-A661-9AE893C1F9B1}" srcOrd="0" destOrd="0" presId="urn:microsoft.com/office/officeart/2005/8/layout/vList5"/>
    <dgm:cxn modelId="{A3314349-386E-4DD8-924D-40E87A1E3DC3}" type="presParOf" srcId="{3D044C28-F83B-4DA1-B64B-41E376EA3556}" destId="{7657D3D2-A4C1-4D1B-AD79-6F8DED17F707}" srcOrd="1" destOrd="0" presId="urn:microsoft.com/office/officeart/2005/8/layout/vList5"/>
    <dgm:cxn modelId="{E6959687-BFA4-4DB4-BFDA-658C5A9E6181}" type="presParOf" srcId="{ECCF92FA-607C-4658-9F78-8A4573FA4F3E}" destId="{1945E8B4-2BDF-403B-9205-12575F28C4F2}" srcOrd="1" destOrd="0" presId="urn:microsoft.com/office/officeart/2005/8/layout/vList5"/>
    <dgm:cxn modelId="{E0F5956C-CDED-4BC5-A8F2-1542DC30C4AF}" type="presParOf" srcId="{ECCF92FA-607C-4658-9F78-8A4573FA4F3E}" destId="{224FFC8F-3953-4D79-B2A3-BF629E3E8F1C}" srcOrd="2" destOrd="0" presId="urn:microsoft.com/office/officeart/2005/8/layout/vList5"/>
    <dgm:cxn modelId="{B9E00727-F030-462E-A47B-A103246C17E0}" type="presParOf" srcId="{224FFC8F-3953-4D79-B2A3-BF629E3E8F1C}" destId="{EF576990-0EA7-4D08-82CF-79D0414AEF71}" srcOrd="0" destOrd="0" presId="urn:microsoft.com/office/officeart/2005/8/layout/vList5"/>
    <dgm:cxn modelId="{C6A5CD5A-B5F6-4D17-97A3-8F29BD5F6076}" type="presParOf" srcId="{224FFC8F-3953-4D79-B2A3-BF629E3E8F1C}" destId="{D9A8DB9C-D629-49F9-AA9E-9704FB160462}" srcOrd="1" destOrd="0" presId="urn:microsoft.com/office/officeart/2005/8/layout/vList5"/>
    <dgm:cxn modelId="{B01D8CD7-4103-4E1E-A740-E7D45CE2AAFC}" type="presParOf" srcId="{ECCF92FA-607C-4658-9F78-8A4573FA4F3E}" destId="{DFADA999-06EC-4B26-9570-76EB061A1176}" srcOrd="3" destOrd="0" presId="urn:microsoft.com/office/officeart/2005/8/layout/vList5"/>
    <dgm:cxn modelId="{6255AB7B-E510-4984-B729-0C94579162B6}" type="presParOf" srcId="{ECCF92FA-607C-4658-9F78-8A4573FA4F3E}" destId="{BB7D48C1-C074-4DDA-BF60-148E3641D2B8}" srcOrd="4" destOrd="0" presId="urn:microsoft.com/office/officeart/2005/8/layout/vList5"/>
    <dgm:cxn modelId="{DEBECFA2-1824-4F37-A755-C7720D12544C}" type="presParOf" srcId="{BB7D48C1-C074-4DDA-BF60-148E3641D2B8}" destId="{E5FF946E-B8BA-4313-9259-680BA252694F}" srcOrd="0" destOrd="0" presId="urn:microsoft.com/office/officeart/2005/8/layout/vList5"/>
    <dgm:cxn modelId="{5DE3EA6C-96C8-4A51-82B5-59FB49F0EF80}" type="presParOf" srcId="{BB7D48C1-C074-4DDA-BF60-148E3641D2B8}" destId="{2C944264-6810-49EB-A3E5-DF7C0203C0B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A9B170A-ACAB-4687-9B77-C94410C3E70E}" type="doc">
      <dgm:prSet loTypeId="urn:microsoft.com/office/officeart/2005/8/layout/orgChart1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B122454-1563-46F9-B9F4-72FA0F7D517D}">
      <dgm:prSet custT="1"/>
      <dgm:spPr/>
      <dgm:t>
        <a:bodyPr/>
        <a:lstStyle/>
        <a:p>
          <a:pPr rtl="0"/>
          <a:r>
            <a:rPr lang="en-US" sz="2800" b="1" dirty="0" smtClean="0"/>
            <a:t>Technical skills</a:t>
          </a:r>
          <a:endParaRPr lang="en-US" sz="2800" b="1" dirty="0"/>
        </a:p>
      </dgm:t>
    </dgm:pt>
    <dgm:pt modelId="{A752A665-4916-495A-8532-8A495CDF4F89}" type="parTrans" cxnId="{E880D584-5683-4A05-992A-C6780CB0F456}">
      <dgm:prSet/>
      <dgm:spPr/>
      <dgm:t>
        <a:bodyPr/>
        <a:lstStyle/>
        <a:p>
          <a:endParaRPr lang="en-US"/>
        </a:p>
      </dgm:t>
    </dgm:pt>
    <dgm:pt modelId="{56DCF5D0-7B31-4E83-BC59-8032CFD937A3}" type="sibTrans" cxnId="{E880D584-5683-4A05-992A-C6780CB0F456}">
      <dgm:prSet/>
      <dgm:spPr/>
      <dgm:t>
        <a:bodyPr/>
        <a:lstStyle/>
        <a:p>
          <a:endParaRPr lang="en-US"/>
        </a:p>
      </dgm:t>
    </dgm:pt>
    <dgm:pt modelId="{F5B2D4BD-ED02-4B73-B232-DEC01ACE4BA2}">
      <dgm:prSet/>
      <dgm:spPr/>
      <dgm:t>
        <a:bodyPr/>
        <a:lstStyle/>
        <a:p>
          <a:pPr rtl="0"/>
          <a:r>
            <a:rPr lang="en-US" smtClean="0"/>
            <a:t>Knowledge and proficiency in a specific field</a:t>
          </a:r>
          <a:endParaRPr lang="en-US"/>
        </a:p>
      </dgm:t>
    </dgm:pt>
    <dgm:pt modelId="{399D7B23-31DE-4DA3-BD49-B6B7A611605C}" type="parTrans" cxnId="{9B70E526-8001-4080-80C1-FC2176BC9726}">
      <dgm:prSet/>
      <dgm:spPr/>
      <dgm:t>
        <a:bodyPr/>
        <a:lstStyle/>
        <a:p>
          <a:endParaRPr lang="en-US"/>
        </a:p>
      </dgm:t>
    </dgm:pt>
    <dgm:pt modelId="{1D1ECE5F-735D-487A-977B-36C9AA2268F8}" type="sibTrans" cxnId="{9B70E526-8001-4080-80C1-FC2176BC9726}">
      <dgm:prSet/>
      <dgm:spPr/>
      <dgm:t>
        <a:bodyPr/>
        <a:lstStyle/>
        <a:p>
          <a:endParaRPr lang="en-US"/>
        </a:p>
      </dgm:t>
    </dgm:pt>
    <dgm:pt modelId="{33AFCBF2-47ED-4809-828B-E1CB593DB66F}">
      <dgm:prSet custT="1"/>
      <dgm:spPr/>
      <dgm:t>
        <a:bodyPr/>
        <a:lstStyle/>
        <a:p>
          <a:pPr rtl="0"/>
          <a:r>
            <a:rPr lang="en-US" sz="2800" b="1" dirty="0" smtClean="0"/>
            <a:t>Human skills</a:t>
          </a:r>
          <a:endParaRPr lang="en-US" sz="2800" b="1" dirty="0"/>
        </a:p>
      </dgm:t>
    </dgm:pt>
    <dgm:pt modelId="{CA5F5765-18FB-4375-B065-80F553F6BD2D}" type="parTrans" cxnId="{8E0683B2-9746-4ECA-A4C2-C5611FE73928}">
      <dgm:prSet/>
      <dgm:spPr/>
      <dgm:t>
        <a:bodyPr/>
        <a:lstStyle/>
        <a:p>
          <a:endParaRPr lang="en-US"/>
        </a:p>
      </dgm:t>
    </dgm:pt>
    <dgm:pt modelId="{1D08173A-C7B2-4439-BC0B-CE929ADCEEB6}" type="sibTrans" cxnId="{8E0683B2-9746-4ECA-A4C2-C5611FE73928}">
      <dgm:prSet/>
      <dgm:spPr/>
      <dgm:t>
        <a:bodyPr/>
        <a:lstStyle/>
        <a:p>
          <a:endParaRPr lang="en-US"/>
        </a:p>
      </dgm:t>
    </dgm:pt>
    <dgm:pt modelId="{BFB52FFF-E7D9-4470-8BF5-A3DCB1FDBA03}">
      <dgm:prSet/>
      <dgm:spPr/>
      <dgm:t>
        <a:bodyPr/>
        <a:lstStyle/>
        <a:p>
          <a:pPr rtl="0"/>
          <a:r>
            <a:rPr lang="en-US" smtClean="0"/>
            <a:t>The ability to work well with other people</a:t>
          </a:r>
          <a:endParaRPr lang="en-US"/>
        </a:p>
      </dgm:t>
    </dgm:pt>
    <dgm:pt modelId="{7752DFA6-E7A9-4945-87D4-D63EE892D77F}" type="parTrans" cxnId="{07E37E9E-DD0B-41C4-80F3-367F07264E6A}">
      <dgm:prSet/>
      <dgm:spPr/>
      <dgm:t>
        <a:bodyPr/>
        <a:lstStyle/>
        <a:p>
          <a:endParaRPr lang="en-US"/>
        </a:p>
      </dgm:t>
    </dgm:pt>
    <dgm:pt modelId="{086E7A75-7036-4D93-829F-89DCFCE1E772}" type="sibTrans" cxnId="{07E37E9E-DD0B-41C4-80F3-367F07264E6A}">
      <dgm:prSet/>
      <dgm:spPr/>
      <dgm:t>
        <a:bodyPr/>
        <a:lstStyle/>
        <a:p>
          <a:endParaRPr lang="en-US"/>
        </a:p>
      </dgm:t>
    </dgm:pt>
    <dgm:pt modelId="{17E66483-FCA2-46FC-93F0-1998F2449083}">
      <dgm:prSet custT="1"/>
      <dgm:spPr/>
      <dgm:t>
        <a:bodyPr/>
        <a:lstStyle/>
        <a:p>
          <a:pPr rtl="0"/>
          <a:r>
            <a:rPr lang="en-US" sz="2800" b="1" dirty="0" smtClean="0"/>
            <a:t>Conceptual skills</a:t>
          </a:r>
          <a:endParaRPr lang="en-US" sz="2800" b="1" dirty="0"/>
        </a:p>
      </dgm:t>
    </dgm:pt>
    <dgm:pt modelId="{F3F98491-7DD4-41F5-9BD2-8E0DB7879F3F}" type="parTrans" cxnId="{E1625F0B-5C29-45EC-8807-8AF0D04AE3F0}">
      <dgm:prSet/>
      <dgm:spPr/>
      <dgm:t>
        <a:bodyPr/>
        <a:lstStyle/>
        <a:p>
          <a:endParaRPr lang="en-US"/>
        </a:p>
      </dgm:t>
    </dgm:pt>
    <dgm:pt modelId="{25322A65-A176-4E68-925C-17D5F6C21007}" type="sibTrans" cxnId="{E1625F0B-5C29-45EC-8807-8AF0D04AE3F0}">
      <dgm:prSet/>
      <dgm:spPr/>
      <dgm:t>
        <a:bodyPr/>
        <a:lstStyle/>
        <a:p>
          <a:endParaRPr lang="en-US"/>
        </a:p>
      </dgm:t>
    </dgm:pt>
    <dgm:pt modelId="{B7C9346B-470A-49E0-8A50-23396805D1CB}">
      <dgm:prSet/>
      <dgm:spPr/>
      <dgm:t>
        <a:bodyPr/>
        <a:lstStyle/>
        <a:p>
          <a:pPr rtl="0"/>
          <a:r>
            <a:rPr lang="en-US" dirty="0" smtClean="0"/>
            <a:t>The ability to think &amp; conceptualize about abstract and complex situations concerning the organization</a:t>
          </a:r>
          <a:endParaRPr lang="en-US" dirty="0"/>
        </a:p>
      </dgm:t>
    </dgm:pt>
    <dgm:pt modelId="{54CC2C63-5626-452C-BF13-AA4B1ED192B9}" type="parTrans" cxnId="{1CC06F63-4A21-40A3-8621-C73A93C81BCC}">
      <dgm:prSet/>
      <dgm:spPr/>
      <dgm:t>
        <a:bodyPr/>
        <a:lstStyle/>
        <a:p>
          <a:endParaRPr lang="en-US"/>
        </a:p>
      </dgm:t>
    </dgm:pt>
    <dgm:pt modelId="{65D71BAD-FA4A-4814-A65B-BD07FD1FEA7E}" type="sibTrans" cxnId="{1CC06F63-4A21-40A3-8621-C73A93C81BCC}">
      <dgm:prSet/>
      <dgm:spPr/>
      <dgm:t>
        <a:bodyPr/>
        <a:lstStyle/>
        <a:p>
          <a:endParaRPr lang="en-US"/>
        </a:p>
      </dgm:t>
    </dgm:pt>
    <dgm:pt modelId="{CD5B360A-0834-4924-B938-F3164EBF6306}" type="pres">
      <dgm:prSet presAssocID="{2A9B170A-ACAB-4687-9B77-C94410C3E7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6591F6F-7CA8-4CB4-BCBA-3178665C0E3D}" type="pres">
      <dgm:prSet presAssocID="{AB122454-1563-46F9-B9F4-72FA0F7D517D}" presName="hierRoot1" presStyleCnt="0">
        <dgm:presLayoutVars>
          <dgm:hierBranch val="init"/>
        </dgm:presLayoutVars>
      </dgm:prSet>
      <dgm:spPr/>
    </dgm:pt>
    <dgm:pt modelId="{B9E01EC8-6521-46EC-B981-67DA03FB30B4}" type="pres">
      <dgm:prSet presAssocID="{AB122454-1563-46F9-B9F4-72FA0F7D517D}" presName="rootComposite1" presStyleCnt="0"/>
      <dgm:spPr/>
    </dgm:pt>
    <dgm:pt modelId="{E453676C-F2C7-4A03-88C1-4ABCE1C31198}" type="pres">
      <dgm:prSet presAssocID="{AB122454-1563-46F9-B9F4-72FA0F7D517D}" presName="rootText1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9B748B-C27E-4B17-8F55-7E2B5C656AE0}" type="pres">
      <dgm:prSet presAssocID="{AB122454-1563-46F9-B9F4-72FA0F7D517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90DC343-6E50-4AAF-9876-88D74A98215B}" type="pres">
      <dgm:prSet presAssocID="{AB122454-1563-46F9-B9F4-72FA0F7D517D}" presName="hierChild2" presStyleCnt="0"/>
      <dgm:spPr/>
    </dgm:pt>
    <dgm:pt modelId="{C26AC27A-FEE8-4A6A-84B6-DD7A11505DEB}" type="pres">
      <dgm:prSet presAssocID="{399D7B23-31DE-4DA3-BD49-B6B7A611605C}" presName="Name37" presStyleLbl="parChTrans1D2" presStyleIdx="0" presStyleCnt="3"/>
      <dgm:spPr/>
      <dgm:t>
        <a:bodyPr/>
        <a:lstStyle/>
        <a:p>
          <a:endParaRPr lang="en-US"/>
        </a:p>
      </dgm:t>
    </dgm:pt>
    <dgm:pt modelId="{819FB5A9-ED8C-4BB7-BDDE-2490FC8BD118}" type="pres">
      <dgm:prSet presAssocID="{F5B2D4BD-ED02-4B73-B232-DEC01ACE4BA2}" presName="hierRoot2" presStyleCnt="0">
        <dgm:presLayoutVars>
          <dgm:hierBranch val="init"/>
        </dgm:presLayoutVars>
      </dgm:prSet>
      <dgm:spPr/>
    </dgm:pt>
    <dgm:pt modelId="{DDF78328-C5DE-43F1-97CB-0377C80838B5}" type="pres">
      <dgm:prSet presAssocID="{F5B2D4BD-ED02-4B73-B232-DEC01ACE4BA2}" presName="rootComposite" presStyleCnt="0"/>
      <dgm:spPr/>
    </dgm:pt>
    <dgm:pt modelId="{8661E5EA-6B97-4622-9C60-A1B698B150EF}" type="pres">
      <dgm:prSet presAssocID="{F5B2D4BD-ED02-4B73-B232-DEC01ACE4BA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110E7C-FF59-4F15-90C9-A47CDF452250}" type="pres">
      <dgm:prSet presAssocID="{F5B2D4BD-ED02-4B73-B232-DEC01ACE4BA2}" presName="rootConnector" presStyleLbl="node2" presStyleIdx="0" presStyleCnt="3"/>
      <dgm:spPr/>
      <dgm:t>
        <a:bodyPr/>
        <a:lstStyle/>
        <a:p>
          <a:endParaRPr lang="en-US"/>
        </a:p>
      </dgm:t>
    </dgm:pt>
    <dgm:pt modelId="{81698479-C748-4045-A5D2-525D1DFEC25A}" type="pres">
      <dgm:prSet presAssocID="{F5B2D4BD-ED02-4B73-B232-DEC01ACE4BA2}" presName="hierChild4" presStyleCnt="0"/>
      <dgm:spPr/>
    </dgm:pt>
    <dgm:pt modelId="{6550835F-E6BE-4306-A2C1-38435C08B3E5}" type="pres">
      <dgm:prSet presAssocID="{F5B2D4BD-ED02-4B73-B232-DEC01ACE4BA2}" presName="hierChild5" presStyleCnt="0"/>
      <dgm:spPr/>
    </dgm:pt>
    <dgm:pt modelId="{267599E6-05DA-420F-A106-4BE0C33CF1FE}" type="pres">
      <dgm:prSet presAssocID="{AB122454-1563-46F9-B9F4-72FA0F7D517D}" presName="hierChild3" presStyleCnt="0"/>
      <dgm:spPr/>
    </dgm:pt>
    <dgm:pt modelId="{3CBC0E16-1077-4C87-A651-B1D3240C6D96}" type="pres">
      <dgm:prSet presAssocID="{33AFCBF2-47ED-4809-828B-E1CB593DB66F}" presName="hierRoot1" presStyleCnt="0">
        <dgm:presLayoutVars>
          <dgm:hierBranch val="init"/>
        </dgm:presLayoutVars>
      </dgm:prSet>
      <dgm:spPr/>
    </dgm:pt>
    <dgm:pt modelId="{CD38EF8D-825B-4E39-BF68-6819B82BDA4A}" type="pres">
      <dgm:prSet presAssocID="{33AFCBF2-47ED-4809-828B-E1CB593DB66F}" presName="rootComposite1" presStyleCnt="0"/>
      <dgm:spPr/>
    </dgm:pt>
    <dgm:pt modelId="{9D4CA7C0-1787-487E-AF20-BD011CEC3243}" type="pres">
      <dgm:prSet presAssocID="{33AFCBF2-47ED-4809-828B-E1CB593DB66F}" presName="rootText1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D80BA7-82E5-4690-A4DA-97DEC46FDC2A}" type="pres">
      <dgm:prSet presAssocID="{33AFCBF2-47ED-4809-828B-E1CB593DB66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79E508C-AE9D-41C2-B5CF-B95604854079}" type="pres">
      <dgm:prSet presAssocID="{33AFCBF2-47ED-4809-828B-E1CB593DB66F}" presName="hierChild2" presStyleCnt="0"/>
      <dgm:spPr/>
    </dgm:pt>
    <dgm:pt modelId="{389700A7-81BF-4349-8114-20049F52F3BB}" type="pres">
      <dgm:prSet presAssocID="{7752DFA6-E7A9-4945-87D4-D63EE892D77F}" presName="Name37" presStyleLbl="parChTrans1D2" presStyleIdx="1" presStyleCnt="3"/>
      <dgm:spPr/>
      <dgm:t>
        <a:bodyPr/>
        <a:lstStyle/>
        <a:p>
          <a:endParaRPr lang="en-US"/>
        </a:p>
      </dgm:t>
    </dgm:pt>
    <dgm:pt modelId="{A389D1AC-B03B-4E55-88BB-D0D6A4AE299B}" type="pres">
      <dgm:prSet presAssocID="{BFB52FFF-E7D9-4470-8BF5-A3DCB1FDBA03}" presName="hierRoot2" presStyleCnt="0">
        <dgm:presLayoutVars>
          <dgm:hierBranch val="init"/>
        </dgm:presLayoutVars>
      </dgm:prSet>
      <dgm:spPr/>
    </dgm:pt>
    <dgm:pt modelId="{AFFEA942-CC07-46F4-8BB8-4788F941A71C}" type="pres">
      <dgm:prSet presAssocID="{BFB52FFF-E7D9-4470-8BF5-A3DCB1FDBA03}" presName="rootComposite" presStyleCnt="0"/>
      <dgm:spPr/>
    </dgm:pt>
    <dgm:pt modelId="{F44FAE15-5431-4E51-81E8-B09C572A7461}" type="pres">
      <dgm:prSet presAssocID="{BFB52FFF-E7D9-4470-8BF5-A3DCB1FDBA0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C6843F-3536-47A3-A917-BFD47943B997}" type="pres">
      <dgm:prSet presAssocID="{BFB52FFF-E7D9-4470-8BF5-A3DCB1FDBA03}" presName="rootConnector" presStyleLbl="node2" presStyleIdx="1" presStyleCnt="3"/>
      <dgm:spPr/>
      <dgm:t>
        <a:bodyPr/>
        <a:lstStyle/>
        <a:p>
          <a:endParaRPr lang="en-US"/>
        </a:p>
      </dgm:t>
    </dgm:pt>
    <dgm:pt modelId="{21CAE0BC-4B0A-4996-891F-D7DF6208A7AD}" type="pres">
      <dgm:prSet presAssocID="{BFB52FFF-E7D9-4470-8BF5-A3DCB1FDBA03}" presName="hierChild4" presStyleCnt="0"/>
      <dgm:spPr/>
    </dgm:pt>
    <dgm:pt modelId="{4EFEAB3E-BC16-42B8-962D-C4D48172FC37}" type="pres">
      <dgm:prSet presAssocID="{BFB52FFF-E7D9-4470-8BF5-A3DCB1FDBA03}" presName="hierChild5" presStyleCnt="0"/>
      <dgm:spPr/>
    </dgm:pt>
    <dgm:pt modelId="{A7C7E9B1-7E1A-470B-B73A-D295214E8193}" type="pres">
      <dgm:prSet presAssocID="{33AFCBF2-47ED-4809-828B-E1CB593DB66F}" presName="hierChild3" presStyleCnt="0"/>
      <dgm:spPr/>
    </dgm:pt>
    <dgm:pt modelId="{0BC73B4A-89F3-4A5E-8CAD-B3CF34C4FFCC}" type="pres">
      <dgm:prSet presAssocID="{17E66483-FCA2-46FC-93F0-1998F2449083}" presName="hierRoot1" presStyleCnt="0">
        <dgm:presLayoutVars>
          <dgm:hierBranch val="init"/>
        </dgm:presLayoutVars>
      </dgm:prSet>
      <dgm:spPr/>
    </dgm:pt>
    <dgm:pt modelId="{A618712B-CA44-4FDF-871D-8E237113D9F4}" type="pres">
      <dgm:prSet presAssocID="{17E66483-FCA2-46FC-93F0-1998F2449083}" presName="rootComposite1" presStyleCnt="0"/>
      <dgm:spPr/>
    </dgm:pt>
    <dgm:pt modelId="{89996124-8E9F-4957-89E8-454B743D1D15}" type="pres">
      <dgm:prSet presAssocID="{17E66483-FCA2-46FC-93F0-1998F2449083}" presName="rootText1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E7E61D-2546-4021-80A2-74E9BF5C16A2}" type="pres">
      <dgm:prSet presAssocID="{17E66483-FCA2-46FC-93F0-1998F244908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B19F444-6670-427E-8826-CB9E1D965CEF}" type="pres">
      <dgm:prSet presAssocID="{17E66483-FCA2-46FC-93F0-1998F2449083}" presName="hierChild2" presStyleCnt="0"/>
      <dgm:spPr/>
    </dgm:pt>
    <dgm:pt modelId="{74300589-1071-4A4E-A603-EE539A9EFD32}" type="pres">
      <dgm:prSet presAssocID="{54CC2C63-5626-452C-BF13-AA4B1ED192B9}" presName="Name37" presStyleLbl="parChTrans1D2" presStyleIdx="2" presStyleCnt="3"/>
      <dgm:spPr/>
      <dgm:t>
        <a:bodyPr/>
        <a:lstStyle/>
        <a:p>
          <a:endParaRPr lang="en-US"/>
        </a:p>
      </dgm:t>
    </dgm:pt>
    <dgm:pt modelId="{069B6D1D-1081-492A-90FA-04FE63973AD8}" type="pres">
      <dgm:prSet presAssocID="{B7C9346B-470A-49E0-8A50-23396805D1CB}" presName="hierRoot2" presStyleCnt="0">
        <dgm:presLayoutVars>
          <dgm:hierBranch val="init"/>
        </dgm:presLayoutVars>
      </dgm:prSet>
      <dgm:spPr/>
    </dgm:pt>
    <dgm:pt modelId="{3C0A1D2C-C9DA-4F0C-BB85-2C7467F602C0}" type="pres">
      <dgm:prSet presAssocID="{B7C9346B-470A-49E0-8A50-23396805D1CB}" presName="rootComposite" presStyleCnt="0"/>
      <dgm:spPr/>
    </dgm:pt>
    <dgm:pt modelId="{DD16A0BC-5641-4A7B-9AE5-050A05322703}" type="pres">
      <dgm:prSet presAssocID="{B7C9346B-470A-49E0-8A50-23396805D1C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0F7566-7BA0-4676-AA66-B994306FAEF2}" type="pres">
      <dgm:prSet presAssocID="{B7C9346B-470A-49E0-8A50-23396805D1CB}" presName="rootConnector" presStyleLbl="node2" presStyleIdx="2" presStyleCnt="3"/>
      <dgm:spPr/>
      <dgm:t>
        <a:bodyPr/>
        <a:lstStyle/>
        <a:p>
          <a:endParaRPr lang="en-US"/>
        </a:p>
      </dgm:t>
    </dgm:pt>
    <dgm:pt modelId="{978A659A-1950-48CB-A84C-897211C76E6C}" type="pres">
      <dgm:prSet presAssocID="{B7C9346B-470A-49E0-8A50-23396805D1CB}" presName="hierChild4" presStyleCnt="0"/>
      <dgm:spPr/>
    </dgm:pt>
    <dgm:pt modelId="{731D8E72-C271-47AE-9831-0A7B62823901}" type="pres">
      <dgm:prSet presAssocID="{B7C9346B-470A-49E0-8A50-23396805D1CB}" presName="hierChild5" presStyleCnt="0"/>
      <dgm:spPr/>
    </dgm:pt>
    <dgm:pt modelId="{34D98EF8-3D58-4509-B3E6-E7DA2940D1E6}" type="pres">
      <dgm:prSet presAssocID="{17E66483-FCA2-46FC-93F0-1998F2449083}" presName="hierChild3" presStyleCnt="0"/>
      <dgm:spPr/>
    </dgm:pt>
  </dgm:ptLst>
  <dgm:cxnLst>
    <dgm:cxn modelId="{3E127B07-E516-42D4-B70C-126F3D46488A}" type="presOf" srcId="{399D7B23-31DE-4DA3-BD49-B6B7A611605C}" destId="{C26AC27A-FEE8-4A6A-84B6-DD7A11505DEB}" srcOrd="0" destOrd="0" presId="urn:microsoft.com/office/officeart/2005/8/layout/orgChart1"/>
    <dgm:cxn modelId="{8E0683B2-9746-4ECA-A4C2-C5611FE73928}" srcId="{2A9B170A-ACAB-4687-9B77-C94410C3E70E}" destId="{33AFCBF2-47ED-4809-828B-E1CB593DB66F}" srcOrd="1" destOrd="0" parTransId="{CA5F5765-18FB-4375-B065-80F553F6BD2D}" sibTransId="{1D08173A-C7B2-4439-BC0B-CE929ADCEEB6}"/>
    <dgm:cxn modelId="{2C3D757A-9F4E-433B-B954-DEE36CD2DBC7}" type="presOf" srcId="{54CC2C63-5626-452C-BF13-AA4B1ED192B9}" destId="{74300589-1071-4A4E-A603-EE539A9EFD32}" srcOrd="0" destOrd="0" presId="urn:microsoft.com/office/officeart/2005/8/layout/orgChart1"/>
    <dgm:cxn modelId="{AB300D6F-093E-4976-8753-18F23AF2070C}" type="presOf" srcId="{17E66483-FCA2-46FC-93F0-1998F2449083}" destId="{89996124-8E9F-4957-89E8-454B743D1D15}" srcOrd="0" destOrd="0" presId="urn:microsoft.com/office/officeart/2005/8/layout/orgChart1"/>
    <dgm:cxn modelId="{B190E582-0F70-4944-B278-17A63EA998DF}" type="presOf" srcId="{B7C9346B-470A-49E0-8A50-23396805D1CB}" destId="{F10F7566-7BA0-4676-AA66-B994306FAEF2}" srcOrd="1" destOrd="0" presId="urn:microsoft.com/office/officeart/2005/8/layout/orgChart1"/>
    <dgm:cxn modelId="{60921CBF-6CFE-41C3-A099-5D15F4A0D41A}" type="presOf" srcId="{33AFCBF2-47ED-4809-828B-E1CB593DB66F}" destId="{30D80BA7-82E5-4690-A4DA-97DEC46FDC2A}" srcOrd="1" destOrd="0" presId="urn:microsoft.com/office/officeart/2005/8/layout/orgChart1"/>
    <dgm:cxn modelId="{6F7B5B5A-E268-4095-8FCE-17D31407C37C}" type="presOf" srcId="{BFB52FFF-E7D9-4470-8BF5-A3DCB1FDBA03}" destId="{82C6843F-3536-47A3-A917-BFD47943B997}" srcOrd="1" destOrd="0" presId="urn:microsoft.com/office/officeart/2005/8/layout/orgChart1"/>
    <dgm:cxn modelId="{6A6B6CCA-9DB3-4075-859F-C516BAA3D866}" type="presOf" srcId="{BFB52FFF-E7D9-4470-8BF5-A3DCB1FDBA03}" destId="{F44FAE15-5431-4E51-81E8-B09C572A7461}" srcOrd="0" destOrd="0" presId="urn:microsoft.com/office/officeart/2005/8/layout/orgChart1"/>
    <dgm:cxn modelId="{BD8F39AC-0F43-4437-A546-F9D9C45E7D2D}" type="presOf" srcId="{AB122454-1563-46F9-B9F4-72FA0F7D517D}" destId="{E453676C-F2C7-4A03-88C1-4ABCE1C31198}" srcOrd="0" destOrd="0" presId="urn:microsoft.com/office/officeart/2005/8/layout/orgChart1"/>
    <dgm:cxn modelId="{D747555E-6DF6-4654-9D84-E360AA6C1E01}" type="presOf" srcId="{17E66483-FCA2-46FC-93F0-1998F2449083}" destId="{9BE7E61D-2546-4021-80A2-74E9BF5C16A2}" srcOrd="1" destOrd="0" presId="urn:microsoft.com/office/officeart/2005/8/layout/orgChart1"/>
    <dgm:cxn modelId="{602A490A-A6C8-4074-A046-0E1A2F32D675}" type="presOf" srcId="{F5B2D4BD-ED02-4B73-B232-DEC01ACE4BA2}" destId="{D5110E7C-FF59-4F15-90C9-A47CDF452250}" srcOrd="1" destOrd="0" presId="urn:microsoft.com/office/officeart/2005/8/layout/orgChart1"/>
    <dgm:cxn modelId="{9B70E526-8001-4080-80C1-FC2176BC9726}" srcId="{AB122454-1563-46F9-B9F4-72FA0F7D517D}" destId="{F5B2D4BD-ED02-4B73-B232-DEC01ACE4BA2}" srcOrd="0" destOrd="0" parTransId="{399D7B23-31DE-4DA3-BD49-B6B7A611605C}" sibTransId="{1D1ECE5F-735D-487A-977B-36C9AA2268F8}"/>
    <dgm:cxn modelId="{1CC06F63-4A21-40A3-8621-C73A93C81BCC}" srcId="{17E66483-FCA2-46FC-93F0-1998F2449083}" destId="{B7C9346B-470A-49E0-8A50-23396805D1CB}" srcOrd="0" destOrd="0" parTransId="{54CC2C63-5626-452C-BF13-AA4B1ED192B9}" sibTransId="{65D71BAD-FA4A-4814-A65B-BD07FD1FEA7E}"/>
    <dgm:cxn modelId="{E1625F0B-5C29-45EC-8807-8AF0D04AE3F0}" srcId="{2A9B170A-ACAB-4687-9B77-C94410C3E70E}" destId="{17E66483-FCA2-46FC-93F0-1998F2449083}" srcOrd="2" destOrd="0" parTransId="{F3F98491-7DD4-41F5-9BD2-8E0DB7879F3F}" sibTransId="{25322A65-A176-4E68-925C-17D5F6C21007}"/>
    <dgm:cxn modelId="{BCD10FE4-4B24-47B4-8990-A429268C6F18}" type="presOf" srcId="{7752DFA6-E7A9-4945-87D4-D63EE892D77F}" destId="{389700A7-81BF-4349-8114-20049F52F3BB}" srcOrd="0" destOrd="0" presId="urn:microsoft.com/office/officeart/2005/8/layout/orgChart1"/>
    <dgm:cxn modelId="{5E74EF5B-601E-48E1-9C27-20E689DD5EA9}" type="presOf" srcId="{B7C9346B-470A-49E0-8A50-23396805D1CB}" destId="{DD16A0BC-5641-4A7B-9AE5-050A05322703}" srcOrd="0" destOrd="0" presId="urn:microsoft.com/office/officeart/2005/8/layout/orgChart1"/>
    <dgm:cxn modelId="{75F447CC-A123-4A92-947F-28D0C7E24EC7}" type="presOf" srcId="{2A9B170A-ACAB-4687-9B77-C94410C3E70E}" destId="{CD5B360A-0834-4924-B938-F3164EBF6306}" srcOrd="0" destOrd="0" presId="urn:microsoft.com/office/officeart/2005/8/layout/orgChart1"/>
    <dgm:cxn modelId="{E880D584-5683-4A05-992A-C6780CB0F456}" srcId="{2A9B170A-ACAB-4687-9B77-C94410C3E70E}" destId="{AB122454-1563-46F9-B9F4-72FA0F7D517D}" srcOrd="0" destOrd="0" parTransId="{A752A665-4916-495A-8532-8A495CDF4F89}" sibTransId="{56DCF5D0-7B31-4E83-BC59-8032CFD937A3}"/>
    <dgm:cxn modelId="{DB7B158D-F24C-4FF3-9B34-C2E17615374D}" type="presOf" srcId="{33AFCBF2-47ED-4809-828B-E1CB593DB66F}" destId="{9D4CA7C0-1787-487E-AF20-BD011CEC3243}" srcOrd="0" destOrd="0" presId="urn:microsoft.com/office/officeart/2005/8/layout/orgChart1"/>
    <dgm:cxn modelId="{07E37E9E-DD0B-41C4-80F3-367F07264E6A}" srcId="{33AFCBF2-47ED-4809-828B-E1CB593DB66F}" destId="{BFB52FFF-E7D9-4470-8BF5-A3DCB1FDBA03}" srcOrd="0" destOrd="0" parTransId="{7752DFA6-E7A9-4945-87D4-D63EE892D77F}" sibTransId="{086E7A75-7036-4D93-829F-89DCFCE1E772}"/>
    <dgm:cxn modelId="{8E29DEC1-E5B4-4D77-9515-43DFD64593A7}" type="presOf" srcId="{AB122454-1563-46F9-B9F4-72FA0F7D517D}" destId="{469B748B-C27E-4B17-8F55-7E2B5C656AE0}" srcOrd="1" destOrd="0" presId="urn:microsoft.com/office/officeart/2005/8/layout/orgChart1"/>
    <dgm:cxn modelId="{57738215-B2B2-49FA-9678-4937FCFE9D67}" type="presOf" srcId="{F5B2D4BD-ED02-4B73-B232-DEC01ACE4BA2}" destId="{8661E5EA-6B97-4622-9C60-A1B698B150EF}" srcOrd="0" destOrd="0" presId="urn:microsoft.com/office/officeart/2005/8/layout/orgChart1"/>
    <dgm:cxn modelId="{2BA86C71-3F61-4A19-8042-66FEF38F5755}" type="presParOf" srcId="{CD5B360A-0834-4924-B938-F3164EBF6306}" destId="{C6591F6F-7CA8-4CB4-BCBA-3178665C0E3D}" srcOrd="0" destOrd="0" presId="urn:microsoft.com/office/officeart/2005/8/layout/orgChart1"/>
    <dgm:cxn modelId="{AC52D80C-BC87-4E90-94EF-B4E6CEC46B58}" type="presParOf" srcId="{C6591F6F-7CA8-4CB4-BCBA-3178665C0E3D}" destId="{B9E01EC8-6521-46EC-B981-67DA03FB30B4}" srcOrd="0" destOrd="0" presId="urn:microsoft.com/office/officeart/2005/8/layout/orgChart1"/>
    <dgm:cxn modelId="{924D580A-68A8-4440-BDA6-396349CA188B}" type="presParOf" srcId="{B9E01EC8-6521-46EC-B981-67DA03FB30B4}" destId="{E453676C-F2C7-4A03-88C1-4ABCE1C31198}" srcOrd="0" destOrd="0" presId="urn:microsoft.com/office/officeart/2005/8/layout/orgChart1"/>
    <dgm:cxn modelId="{0B8E4221-85AD-4522-8B12-F85382D6579A}" type="presParOf" srcId="{B9E01EC8-6521-46EC-B981-67DA03FB30B4}" destId="{469B748B-C27E-4B17-8F55-7E2B5C656AE0}" srcOrd="1" destOrd="0" presId="urn:microsoft.com/office/officeart/2005/8/layout/orgChart1"/>
    <dgm:cxn modelId="{7CB5ABE3-23DF-41E4-9529-D554C37E2E09}" type="presParOf" srcId="{C6591F6F-7CA8-4CB4-BCBA-3178665C0E3D}" destId="{890DC343-6E50-4AAF-9876-88D74A98215B}" srcOrd="1" destOrd="0" presId="urn:microsoft.com/office/officeart/2005/8/layout/orgChart1"/>
    <dgm:cxn modelId="{87243EE7-91D2-4F5F-B55B-80E6A149B93A}" type="presParOf" srcId="{890DC343-6E50-4AAF-9876-88D74A98215B}" destId="{C26AC27A-FEE8-4A6A-84B6-DD7A11505DEB}" srcOrd="0" destOrd="0" presId="urn:microsoft.com/office/officeart/2005/8/layout/orgChart1"/>
    <dgm:cxn modelId="{626B83C1-2BBF-490E-8165-B2C27B50F231}" type="presParOf" srcId="{890DC343-6E50-4AAF-9876-88D74A98215B}" destId="{819FB5A9-ED8C-4BB7-BDDE-2490FC8BD118}" srcOrd="1" destOrd="0" presId="urn:microsoft.com/office/officeart/2005/8/layout/orgChart1"/>
    <dgm:cxn modelId="{F4D502EA-8623-4754-91DA-884F9419B648}" type="presParOf" srcId="{819FB5A9-ED8C-4BB7-BDDE-2490FC8BD118}" destId="{DDF78328-C5DE-43F1-97CB-0377C80838B5}" srcOrd="0" destOrd="0" presId="urn:microsoft.com/office/officeart/2005/8/layout/orgChart1"/>
    <dgm:cxn modelId="{CF39BC1B-4560-45C1-8B9D-6DD7EB10CE4D}" type="presParOf" srcId="{DDF78328-C5DE-43F1-97CB-0377C80838B5}" destId="{8661E5EA-6B97-4622-9C60-A1B698B150EF}" srcOrd="0" destOrd="0" presId="urn:microsoft.com/office/officeart/2005/8/layout/orgChart1"/>
    <dgm:cxn modelId="{55F9C399-3FA3-4623-A3BC-1BBA135A2479}" type="presParOf" srcId="{DDF78328-C5DE-43F1-97CB-0377C80838B5}" destId="{D5110E7C-FF59-4F15-90C9-A47CDF452250}" srcOrd="1" destOrd="0" presId="urn:microsoft.com/office/officeart/2005/8/layout/orgChart1"/>
    <dgm:cxn modelId="{65C39985-03DC-4D0E-8776-E94709142482}" type="presParOf" srcId="{819FB5A9-ED8C-4BB7-BDDE-2490FC8BD118}" destId="{81698479-C748-4045-A5D2-525D1DFEC25A}" srcOrd="1" destOrd="0" presId="urn:microsoft.com/office/officeart/2005/8/layout/orgChart1"/>
    <dgm:cxn modelId="{D83DB6BD-036F-4F43-A1E0-D30089DCEE72}" type="presParOf" srcId="{819FB5A9-ED8C-4BB7-BDDE-2490FC8BD118}" destId="{6550835F-E6BE-4306-A2C1-38435C08B3E5}" srcOrd="2" destOrd="0" presId="urn:microsoft.com/office/officeart/2005/8/layout/orgChart1"/>
    <dgm:cxn modelId="{727B44D3-EA89-484B-AC2B-4EB8443DCE8D}" type="presParOf" srcId="{C6591F6F-7CA8-4CB4-BCBA-3178665C0E3D}" destId="{267599E6-05DA-420F-A106-4BE0C33CF1FE}" srcOrd="2" destOrd="0" presId="urn:microsoft.com/office/officeart/2005/8/layout/orgChart1"/>
    <dgm:cxn modelId="{7F468050-1172-4E50-9F9C-7A16A62BCB7C}" type="presParOf" srcId="{CD5B360A-0834-4924-B938-F3164EBF6306}" destId="{3CBC0E16-1077-4C87-A651-B1D3240C6D96}" srcOrd="1" destOrd="0" presId="urn:microsoft.com/office/officeart/2005/8/layout/orgChart1"/>
    <dgm:cxn modelId="{CB5A2432-17C5-4550-96A5-CF797BDD6DC3}" type="presParOf" srcId="{3CBC0E16-1077-4C87-A651-B1D3240C6D96}" destId="{CD38EF8D-825B-4E39-BF68-6819B82BDA4A}" srcOrd="0" destOrd="0" presId="urn:microsoft.com/office/officeart/2005/8/layout/orgChart1"/>
    <dgm:cxn modelId="{965D511C-51EF-49C7-8AF8-E58E19B067F0}" type="presParOf" srcId="{CD38EF8D-825B-4E39-BF68-6819B82BDA4A}" destId="{9D4CA7C0-1787-487E-AF20-BD011CEC3243}" srcOrd="0" destOrd="0" presId="urn:microsoft.com/office/officeart/2005/8/layout/orgChart1"/>
    <dgm:cxn modelId="{373CC1D9-A6B6-4DCA-A456-0B5898979CE6}" type="presParOf" srcId="{CD38EF8D-825B-4E39-BF68-6819B82BDA4A}" destId="{30D80BA7-82E5-4690-A4DA-97DEC46FDC2A}" srcOrd="1" destOrd="0" presId="urn:microsoft.com/office/officeart/2005/8/layout/orgChart1"/>
    <dgm:cxn modelId="{E09949D2-D63F-4D23-A844-0F870681C4BB}" type="presParOf" srcId="{3CBC0E16-1077-4C87-A651-B1D3240C6D96}" destId="{B79E508C-AE9D-41C2-B5CF-B95604854079}" srcOrd="1" destOrd="0" presId="urn:microsoft.com/office/officeart/2005/8/layout/orgChart1"/>
    <dgm:cxn modelId="{5F4CCF7A-EDC4-4CAE-B23F-05F81F726DFD}" type="presParOf" srcId="{B79E508C-AE9D-41C2-B5CF-B95604854079}" destId="{389700A7-81BF-4349-8114-20049F52F3BB}" srcOrd="0" destOrd="0" presId="urn:microsoft.com/office/officeart/2005/8/layout/orgChart1"/>
    <dgm:cxn modelId="{A5B4EFAB-BE71-4DAA-ACBC-38CD31DEF4DB}" type="presParOf" srcId="{B79E508C-AE9D-41C2-B5CF-B95604854079}" destId="{A389D1AC-B03B-4E55-88BB-D0D6A4AE299B}" srcOrd="1" destOrd="0" presId="urn:microsoft.com/office/officeart/2005/8/layout/orgChart1"/>
    <dgm:cxn modelId="{9E0C55E6-7951-4EFF-99B4-BBA856041EFE}" type="presParOf" srcId="{A389D1AC-B03B-4E55-88BB-D0D6A4AE299B}" destId="{AFFEA942-CC07-46F4-8BB8-4788F941A71C}" srcOrd="0" destOrd="0" presId="urn:microsoft.com/office/officeart/2005/8/layout/orgChart1"/>
    <dgm:cxn modelId="{B6EB0B99-9043-439B-9DAA-77B12A680ECF}" type="presParOf" srcId="{AFFEA942-CC07-46F4-8BB8-4788F941A71C}" destId="{F44FAE15-5431-4E51-81E8-B09C572A7461}" srcOrd="0" destOrd="0" presId="urn:microsoft.com/office/officeart/2005/8/layout/orgChart1"/>
    <dgm:cxn modelId="{068E589A-4982-4B5A-9A7A-E93018B74F30}" type="presParOf" srcId="{AFFEA942-CC07-46F4-8BB8-4788F941A71C}" destId="{82C6843F-3536-47A3-A917-BFD47943B997}" srcOrd="1" destOrd="0" presId="urn:microsoft.com/office/officeart/2005/8/layout/orgChart1"/>
    <dgm:cxn modelId="{8FE0511D-8062-4182-A43B-58FAE8028A6F}" type="presParOf" srcId="{A389D1AC-B03B-4E55-88BB-D0D6A4AE299B}" destId="{21CAE0BC-4B0A-4996-891F-D7DF6208A7AD}" srcOrd="1" destOrd="0" presId="urn:microsoft.com/office/officeart/2005/8/layout/orgChart1"/>
    <dgm:cxn modelId="{8260219B-BBE8-4297-BFDB-A49EB6BAA051}" type="presParOf" srcId="{A389D1AC-B03B-4E55-88BB-D0D6A4AE299B}" destId="{4EFEAB3E-BC16-42B8-962D-C4D48172FC37}" srcOrd="2" destOrd="0" presId="urn:microsoft.com/office/officeart/2005/8/layout/orgChart1"/>
    <dgm:cxn modelId="{808907BF-2F5B-472A-92EB-7CE14B728846}" type="presParOf" srcId="{3CBC0E16-1077-4C87-A651-B1D3240C6D96}" destId="{A7C7E9B1-7E1A-470B-B73A-D295214E8193}" srcOrd="2" destOrd="0" presId="urn:microsoft.com/office/officeart/2005/8/layout/orgChart1"/>
    <dgm:cxn modelId="{EE15A4DA-8C15-4AE4-B466-E1EA96B98D9F}" type="presParOf" srcId="{CD5B360A-0834-4924-B938-F3164EBF6306}" destId="{0BC73B4A-89F3-4A5E-8CAD-B3CF34C4FFCC}" srcOrd="2" destOrd="0" presId="urn:microsoft.com/office/officeart/2005/8/layout/orgChart1"/>
    <dgm:cxn modelId="{66538503-4C68-4A41-A592-A8E367E220DB}" type="presParOf" srcId="{0BC73B4A-89F3-4A5E-8CAD-B3CF34C4FFCC}" destId="{A618712B-CA44-4FDF-871D-8E237113D9F4}" srcOrd="0" destOrd="0" presId="urn:microsoft.com/office/officeart/2005/8/layout/orgChart1"/>
    <dgm:cxn modelId="{B616AD2D-BCD1-4EE4-A31A-73F0CA56FBB8}" type="presParOf" srcId="{A618712B-CA44-4FDF-871D-8E237113D9F4}" destId="{89996124-8E9F-4957-89E8-454B743D1D15}" srcOrd="0" destOrd="0" presId="urn:microsoft.com/office/officeart/2005/8/layout/orgChart1"/>
    <dgm:cxn modelId="{75C15858-8FBD-4A9E-936A-AB65ECC72791}" type="presParOf" srcId="{A618712B-CA44-4FDF-871D-8E237113D9F4}" destId="{9BE7E61D-2546-4021-80A2-74E9BF5C16A2}" srcOrd="1" destOrd="0" presId="urn:microsoft.com/office/officeart/2005/8/layout/orgChart1"/>
    <dgm:cxn modelId="{58763F0A-37FE-4075-9E82-205CFC784670}" type="presParOf" srcId="{0BC73B4A-89F3-4A5E-8CAD-B3CF34C4FFCC}" destId="{DB19F444-6670-427E-8826-CB9E1D965CEF}" srcOrd="1" destOrd="0" presId="urn:microsoft.com/office/officeart/2005/8/layout/orgChart1"/>
    <dgm:cxn modelId="{E200D55F-655A-48CD-A6C6-832798493A34}" type="presParOf" srcId="{DB19F444-6670-427E-8826-CB9E1D965CEF}" destId="{74300589-1071-4A4E-A603-EE539A9EFD32}" srcOrd="0" destOrd="0" presId="urn:microsoft.com/office/officeart/2005/8/layout/orgChart1"/>
    <dgm:cxn modelId="{2A6C0F32-16DD-4CBE-BDCB-A03766901D24}" type="presParOf" srcId="{DB19F444-6670-427E-8826-CB9E1D965CEF}" destId="{069B6D1D-1081-492A-90FA-04FE63973AD8}" srcOrd="1" destOrd="0" presId="urn:microsoft.com/office/officeart/2005/8/layout/orgChart1"/>
    <dgm:cxn modelId="{03B93EFF-F096-480A-9A99-8E6EA4576B31}" type="presParOf" srcId="{069B6D1D-1081-492A-90FA-04FE63973AD8}" destId="{3C0A1D2C-C9DA-4F0C-BB85-2C7467F602C0}" srcOrd="0" destOrd="0" presId="urn:microsoft.com/office/officeart/2005/8/layout/orgChart1"/>
    <dgm:cxn modelId="{05F79BBA-5F71-4855-B640-D1CFA017F3C9}" type="presParOf" srcId="{3C0A1D2C-C9DA-4F0C-BB85-2C7467F602C0}" destId="{DD16A0BC-5641-4A7B-9AE5-050A05322703}" srcOrd="0" destOrd="0" presId="urn:microsoft.com/office/officeart/2005/8/layout/orgChart1"/>
    <dgm:cxn modelId="{288281EA-761E-43E8-B199-E6F044A38F8A}" type="presParOf" srcId="{3C0A1D2C-C9DA-4F0C-BB85-2C7467F602C0}" destId="{F10F7566-7BA0-4676-AA66-B994306FAEF2}" srcOrd="1" destOrd="0" presId="urn:microsoft.com/office/officeart/2005/8/layout/orgChart1"/>
    <dgm:cxn modelId="{CABEB5F2-F259-4941-8D15-300B7C25375E}" type="presParOf" srcId="{069B6D1D-1081-492A-90FA-04FE63973AD8}" destId="{978A659A-1950-48CB-A84C-897211C76E6C}" srcOrd="1" destOrd="0" presId="urn:microsoft.com/office/officeart/2005/8/layout/orgChart1"/>
    <dgm:cxn modelId="{31C418D4-2511-4223-9D1A-2AC3D3FB8271}" type="presParOf" srcId="{069B6D1D-1081-492A-90FA-04FE63973AD8}" destId="{731D8E72-C271-47AE-9831-0A7B62823901}" srcOrd="2" destOrd="0" presId="urn:microsoft.com/office/officeart/2005/8/layout/orgChart1"/>
    <dgm:cxn modelId="{5478C1C0-8465-4EC1-AADA-FE7BCBD75727}" type="presParOf" srcId="{0BC73B4A-89F3-4A5E-8CAD-B3CF34C4FFCC}" destId="{34D98EF8-3D58-4509-B3E6-E7DA2940D1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451BC-3320-4BE2-8F43-290D08F48510}">
      <dsp:nvSpPr>
        <dsp:cNvPr id="0" name=""/>
        <dsp:cNvSpPr/>
      </dsp:nvSpPr>
      <dsp:spPr>
        <a:xfrm rot="5400000">
          <a:off x="-261024" y="263538"/>
          <a:ext cx="1740165" cy="121811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 rot="-5400000">
        <a:off x="2" y="611571"/>
        <a:ext cx="1218115" cy="522050"/>
      </dsp:txXfrm>
    </dsp:sp>
    <dsp:sp modelId="{AE4E517B-0ED3-43C3-826B-E465F3941078}">
      <dsp:nvSpPr>
        <dsp:cNvPr id="0" name=""/>
        <dsp:cNvSpPr/>
      </dsp:nvSpPr>
      <dsp:spPr>
        <a:xfrm rot="5400000">
          <a:off x="5226727" y="-4006097"/>
          <a:ext cx="1131107" cy="91483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85750" lvl="1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800" b="1" i="0" kern="1200" dirty="0"/>
            <a:t>Management </a:t>
          </a:r>
          <a:r>
            <a:rPr lang="en-US" sz="1800" b="0" i="0" kern="1200" dirty="0"/>
            <a:t>involves coordinating and overseeing the work activities of others so that their activities are completed efficiently and effectively.</a:t>
          </a:r>
          <a:endParaRPr lang="en-US" sz="1800" kern="1200" dirty="0"/>
        </a:p>
        <a:p>
          <a:pPr marL="285750" lvl="1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600" kern="1200" dirty="0"/>
        </a:p>
      </dsp:txBody>
      <dsp:txXfrm rot="-5400000">
        <a:off x="1218116" y="57730"/>
        <a:ext cx="9093114" cy="1020675"/>
      </dsp:txXfrm>
    </dsp:sp>
    <dsp:sp modelId="{5F6A885C-D531-4A5A-9205-D75A711AF482}">
      <dsp:nvSpPr>
        <dsp:cNvPr id="0" name=""/>
        <dsp:cNvSpPr/>
      </dsp:nvSpPr>
      <dsp:spPr>
        <a:xfrm rot="5400000">
          <a:off x="-261024" y="1811120"/>
          <a:ext cx="1740165" cy="1218115"/>
        </a:xfrm>
        <a:prstGeom prst="chevron">
          <a:avLst/>
        </a:prstGeom>
        <a:solidFill>
          <a:schemeClr val="accent4">
            <a:hueOff val="1329380"/>
            <a:satOff val="481"/>
            <a:lumOff val="-3921"/>
            <a:alphaOff val="0"/>
          </a:schemeClr>
        </a:solidFill>
        <a:ln w="19050" cap="rnd" cmpd="sng" algn="ctr">
          <a:solidFill>
            <a:schemeClr val="accent4">
              <a:hueOff val="1329380"/>
              <a:satOff val="481"/>
              <a:lumOff val="-39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 rot="-5400000">
        <a:off x="2" y="2159153"/>
        <a:ext cx="1218115" cy="522050"/>
      </dsp:txXfrm>
    </dsp:sp>
    <dsp:sp modelId="{C48D8F5F-8C72-42E8-BA4E-75A7E25D495E}">
      <dsp:nvSpPr>
        <dsp:cNvPr id="0" name=""/>
        <dsp:cNvSpPr/>
      </dsp:nvSpPr>
      <dsp:spPr>
        <a:xfrm rot="5400000">
          <a:off x="5226727" y="-2458515"/>
          <a:ext cx="1131107" cy="91483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1329380"/>
              <a:satOff val="481"/>
              <a:lumOff val="-39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endParaRPr lang="en-US" sz="1800" kern="1200" dirty="0"/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800" b="1" kern="1200" dirty="0"/>
            <a:t>Management</a:t>
          </a:r>
          <a:r>
            <a:rPr lang="en-US" sz="1800" kern="1200" dirty="0"/>
            <a:t> is the act of getting things done through people and having them do it willingly.</a:t>
          </a:r>
        </a:p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/>
        </a:p>
      </dsp:txBody>
      <dsp:txXfrm rot="-5400000">
        <a:off x="1218116" y="1605312"/>
        <a:ext cx="9093114" cy="1020675"/>
      </dsp:txXfrm>
    </dsp:sp>
    <dsp:sp modelId="{1FC13FCD-A366-4F11-8188-3F3D94DD1589}">
      <dsp:nvSpPr>
        <dsp:cNvPr id="0" name=""/>
        <dsp:cNvSpPr/>
      </dsp:nvSpPr>
      <dsp:spPr>
        <a:xfrm rot="5400000">
          <a:off x="-261024" y="3358702"/>
          <a:ext cx="1740165" cy="1218115"/>
        </a:xfrm>
        <a:prstGeom prst="chevron">
          <a:avLst/>
        </a:prstGeom>
        <a:solidFill>
          <a:schemeClr val="accent4">
            <a:hueOff val="2658761"/>
            <a:satOff val="962"/>
            <a:lumOff val="-7843"/>
            <a:alphaOff val="0"/>
          </a:schemeClr>
        </a:solidFill>
        <a:ln w="19050" cap="rnd" cmpd="sng" algn="ctr">
          <a:solidFill>
            <a:schemeClr val="accent4">
              <a:hueOff val="2658761"/>
              <a:satOff val="962"/>
              <a:lumOff val="-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 rot="-5400000">
        <a:off x="2" y="3706735"/>
        <a:ext cx="1218115" cy="522050"/>
      </dsp:txXfrm>
    </dsp:sp>
    <dsp:sp modelId="{560AF080-2CE4-4763-A90C-EB30AC3833AF}">
      <dsp:nvSpPr>
        <dsp:cNvPr id="0" name=""/>
        <dsp:cNvSpPr/>
      </dsp:nvSpPr>
      <dsp:spPr>
        <a:xfrm rot="5400000">
          <a:off x="5226727" y="-910933"/>
          <a:ext cx="1131107" cy="91483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2658761"/>
              <a:satOff val="962"/>
              <a:lumOff val="-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800" b="1" i="0" kern="1200" dirty="0"/>
            <a:t>Management</a:t>
          </a:r>
          <a:r>
            <a:rPr lang="en-US" sz="1800" b="0" i="0" kern="1200" dirty="0"/>
            <a:t> is the process by which a cooperative group directs actions of others toward common goals. </a:t>
          </a:r>
          <a:endParaRPr lang="en-US" sz="1800" kern="1200" dirty="0"/>
        </a:p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600" kern="1200" dirty="0"/>
        </a:p>
      </dsp:txBody>
      <dsp:txXfrm rot="-5400000">
        <a:off x="1218116" y="3152894"/>
        <a:ext cx="9093114" cy="1020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AD027-3336-4270-8BD9-449A9C306C6D}">
      <dsp:nvSpPr>
        <dsp:cNvPr id="0" name=""/>
        <dsp:cNvSpPr/>
      </dsp:nvSpPr>
      <dsp:spPr>
        <a:xfrm>
          <a:off x="0" y="137830"/>
          <a:ext cx="2938860" cy="17633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0" i="0" kern="1200" dirty="0"/>
            <a:t>Men and Women </a:t>
          </a:r>
          <a:endParaRPr lang="en-US" sz="4300" kern="1200" dirty="0"/>
        </a:p>
      </dsp:txBody>
      <dsp:txXfrm>
        <a:off x="0" y="137830"/>
        <a:ext cx="2938860" cy="1763316"/>
      </dsp:txXfrm>
    </dsp:sp>
    <dsp:sp modelId="{ECB19E49-9428-42E0-AC32-20F5EDDF9DD4}">
      <dsp:nvSpPr>
        <dsp:cNvPr id="0" name=""/>
        <dsp:cNvSpPr/>
      </dsp:nvSpPr>
      <dsp:spPr>
        <a:xfrm>
          <a:off x="3232745" y="117957"/>
          <a:ext cx="2938860" cy="1763316"/>
        </a:xfrm>
        <a:prstGeom prst="rect">
          <a:avLst/>
        </a:prstGeom>
        <a:solidFill>
          <a:schemeClr val="accent4">
            <a:hueOff val="531752"/>
            <a:satOff val="192"/>
            <a:lumOff val="-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0" i="0" kern="1200" dirty="0"/>
            <a:t>Money</a:t>
          </a:r>
          <a:endParaRPr lang="en-US" sz="4300" kern="1200" dirty="0"/>
        </a:p>
      </dsp:txBody>
      <dsp:txXfrm>
        <a:off x="3232745" y="117957"/>
        <a:ext cx="2938860" cy="1763316"/>
      </dsp:txXfrm>
    </dsp:sp>
    <dsp:sp modelId="{8D37C931-5565-47B0-B4F5-82E2BC35AC7F}">
      <dsp:nvSpPr>
        <dsp:cNvPr id="0" name=""/>
        <dsp:cNvSpPr/>
      </dsp:nvSpPr>
      <dsp:spPr>
        <a:xfrm>
          <a:off x="6465492" y="117957"/>
          <a:ext cx="2938860" cy="1763316"/>
        </a:xfrm>
        <a:prstGeom prst="rect">
          <a:avLst/>
        </a:prstGeom>
        <a:solidFill>
          <a:schemeClr val="accent4">
            <a:hueOff val="1063504"/>
            <a:satOff val="385"/>
            <a:lumOff val="-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0" i="0" kern="1200" dirty="0"/>
            <a:t>Machines </a:t>
          </a:r>
          <a:endParaRPr lang="en-US" sz="4300" kern="1200" dirty="0"/>
        </a:p>
      </dsp:txBody>
      <dsp:txXfrm>
        <a:off x="6465492" y="117957"/>
        <a:ext cx="2938860" cy="1763316"/>
      </dsp:txXfrm>
    </dsp:sp>
    <dsp:sp modelId="{7ABC4040-F44A-4B7D-A9F2-381B79FDFCA2}">
      <dsp:nvSpPr>
        <dsp:cNvPr id="0" name=""/>
        <dsp:cNvSpPr/>
      </dsp:nvSpPr>
      <dsp:spPr>
        <a:xfrm>
          <a:off x="0" y="2175159"/>
          <a:ext cx="2938860" cy="1763316"/>
        </a:xfrm>
        <a:prstGeom prst="rect">
          <a:avLst/>
        </a:prstGeom>
        <a:solidFill>
          <a:schemeClr val="accent4">
            <a:hueOff val="1595257"/>
            <a:satOff val="577"/>
            <a:lumOff val="-470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0" i="0" kern="1200" dirty="0"/>
            <a:t>Materials </a:t>
          </a:r>
          <a:endParaRPr lang="en-US" sz="4300" kern="1200" dirty="0"/>
        </a:p>
      </dsp:txBody>
      <dsp:txXfrm>
        <a:off x="0" y="2175159"/>
        <a:ext cx="2938860" cy="1763316"/>
      </dsp:txXfrm>
    </dsp:sp>
    <dsp:sp modelId="{EC534ADA-D0E4-43FF-A7FF-68B7ED944CF6}">
      <dsp:nvSpPr>
        <dsp:cNvPr id="0" name=""/>
        <dsp:cNvSpPr/>
      </dsp:nvSpPr>
      <dsp:spPr>
        <a:xfrm>
          <a:off x="3232746" y="2175160"/>
          <a:ext cx="2938860" cy="1763316"/>
        </a:xfrm>
        <a:prstGeom prst="rect">
          <a:avLst/>
        </a:prstGeom>
        <a:solidFill>
          <a:schemeClr val="accent4">
            <a:hueOff val="2127009"/>
            <a:satOff val="770"/>
            <a:lumOff val="-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0" i="0" kern="1200"/>
            <a:t>Methods </a:t>
          </a:r>
          <a:endParaRPr lang="en-US" sz="4300" kern="1200"/>
        </a:p>
      </dsp:txBody>
      <dsp:txXfrm>
        <a:off x="3232746" y="2175160"/>
        <a:ext cx="2938860" cy="1763316"/>
      </dsp:txXfrm>
    </dsp:sp>
    <dsp:sp modelId="{990A9EB0-4BD4-4728-ACDA-6BB501A8B8DA}">
      <dsp:nvSpPr>
        <dsp:cNvPr id="0" name=""/>
        <dsp:cNvSpPr/>
      </dsp:nvSpPr>
      <dsp:spPr>
        <a:xfrm>
          <a:off x="6465492" y="2175160"/>
          <a:ext cx="2938860" cy="1763316"/>
        </a:xfrm>
        <a:prstGeom prst="rect">
          <a:avLst/>
        </a:prstGeom>
        <a:solidFill>
          <a:schemeClr val="accent4">
            <a:hueOff val="2658761"/>
            <a:satOff val="962"/>
            <a:lumOff val="-784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0" i="0" kern="1200" dirty="0"/>
            <a:t>Markets </a:t>
          </a:r>
          <a:endParaRPr lang="en-US" sz="4300" kern="1200" dirty="0"/>
        </a:p>
      </dsp:txBody>
      <dsp:txXfrm>
        <a:off x="6465492" y="2175160"/>
        <a:ext cx="2938860" cy="17633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2ADC8-D5F6-4C3E-B88C-63223C98ECF3}">
      <dsp:nvSpPr>
        <dsp:cNvPr id="0" name=""/>
        <dsp:cNvSpPr/>
      </dsp:nvSpPr>
      <dsp:spPr>
        <a:xfrm rot="5400000">
          <a:off x="6940180" y="-2519557"/>
          <a:ext cx="1105048" cy="6424611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i="0" kern="1200" dirty="0" smtClean="0"/>
            <a:t>Individuals who manage the work of non-managerial employees.</a:t>
          </a:r>
          <a:endParaRPr lang="en-US" sz="1900" kern="1200" dirty="0"/>
        </a:p>
      </dsp:txBody>
      <dsp:txXfrm rot="-5400000">
        <a:off x="4280399" y="194168"/>
        <a:ext cx="6370667" cy="997160"/>
      </dsp:txXfrm>
    </dsp:sp>
    <dsp:sp modelId="{807401BB-FCAA-4252-ACD4-18FB8B27439F}">
      <dsp:nvSpPr>
        <dsp:cNvPr id="0" name=""/>
        <dsp:cNvSpPr/>
      </dsp:nvSpPr>
      <dsp:spPr>
        <a:xfrm>
          <a:off x="957" y="2092"/>
          <a:ext cx="4279441" cy="138131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kern="1200" dirty="0" smtClean="0"/>
            <a:t>First-line </a:t>
          </a:r>
          <a:r>
            <a:rPr lang="en-US" sz="2800" b="1" i="0" kern="1200" dirty="0" smtClean="0"/>
            <a:t>Managers</a:t>
          </a:r>
          <a:endParaRPr lang="en-US" sz="3200" kern="1200" dirty="0"/>
        </a:p>
      </dsp:txBody>
      <dsp:txXfrm>
        <a:off x="68387" y="69522"/>
        <a:ext cx="4144581" cy="1246451"/>
      </dsp:txXfrm>
    </dsp:sp>
    <dsp:sp modelId="{C5E7F534-7C0C-4014-8BA2-C5731A5C66DD}">
      <dsp:nvSpPr>
        <dsp:cNvPr id="0" name=""/>
        <dsp:cNvSpPr/>
      </dsp:nvSpPr>
      <dsp:spPr>
        <a:xfrm rot="5400000">
          <a:off x="6948590" y="-1062488"/>
          <a:ext cx="1105048" cy="6411226"/>
        </a:xfrm>
        <a:prstGeom prst="round2SameRect">
          <a:avLst/>
        </a:prstGeom>
        <a:solidFill>
          <a:schemeClr val="accent5">
            <a:tint val="40000"/>
            <a:alpha val="90000"/>
            <a:hueOff val="3014507"/>
            <a:satOff val="29"/>
            <a:lumOff val="232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3014507"/>
              <a:satOff val="29"/>
              <a:lumOff val="2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i="0" kern="1200" smtClean="0"/>
            <a:t>Individuals who manage the work of first-line managers.</a:t>
          </a:r>
          <a:endParaRPr lang="en-US" sz="1900" kern="1200"/>
        </a:p>
      </dsp:txBody>
      <dsp:txXfrm rot="-5400000">
        <a:off x="4295501" y="1644545"/>
        <a:ext cx="6357282" cy="997160"/>
      </dsp:txXfrm>
    </dsp:sp>
    <dsp:sp modelId="{ED4D55F3-EDDC-48A9-9355-6B154653F18F}">
      <dsp:nvSpPr>
        <dsp:cNvPr id="0" name=""/>
        <dsp:cNvSpPr/>
      </dsp:nvSpPr>
      <dsp:spPr>
        <a:xfrm>
          <a:off x="957" y="1452469"/>
          <a:ext cx="4294544" cy="1381311"/>
        </a:xfrm>
        <a:prstGeom prst="roundRect">
          <a:avLst/>
        </a:prstGeom>
        <a:solidFill>
          <a:schemeClr val="accent5">
            <a:hueOff val="3118619"/>
            <a:satOff val="-2006"/>
            <a:lumOff val="137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kern="1200" dirty="0" smtClean="0"/>
            <a:t>Middle Managers</a:t>
          </a:r>
          <a:endParaRPr lang="en-US" sz="3200" kern="1200" dirty="0"/>
        </a:p>
      </dsp:txBody>
      <dsp:txXfrm>
        <a:off x="68387" y="1519899"/>
        <a:ext cx="4159684" cy="1246451"/>
      </dsp:txXfrm>
    </dsp:sp>
    <dsp:sp modelId="{AA70FDA4-CA84-4B5A-81C1-5A391B2A6DAA}">
      <dsp:nvSpPr>
        <dsp:cNvPr id="0" name=""/>
        <dsp:cNvSpPr/>
      </dsp:nvSpPr>
      <dsp:spPr>
        <a:xfrm rot="5400000">
          <a:off x="6946201" y="384541"/>
          <a:ext cx="1105048" cy="6417919"/>
        </a:xfrm>
        <a:prstGeom prst="round2SameRect">
          <a:avLst/>
        </a:prstGeom>
        <a:solidFill>
          <a:schemeClr val="accent5">
            <a:tint val="40000"/>
            <a:alpha val="90000"/>
            <a:hueOff val="6029015"/>
            <a:satOff val="58"/>
            <a:lumOff val="463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6029015"/>
              <a:satOff val="58"/>
              <a:lumOff val="4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i="0" kern="1200" smtClean="0"/>
            <a:t>Individuals who are responsible for making organization-wide decisions and establishing plans and goals that affect the entire organization.</a:t>
          </a:r>
          <a:endParaRPr lang="en-US" sz="1900" kern="1200"/>
        </a:p>
      </dsp:txBody>
      <dsp:txXfrm rot="-5400000">
        <a:off x="4289766" y="3094920"/>
        <a:ext cx="6363975" cy="997160"/>
      </dsp:txXfrm>
    </dsp:sp>
    <dsp:sp modelId="{ED649768-DB68-4927-BC4B-5B6C2E9B247B}">
      <dsp:nvSpPr>
        <dsp:cNvPr id="0" name=""/>
        <dsp:cNvSpPr/>
      </dsp:nvSpPr>
      <dsp:spPr>
        <a:xfrm>
          <a:off x="957" y="2902846"/>
          <a:ext cx="4283323" cy="1381311"/>
        </a:xfrm>
        <a:prstGeom prst="roundRect">
          <a:avLst/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kern="1200" dirty="0" smtClean="0"/>
            <a:t>Top Managers</a:t>
          </a:r>
          <a:endParaRPr lang="en-US" sz="3200" kern="1200" dirty="0"/>
        </a:p>
      </dsp:txBody>
      <dsp:txXfrm>
        <a:off x="68387" y="2970276"/>
        <a:ext cx="4148463" cy="12464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0D039-0953-4C2C-BC83-DE44996D281E}">
      <dsp:nvSpPr>
        <dsp:cNvPr id="0" name=""/>
        <dsp:cNvSpPr/>
      </dsp:nvSpPr>
      <dsp:spPr>
        <a:xfrm rot="5400000">
          <a:off x="5400104" y="-1068324"/>
          <a:ext cx="3779520" cy="68610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i="0" kern="1200" dirty="0" smtClean="0"/>
            <a:t>A. Functions they perform.</a:t>
          </a:r>
          <a:endParaRPr 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i="0" kern="1200" dirty="0" smtClean="0"/>
            <a:t>B.  Roles they play.</a:t>
          </a:r>
          <a:endParaRPr 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i="0" kern="1200" dirty="0" smtClean="0"/>
            <a:t>C. Skills they need.</a:t>
          </a:r>
          <a:endParaRPr lang="en-US" sz="2800" kern="1200" dirty="0"/>
        </a:p>
      </dsp:txBody>
      <dsp:txXfrm rot="-5400000">
        <a:off x="3859341" y="656940"/>
        <a:ext cx="6676547" cy="3410518"/>
      </dsp:txXfrm>
    </dsp:sp>
    <dsp:sp modelId="{8A4E97CA-2542-4C59-A49E-DF59DD2307D5}">
      <dsp:nvSpPr>
        <dsp:cNvPr id="0" name=""/>
        <dsp:cNvSpPr/>
      </dsp:nvSpPr>
      <dsp:spPr>
        <a:xfrm>
          <a:off x="0" y="0"/>
          <a:ext cx="3859340" cy="4724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i="0" kern="1200" dirty="0" smtClean="0"/>
            <a:t>Three Approaches</a:t>
          </a:r>
          <a:endParaRPr lang="en-US" sz="4000" kern="1200" dirty="0"/>
        </a:p>
      </dsp:txBody>
      <dsp:txXfrm>
        <a:off x="188397" y="188397"/>
        <a:ext cx="3482546" cy="43476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0A2B5-B51B-4766-8BC7-5315ED46473D}">
      <dsp:nvSpPr>
        <dsp:cNvPr id="0" name=""/>
        <dsp:cNvSpPr/>
      </dsp:nvSpPr>
      <dsp:spPr>
        <a:xfrm rot="5400000">
          <a:off x="6641210" y="-2773027"/>
          <a:ext cx="897893" cy="6673089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i="0" kern="1200" smtClean="0"/>
            <a:t>Defining goals, establishing strategies to achieve goals, developing plans to integrate and coordinate activities.</a:t>
          </a:r>
          <a:endParaRPr lang="en-US" sz="1800" kern="1200"/>
        </a:p>
      </dsp:txBody>
      <dsp:txXfrm rot="-5400000">
        <a:off x="3753612" y="158403"/>
        <a:ext cx="6629257" cy="810229"/>
      </dsp:txXfrm>
    </dsp:sp>
    <dsp:sp modelId="{46870FEA-4B1A-4A71-ADFE-5E509AE73ADC}">
      <dsp:nvSpPr>
        <dsp:cNvPr id="0" name=""/>
        <dsp:cNvSpPr/>
      </dsp:nvSpPr>
      <dsp:spPr>
        <a:xfrm>
          <a:off x="0" y="2333"/>
          <a:ext cx="3753612" cy="112236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i="0" kern="1200" smtClean="0"/>
            <a:t>Planning</a:t>
          </a:r>
          <a:endParaRPr lang="en-US" sz="4000" kern="1200"/>
        </a:p>
      </dsp:txBody>
      <dsp:txXfrm>
        <a:off x="54789" y="57122"/>
        <a:ext cx="3644034" cy="1012788"/>
      </dsp:txXfrm>
    </dsp:sp>
    <dsp:sp modelId="{AFCC7F2B-2CA8-4282-B1F7-78F34FE3F9CD}">
      <dsp:nvSpPr>
        <dsp:cNvPr id="0" name=""/>
        <dsp:cNvSpPr/>
      </dsp:nvSpPr>
      <dsp:spPr>
        <a:xfrm rot="5400000">
          <a:off x="6641210" y="-1594543"/>
          <a:ext cx="897893" cy="6673089"/>
        </a:xfrm>
        <a:prstGeom prst="round2SameRect">
          <a:avLst/>
        </a:prstGeom>
        <a:solidFill>
          <a:schemeClr val="accent3">
            <a:tint val="40000"/>
            <a:alpha val="90000"/>
            <a:hueOff val="2277662"/>
            <a:satOff val="-15793"/>
            <a:lumOff val="-763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2277662"/>
              <a:satOff val="-15793"/>
              <a:lumOff val="-76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i="0" kern="1200" dirty="0" smtClean="0"/>
            <a:t>Arranging and structuring work to accomplish goals.</a:t>
          </a:r>
          <a:endParaRPr lang="en-US" sz="1800" kern="1200" dirty="0"/>
        </a:p>
      </dsp:txBody>
      <dsp:txXfrm rot="-5400000">
        <a:off x="3753612" y="1336887"/>
        <a:ext cx="6629257" cy="810229"/>
      </dsp:txXfrm>
    </dsp:sp>
    <dsp:sp modelId="{7860B95A-0DD2-4CE9-BCE1-E4968BA81ABD}">
      <dsp:nvSpPr>
        <dsp:cNvPr id="0" name=""/>
        <dsp:cNvSpPr/>
      </dsp:nvSpPr>
      <dsp:spPr>
        <a:xfrm>
          <a:off x="0" y="1180818"/>
          <a:ext cx="3753612" cy="1122366"/>
        </a:xfrm>
        <a:prstGeom prst="roundRect">
          <a:avLst/>
        </a:prstGeom>
        <a:gradFill rotWithShape="0">
          <a:gsLst>
            <a:gs pos="0">
              <a:schemeClr val="accent3">
                <a:hueOff val="2189301"/>
                <a:satOff val="-16877"/>
                <a:lumOff val="458"/>
                <a:alphaOff val="0"/>
                <a:tint val="98000"/>
                <a:lumMod val="114000"/>
              </a:schemeClr>
            </a:gs>
            <a:gs pos="100000">
              <a:schemeClr val="accent3">
                <a:hueOff val="2189301"/>
                <a:satOff val="-16877"/>
                <a:lumOff val="458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i="0" kern="1200" dirty="0" smtClean="0"/>
            <a:t>Organizing</a:t>
          </a:r>
          <a:endParaRPr lang="en-US" sz="4000" kern="1200" dirty="0"/>
        </a:p>
      </dsp:txBody>
      <dsp:txXfrm>
        <a:off x="54789" y="1235607"/>
        <a:ext cx="3644034" cy="1012788"/>
      </dsp:txXfrm>
    </dsp:sp>
    <dsp:sp modelId="{2B99318F-0E0D-4AA2-BCCD-42260579E0CA}">
      <dsp:nvSpPr>
        <dsp:cNvPr id="0" name=""/>
        <dsp:cNvSpPr/>
      </dsp:nvSpPr>
      <dsp:spPr>
        <a:xfrm rot="5400000">
          <a:off x="6641210" y="-416058"/>
          <a:ext cx="897893" cy="6673089"/>
        </a:xfrm>
        <a:prstGeom prst="round2SameRect">
          <a:avLst/>
        </a:prstGeom>
        <a:solidFill>
          <a:schemeClr val="accent3">
            <a:tint val="40000"/>
            <a:alpha val="90000"/>
            <a:hueOff val="4555323"/>
            <a:satOff val="-31587"/>
            <a:lumOff val="-1526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4555323"/>
              <a:satOff val="-31587"/>
              <a:lumOff val="-152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i="0" kern="1200" smtClean="0"/>
            <a:t>Working with and through people to accomplish goals.</a:t>
          </a:r>
          <a:endParaRPr lang="en-US" sz="1800" kern="1200"/>
        </a:p>
      </dsp:txBody>
      <dsp:txXfrm rot="-5400000">
        <a:off x="3753612" y="2515372"/>
        <a:ext cx="6629257" cy="810229"/>
      </dsp:txXfrm>
    </dsp:sp>
    <dsp:sp modelId="{FCD20557-424A-42AE-AA38-21AD90F9D0C2}">
      <dsp:nvSpPr>
        <dsp:cNvPr id="0" name=""/>
        <dsp:cNvSpPr/>
      </dsp:nvSpPr>
      <dsp:spPr>
        <a:xfrm>
          <a:off x="0" y="2359302"/>
          <a:ext cx="3753612" cy="1122366"/>
        </a:xfrm>
        <a:prstGeom prst="roundRect">
          <a:avLst/>
        </a:prstGeom>
        <a:gradFill rotWithShape="0">
          <a:gsLst>
            <a:gs pos="0">
              <a:schemeClr val="accent3">
                <a:hueOff val="4378603"/>
                <a:satOff val="-33755"/>
                <a:lumOff val="915"/>
                <a:alphaOff val="0"/>
                <a:tint val="98000"/>
                <a:lumMod val="114000"/>
              </a:schemeClr>
            </a:gs>
            <a:gs pos="100000">
              <a:schemeClr val="accent3">
                <a:hueOff val="4378603"/>
                <a:satOff val="-33755"/>
                <a:lumOff val="91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i="0" kern="1200" smtClean="0"/>
            <a:t>Leading</a:t>
          </a:r>
          <a:endParaRPr lang="en-US" sz="4000" kern="1200"/>
        </a:p>
      </dsp:txBody>
      <dsp:txXfrm>
        <a:off x="54789" y="2414091"/>
        <a:ext cx="3644034" cy="1012788"/>
      </dsp:txXfrm>
    </dsp:sp>
    <dsp:sp modelId="{ABEC5089-620D-412D-A697-2AE3ED3527D2}">
      <dsp:nvSpPr>
        <dsp:cNvPr id="0" name=""/>
        <dsp:cNvSpPr/>
      </dsp:nvSpPr>
      <dsp:spPr>
        <a:xfrm rot="5400000">
          <a:off x="6641210" y="762425"/>
          <a:ext cx="897893" cy="6673089"/>
        </a:xfrm>
        <a:prstGeom prst="round2SameRect">
          <a:avLst/>
        </a:prstGeom>
        <a:solidFill>
          <a:schemeClr val="accent3">
            <a:tint val="40000"/>
            <a:alpha val="90000"/>
            <a:hueOff val="6832984"/>
            <a:satOff val="-47380"/>
            <a:lumOff val="-2289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6832984"/>
              <a:satOff val="-47380"/>
              <a:lumOff val="-228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i="0" kern="1200" smtClean="0"/>
            <a:t>Monitoring, comparing, and correcting work.</a:t>
          </a:r>
          <a:endParaRPr lang="en-US" sz="1800" kern="1200"/>
        </a:p>
      </dsp:txBody>
      <dsp:txXfrm rot="-5400000">
        <a:off x="3753612" y="3693855"/>
        <a:ext cx="6629257" cy="810229"/>
      </dsp:txXfrm>
    </dsp:sp>
    <dsp:sp modelId="{4039B20B-0442-43AC-B454-A0EEC37191E7}">
      <dsp:nvSpPr>
        <dsp:cNvPr id="0" name=""/>
        <dsp:cNvSpPr/>
      </dsp:nvSpPr>
      <dsp:spPr>
        <a:xfrm>
          <a:off x="0" y="3537787"/>
          <a:ext cx="3753612" cy="1122366"/>
        </a:xfrm>
        <a:prstGeom prst="roundRect">
          <a:avLst/>
        </a:prstGeom>
        <a:gradFill rotWithShape="0">
          <a:gsLst>
            <a:gs pos="0">
              <a:schemeClr val="accent3">
                <a:hueOff val="6567904"/>
                <a:satOff val="-50632"/>
                <a:lumOff val="1373"/>
                <a:alphaOff val="0"/>
                <a:tint val="98000"/>
                <a:lumMod val="114000"/>
              </a:schemeClr>
            </a:gs>
            <a:gs pos="100000">
              <a:schemeClr val="accent3">
                <a:hueOff val="6567904"/>
                <a:satOff val="-50632"/>
                <a:lumOff val="137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i="0" kern="1200" dirty="0" smtClean="0"/>
            <a:t>Controlling</a:t>
          </a:r>
          <a:endParaRPr lang="en-US" sz="4500" kern="1200" dirty="0"/>
        </a:p>
      </dsp:txBody>
      <dsp:txXfrm>
        <a:off x="54789" y="3592576"/>
        <a:ext cx="3644034" cy="10127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7D3D2-A4C1-4D1B-AD79-6F8DED17F707}">
      <dsp:nvSpPr>
        <dsp:cNvPr id="0" name=""/>
        <dsp:cNvSpPr/>
      </dsp:nvSpPr>
      <dsp:spPr>
        <a:xfrm rot="5400000">
          <a:off x="3848359" y="-1341713"/>
          <a:ext cx="1198364" cy="41859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0" i="0" kern="1200" smtClean="0"/>
            <a:t>Figurehead, leader, liaison</a:t>
          </a:r>
          <a:endParaRPr lang="en-US" sz="2300" kern="1200"/>
        </a:p>
      </dsp:txBody>
      <dsp:txXfrm rot="-5400000">
        <a:off x="2354581" y="210564"/>
        <a:ext cx="4127422" cy="1081366"/>
      </dsp:txXfrm>
    </dsp:sp>
    <dsp:sp modelId="{68AC02CD-3156-4774-A661-9AE893C1F9B1}">
      <dsp:nvSpPr>
        <dsp:cNvPr id="0" name=""/>
        <dsp:cNvSpPr/>
      </dsp:nvSpPr>
      <dsp:spPr>
        <a:xfrm>
          <a:off x="0" y="2269"/>
          <a:ext cx="2354580" cy="14979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smtClean="0"/>
            <a:t>Interpersonal roles</a:t>
          </a:r>
          <a:endParaRPr lang="en-US" sz="2300" kern="1200"/>
        </a:p>
      </dsp:txBody>
      <dsp:txXfrm>
        <a:off x="73124" y="75393"/>
        <a:ext cx="2208332" cy="1351707"/>
      </dsp:txXfrm>
    </dsp:sp>
    <dsp:sp modelId="{D9A8DB9C-D629-49F9-AA9E-9704FB160462}">
      <dsp:nvSpPr>
        <dsp:cNvPr id="0" name=""/>
        <dsp:cNvSpPr/>
      </dsp:nvSpPr>
      <dsp:spPr>
        <a:xfrm rot="5400000">
          <a:off x="3848359" y="231139"/>
          <a:ext cx="1198364" cy="41859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0" i="0" kern="1200" smtClean="0"/>
            <a:t>Monitor, disseminator, spokesperson</a:t>
          </a:r>
          <a:endParaRPr lang="en-US" sz="2300" kern="1200"/>
        </a:p>
      </dsp:txBody>
      <dsp:txXfrm rot="-5400000">
        <a:off x="2354581" y="1783417"/>
        <a:ext cx="4127422" cy="1081366"/>
      </dsp:txXfrm>
    </dsp:sp>
    <dsp:sp modelId="{EF576990-0EA7-4D08-82CF-79D0414AEF71}">
      <dsp:nvSpPr>
        <dsp:cNvPr id="0" name=""/>
        <dsp:cNvSpPr/>
      </dsp:nvSpPr>
      <dsp:spPr>
        <a:xfrm>
          <a:off x="0" y="1575122"/>
          <a:ext cx="2354580" cy="14979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dirty="0" smtClean="0"/>
            <a:t>Informational roles</a:t>
          </a:r>
          <a:endParaRPr lang="en-US" sz="2300" kern="1200" dirty="0"/>
        </a:p>
      </dsp:txBody>
      <dsp:txXfrm>
        <a:off x="73124" y="1648246"/>
        <a:ext cx="2208332" cy="1351707"/>
      </dsp:txXfrm>
    </dsp:sp>
    <dsp:sp modelId="{2C944264-6810-49EB-A3E5-DF7C0203C0BC}">
      <dsp:nvSpPr>
        <dsp:cNvPr id="0" name=""/>
        <dsp:cNvSpPr/>
      </dsp:nvSpPr>
      <dsp:spPr>
        <a:xfrm rot="5400000">
          <a:off x="3848359" y="1803992"/>
          <a:ext cx="1198364" cy="41859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0" i="0" kern="1200" dirty="0" smtClean="0"/>
            <a:t>Entrepreneur, disturbance handler, resource allocator, negotiator</a:t>
          </a:r>
          <a:endParaRPr lang="en-US" sz="2300" kern="1200" dirty="0"/>
        </a:p>
      </dsp:txBody>
      <dsp:txXfrm rot="-5400000">
        <a:off x="2354581" y="3356270"/>
        <a:ext cx="4127422" cy="1081366"/>
      </dsp:txXfrm>
    </dsp:sp>
    <dsp:sp modelId="{E5FF946E-B8BA-4313-9259-680BA252694F}">
      <dsp:nvSpPr>
        <dsp:cNvPr id="0" name=""/>
        <dsp:cNvSpPr/>
      </dsp:nvSpPr>
      <dsp:spPr>
        <a:xfrm>
          <a:off x="0" y="3147975"/>
          <a:ext cx="2354580" cy="14979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smtClean="0"/>
            <a:t>Decisional roles</a:t>
          </a:r>
          <a:endParaRPr lang="en-US" sz="2300" kern="1200"/>
        </a:p>
      </dsp:txBody>
      <dsp:txXfrm>
        <a:off x="73124" y="3221099"/>
        <a:ext cx="2208332" cy="13517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F5DFA-5B18-4EF5-9B49-0695189DD37A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245EF-294A-42EA-9D33-3388C48A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33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xmlns="" id="{1971A94B-1FF4-4546-B107-EFB39A64AE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EB6EF9-2BB1-44E3-8ADC-C57ECA96E943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xmlns="" id="{CB1D7C47-D73A-4FAE-A07B-FB86094688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xmlns="" id="{5774814A-8A59-41C6-A3C9-51CDC3F23C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190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xmlns="" id="{3336DA9E-A68F-4D07-869D-397D413B27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1F1106-79B1-481E-BAF6-F8FB300411B7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xmlns="" id="{F31BA46F-BA91-4BB1-AA69-0628BDC6B4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xmlns="" id="{7F635D47-B2C9-4904-9C43-9A42D003B7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2939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xmlns="" id="{C814EC2E-066F-406D-ADE7-D95B528CC2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836F78-1A99-4429-A1FD-189B9949BED7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xmlns="" id="{89141BE4-0F22-43DE-BAAE-405BF2B30C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xmlns="" id="{B1FD3CD9-C015-4390-AB8C-2C6D0C833D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614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xmlns="" id="{0AFCF693-FFC6-4C00-984D-BE5E48F437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DCE90E-440A-4A18-93F9-F379F2AA6796}" type="slidenum">
              <a:rPr lang="en-US" altLang="en-US" smtClean="0"/>
              <a:pPr/>
              <a:t>35</a:t>
            </a:fld>
            <a:endParaRPr lang="en-US" altLang="en-US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xmlns="" id="{D63078E1-38A8-485C-97F6-9FE2681ACB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xmlns="" id="{F18B6924-E608-4127-B82F-D0880C13A7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859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xmlns="" id="{4C046A11-5F9F-4D44-B91D-98B7890A49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8C9BFF-18E2-48E3-A113-57C8EE7FF08F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xmlns="" id="{DA4D9120-D997-4740-A0F9-ECA31FD94D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xmlns="" id="{D1ED49B6-397F-453A-8843-4977AA0320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595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xmlns="" id="{01F1ADBC-0B44-4237-9486-F55FA1666E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4FDEFB-AF1F-4566-B2B5-46179C4D9D4B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xmlns="" id="{C0083B63-5B61-48F0-A603-99C8FA18B1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xmlns="" id="{693F5F59-92F1-457A-8DCD-90B1605AFA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646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322A25-B9BC-430F-B377-5468B00DAD2D}" type="slidenum">
              <a:rPr lang="en-US"/>
              <a:pPr eaLnBrk="1" hangingPunct="1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90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xmlns="" id="{341FB2D4-6E53-4304-9968-4C56D8466C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1E773B-EB0C-43F8-826B-4D5AF2C5461F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xmlns="" id="{58D2D6C3-33F3-4B5E-B91E-DB9F29D0FB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xmlns="" id="{AF3FC32B-1563-4F76-AA05-64A9781163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5651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xmlns="" id="{AC07475E-47E9-4AAA-9890-DC59A30A47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D9CC28-6C02-45A2-B6D3-BBAE17DC5923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xmlns="" id="{3B9E7E8F-C743-4D7F-83C9-D6862692C0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xmlns="" id="{A73C1F85-5212-44AE-8372-853734A705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100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xmlns="" id="{D72C23DE-D526-4E71-B672-F729B60DBB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426887-20E4-47C3-9F15-8357442CE025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xmlns="" id="{7DD998E9-CCA7-4647-BB10-4082BD39CE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xmlns="" id="{224B2050-3FBD-4363-8B73-624248F017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028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xmlns="" id="{F697BFC4-5A8A-4C39-A0A2-5CCCF50C41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A74FCC-6A40-4D11-A530-3777FC308AFC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xmlns="" id="{F94B2D1F-78BC-41B2-AA86-29559E1902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xmlns="" id="{1DD48DA4-EC9A-4B79-9865-4F0E711704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273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xmlns="" id="{203258AB-5384-4922-9396-C5837483D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C0A732-07CC-4D09-AABA-B11BDA628664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xmlns="" id="{F6A0DCDB-5598-4D1B-A965-ED868A2421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xmlns="" id="{2B1EDDF1-2802-437F-AE8C-9B44488EB8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383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B616-E265-4C70-BC88-49BFC3CB1C5E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D33D-A86E-4B7D-93B5-F6541B443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5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B616-E265-4C70-BC88-49BFC3CB1C5E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D33D-A86E-4B7D-93B5-F6541B443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6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B616-E265-4C70-BC88-49BFC3CB1C5E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D33D-A86E-4B7D-93B5-F6541B443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35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B616-E265-4C70-BC88-49BFC3CB1C5E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D33D-A86E-4B7D-93B5-F6541B443FD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7460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B616-E265-4C70-BC88-49BFC3CB1C5E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D33D-A86E-4B7D-93B5-F6541B443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86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B616-E265-4C70-BC88-49BFC3CB1C5E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D33D-A86E-4B7D-93B5-F6541B443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1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B616-E265-4C70-BC88-49BFC3CB1C5E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D33D-A86E-4B7D-93B5-F6541B443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58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B616-E265-4C70-BC88-49BFC3CB1C5E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D33D-A86E-4B7D-93B5-F6541B443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76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B616-E265-4C70-BC88-49BFC3CB1C5E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D33D-A86E-4B7D-93B5-F6541B443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11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381001"/>
            <a:ext cx="10769600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066800"/>
            <a:ext cx="5300133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4534" y="1066800"/>
            <a:ext cx="5300133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9D14A1-EFBF-4BA4-88C7-44759594FE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 algn="ctr">
              <a:defRPr/>
            </a:pPr>
            <a:r>
              <a:rPr lang="en-US" altLang="en-US"/>
              <a:t>Copyright © 2010 Pearson Education, Inc. Publishing as Prentice Hall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531D15-EA99-44C5-BB6F-3A3C6AFB79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1–</a:t>
            </a:r>
            <a:fld id="{2829264C-C16F-4353-B971-DCCF4329D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46029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B616-E265-4C70-BC88-49BFC3CB1C5E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D33D-A86E-4B7D-93B5-F6541B443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4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B616-E265-4C70-BC88-49BFC3CB1C5E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D33D-A86E-4B7D-93B5-F6541B443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93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B616-E265-4C70-BC88-49BFC3CB1C5E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D33D-A86E-4B7D-93B5-F6541B443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4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B616-E265-4C70-BC88-49BFC3CB1C5E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D33D-A86E-4B7D-93B5-F6541B443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77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B616-E265-4C70-BC88-49BFC3CB1C5E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D33D-A86E-4B7D-93B5-F6541B443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2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B616-E265-4C70-BC88-49BFC3CB1C5E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D33D-A86E-4B7D-93B5-F6541B443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5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B616-E265-4C70-BC88-49BFC3CB1C5E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D33D-A86E-4B7D-93B5-F6541B443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40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B616-E265-4C70-BC88-49BFC3CB1C5E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D33D-A86E-4B7D-93B5-F6541B443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3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C15B616-E265-4C70-BC88-49BFC3CB1C5E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3D33D-A86E-4B7D-93B5-F6541B443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19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3.xml"/><Relationship Id="rId5" Type="http://schemas.openxmlformats.org/officeDocument/2006/relationships/image" Target="../media/image5.png"/><Relationship Id="rId10" Type="http://schemas.microsoft.com/office/2007/relationships/diagramDrawing" Target="../diagrams/drawing3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4.xml"/><Relationship Id="rId5" Type="http://schemas.openxmlformats.org/officeDocument/2006/relationships/image" Target="../media/image5.png"/><Relationship Id="rId10" Type="http://schemas.microsoft.com/office/2007/relationships/diagramDrawing" Target="../diagrams/drawing4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9445CA5A-2250-4650-B0AF-B37DF78C5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0" y="3886201"/>
            <a:ext cx="4191000" cy="2314575"/>
          </a:xfrm>
        </p:spPr>
        <p:txBody>
          <a:bodyPr anchor="t"/>
          <a:lstStyle/>
          <a:p>
            <a:pPr eaLnBrk="1" hangingPunct="1"/>
            <a:r>
              <a:rPr lang="en-US" altLang="en-US" sz="2800"/>
              <a:t>Management Basics</a:t>
            </a:r>
          </a:p>
        </p:txBody>
      </p:sp>
      <p:sp>
        <p:nvSpPr>
          <p:cNvPr id="270339" name="Rectangle 3">
            <a:extLst>
              <a:ext uri="{FF2B5EF4-FFF2-40B4-BE49-F238E27FC236}">
                <a16:creationId xmlns:a16="http://schemas.microsoft.com/office/drawing/2014/main" xmlns="" id="{97D129B2-9A48-425E-82C1-B0CA8117508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124200" y="3886200"/>
            <a:ext cx="1600200" cy="1447800"/>
          </a:xfrm>
        </p:spPr>
        <p:txBody>
          <a:bodyPr rtlCol="0">
            <a:normAutofit/>
          </a:bodyPr>
          <a:lstStyle/>
          <a:p>
            <a:pPr defTabSz="457207">
              <a:lnSpc>
                <a:spcPct val="90000"/>
              </a:lnSpc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US" b="1">
                <a:solidFill>
                  <a:srgbClr val="003366"/>
                </a:solidFill>
              </a:rPr>
              <a:t>Chapter</a:t>
            </a:r>
            <a:r>
              <a:rPr lang="en-US" sz="2800"/>
              <a:t/>
            </a:r>
            <a:br>
              <a:rPr lang="en-US" sz="2800"/>
            </a:br>
            <a:r>
              <a:rPr lang="en-US" sz="7200" b="1"/>
              <a:t>1</a:t>
            </a: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xmlns="" id="{FCF31EBD-14D9-482B-921E-613E1D898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3" y="1085851"/>
            <a:ext cx="11115675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0" b="1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Project Management</a:t>
            </a:r>
            <a:endParaRPr lang="en-US" altLang="en-US" sz="8000" b="1" dirty="0">
              <a:solidFill>
                <a:srgbClr val="FFFF00"/>
              </a:solidFill>
              <a:latin typeface="Britannic Bold" panose="020B0903060703020204" pitchFamily="34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66385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Managerial Objectives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z="2800"/>
              <a:t>Efficient use of resources</a:t>
            </a:r>
          </a:p>
          <a:p>
            <a:pPr eaLnBrk="1" hangingPunct="1"/>
            <a:r>
              <a:rPr lang="en-US" sz="2800"/>
              <a:t>Customer Satisfaction</a:t>
            </a:r>
          </a:p>
          <a:p>
            <a:pPr eaLnBrk="1" hangingPunct="1"/>
            <a:r>
              <a:rPr lang="en-US" sz="2800"/>
              <a:t>Reasonable profits so as to give a fair return on capital invested in bussiness</a:t>
            </a:r>
          </a:p>
          <a:p>
            <a:pPr eaLnBrk="1" hangingPunct="1"/>
            <a:r>
              <a:rPr lang="en-US" sz="2800"/>
              <a:t>Survival and continuity of business</a:t>
            </a:r>
          </a:p>
          <a:p>
            <a:pPr eaLnBrk="1" hangingPunct="1"/>
            <a:r>
              <a:rPr lang="en-US" sz="2800"/>
              <a:t>Enhancing goodwill or reputation of the enterprise</a:t>
            </a:r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055487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Management is a distinct process.</a:t>
            </a:r>
          </a:p>
          <a:p>
            <a:r>
              <a:rPr lang="en-US" sz="2400"/>
              <a:t>Management is an organized activity</a:t>
            </a:r>
          </a:p>
          <a:p>
            <a:r>
              <a:rPr lang="en-US" sz="2400"/>
              <a:t>Management aims at the accomplishment of predetermined objectives. </a:t>
            </a:r>
          </a:p>
          <a:p>
            <a:r>
              <a:rPr lang="en-US" sz="2400"/>
              <a:t>Management is both a science and an art. </a:t>
            </a:r>
          </a:p>
          <a:p>
            <a:r>
              <a:rPr lang="en-US" sz="2400"/>
              <a:t>Management is a group activity</a:t>
            </a:r>
          </a:p>
          <a:p>
            <a:r>
              <a:rPr lang="en-US" sz="2400"/>
              <a:t>Management principles are universal in nature</a:t>
            </a:r>
          </a:p>
          <a:p>
            <a:r>
              <a:rPr lang="en-US" sz="2400"/>
              <a:t>Management integrates human and other resources.</a:t>
            </a:r>
          </a:p>
        </p:txBody>
      </p:sp>
    </p:spTree>
    <p:extLst>
      <p:ext uri="{BB962C8B-B14F-4D97-AF65-F5344CB8AC3E}">
        <p14:creationId xmlns:p14="http://schemas.microsoft.com/office/powerpoint/2010/main" val="145964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 of management-Raymond G. Leon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Management by Communication</a:t>
            </a:r>
          </a:p>
          <a:p>
            <a:r>
              <a:rPr lang="en-US" sz="2400"/>
              <a:t>Management by Systems</a:t>
            </a:r>
          </a:p>
          <a:p>
            <a:r>
              <a:rPr lang="en-US" sz="2400"/>
              <a:t>Management by Results</a:t>
            </a:r>
          </a:p>
          <a:p>
            <a:r>
              <a:rPr lang="en-US" sz="2400"/>
              <a:t>Management by Participation</a:t>
            </a:r>
          </a:p>
          <a:p>
            <a:r>
              <a:rPr lang="en-US" sz="2400"/>
              <a:t>Management by Motivation</a:t>
            </a:r>
          </a:p>
          <a:p>
            <a:r>
              <a:rPr lang="en-US" sz="2400"/>
              <a:t>Management by Exception</a:t>
            </a:r>
          </a:p>
          <a:p>
            <a:r>
              <a:rPr lang="en-US" sz="2400"/>
              <a:t>Management by Objectives</a:t>
            </a:r>
          </a:p>
          <a:p>
            <a:pPr>
              <a:buFont typeface="Wingdings 2" panose="05020102010507070707" pitchFamily="18" charset="2"/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24642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0" name="Picture 9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8" name="Rectangle 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0774BB-4862-420B-8827-A977C6C73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175" y="205019"/>
            <a:ext cx="10658474" cy="77559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400" b="1" i="0" kern="12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Features of Management</a:t>
            </a:r>
            <a:endParaRPr lang="en-US" sz="5400" b="1" i="0" kern="12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36850758"/>
              </p:ext>
            </p:extLst>
          </p:nvPr>
        </p:nvGraphicFramePr>
        <p:xfrm>
          <a:off x="1866816" y="1312268"/>
          <a:ext cx="9256796" cy="4997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29060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0" name="Picture 9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8" name="Rectangle 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0774BB-4862-420B-8827-A977C6C73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175" y="205019"/>
            <a:ext cx="10658474" cy="77559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400" b="1" i="0" kern="12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Features of Management</a:t>
            </a:r>
            <a:endParaRPr lang="en-US" sz="5400" b="1" i="0" kern="12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43827512"/>
              </p:ext>
            </p:extLst>
          </p:nvPr>
        </p:nvGraphicFramePr>
        <p:xfrm>
          <a:off x="1866816" y="1312268"/>
          <a:ext cx="9256796" cy="4997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89911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73096D9C-D1AC-4C78-AA52-23D0F8082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676" y="307182"/>
            <a:ext cx="7056437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FF00"/>
                </a:solidFill>
              </a:rPr>
              <a:t>Who Are Managers?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xmlns="" id="{6F101A16-246D-442E-A494-CF321F93A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8" y="1500188"/>
            <a:ext cx="10215562" cy="43434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Manager: </a:t>
            </a:r>
            <a:r>
              <a:rPr lang="en-US" altLang="en-US" sz="2000" dirty="0" smtClean="0"/>
              <a:t>Someone </a:t>
            </a:r>
            <a:r>
              <a:rPr lang="en-US" altLang="en-US" sz="2000" dirty="0"/>
              <a:t>who coordinates and oversees the work of other people so that organizational goals can be accomplished.</a:t>
            </a:r>
          </a:p>
          <a:p>
            <a:pPr marL="457200" lvl="1" indent="0">
              <a:buNone/>
            </a:pPr>
            <a:endParaRPr lang="en-US" altLang="en-US" sz="3600" dirty="0"/>
          </a:p>
          <a:p>
            <a:pPr eaLnBrk="1" hangingPunct="1"/>
            <a:r>
              <a:rPr lang="en-US" altLang="en-US" dirty="0"/>
              <a:t>Managing is about:</a:t>
            </a:r>
          </a:p>
          <a:p>
            <a:pPr marL="0" indent="0">
              <a:buNone/>
            </a:pPr>
            <a:r>
              <a:rPr lang="en-US" altLang="en-US" dirty="0"/>
              <a:t>	✓ Getting things done through others</a:t>
            </a:r>
          </a:p>
          <a:p>
            <a:pPr marL="0" indent="0">
              <a:buNone/>
            </a:pPr>
            <a:r>
              <a:rPr lang="en-US" altLang="en-US" dirty="0"/>
              <a:t>	✓ Using scarce resources to best advantage</a:t>
            </a:r>
          </a:p>
          <a:p>
            <a:pPr marL="0" indent="0">
              <a:buNone/>
            </a:pPr>
            <a:r>
              <a:rPr lang="en-US" altLang="en-US" dirty="0"/>
              <a:t>	✓ Coping with change and uncertainty</a:t>
            </a:r>
          </a:p>
          <a:p>
            <a:pPr marL="0" indent="0">
              <a:buNone/>
            </a:pPr>
            <a:r>
              <a:rPr lang="en-US" altLang="en-US" dirty="0"/>
              <a:t>	✓ Achieving and delivering results</a:t>
            </a:r>
          </a:p>
          <a:p>
            <a:pPr marL="457200" lvl="1" indent="0">
              <a:buNone/>
            </a:pPr>
            <a:r>
              <a:rPr lang="en-US" altLang="en-US" dirty="0"/>
              <a:t> </a:t>
            </a:r>
          </a:p>
        </p:txBody>
      </p:sp>
      <p:pic>
        <p:nvPicPr>
          <p:cNvPr id="33796" name="Picture 4" descr="PE01561_[1]">
            <a:extLst>
              <a:ext uri="{FF2B5EF4-FFF2-40B4-BE49-F238E27FC236}">
                <a16:creationId xmlns:a16="http://schemas.microsoft.com/office/drawing/2014/main" xmlns="" id="{1D9D2D40-700A-4C8B-A47D-594E6B059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7" y="2543175"/>
            <a:ext cx="41148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86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388425F7-4E32-423D-BCBD-3AFBFCF71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FFFF00"/>
                </a:solidFill>
              </a:rPr>
              <a:t>Classifying Managers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576728"/>
              </p:ext>
            </p:extLst>
          </p:nvPr>
        </p:nvGraphicFramePr>
        <p:xfrm>
          <a:off x="493714" y="1657351"/>
          <a:ext cx="10707686" cy="4286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93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2">
            <a:extLst>
              <a:ext uri="{FF2B5EF4-FFF2-40B4-BE49-F238E27FC236}">
                <a16:creationId xmlns:a16="http://schemas.microsoft.com/office/drawing/2014/main" xmlns="" id="{5B73AD91-605A-470E-A57A-C4A0B5A68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619125"/>
            <a:ext cx="8077200" cy="457200"/>
          </a:xfrm>
        </p:spPr>
        <p:txBody>
          <a:bodyPr/>
          <a:lstStyle/>
          <a:p>
            <a:pPr marL="1376363" indent="-1376363"/>
            <a:r>
              <a:rPr lang="en-US" altLang="en-US" sz="2400">
                <a:solidFill>
                  <a:schemeClr val="tx1"/>
                </a:solidFill>
              </a:rPr>
              <a:t>Exhibit 1–2	Managerial Levels</a:t>
            </a:r>
          </a:p>
        </p:txBody>
      </p:sp>
      <p:sp>
        <p:nvSpPr>
          <p:cNvPr id="37891" name="Line 45">
            <a:extLst>
              <a:ext uri="{FF2B5EF4-FFF2-40B4-BE49-F238E27FC236}">
                <a16:creationId xmlns:a16="http://schemas.microsoft.com/office/drawing/2014/main" xmlns="" id="{B5EB7D68-69EF-422F-A52B-F6BD374D1B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1066800"/>
            <a:ext cx="7924800" cy="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892" name="Line 46">
            <a:extLst>
              <a:ext uri="{FF2B5EF4-FFF2-40B4-BE49-F238E27FC236}">
                <a16:creationId xmlns:a16="http://schemas.microsoft.com/office/drawing/2014/main" xmlns="" id="{08164BB0-D386-4080-A18E-BC6981EBE9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565150"/>
            <a:ext cx="7924800" cy="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3359" name="Picture 47">
            <a:extLst>
              <a:ext uri="{FF2B5EF4-FFF2-40B4-BE49-F238E27FC236}">
                <a16:creationId xmlns:a16="http://schemas.microsoft.com/office/drawing/2014/main" xmlns="" id="{CAB48AA0-3D8E-44C2-8DC4-21605F35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366837"/>
            <a:ext cx="59340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41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xmlns="" id="{39B4B1E0-6CC6-4BD8-9421-680B89706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FFFF00"/>
                </a:solidFill>
              </a:rPr>
              <a:t>What Managers Do?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497185"/>
              </p:ext>
            </p:extLst>
          </p:nvPr>
        </p:nvGraphicFramePr>
        <p:xfrm>
          <a:off x="646111" y="1500188"/>
          <a:ext cx="10720389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776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xmlns="" id="{21A05470-4108-458D-AB16-53C70AE78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US" b="1" dirty="0" smtClean="0">
                <a:solidFill>
                  <a:srgbClr val="FFFF00"/>
                </a:solidFill>
              </a:rPr>
              <a:t>A. Functions Managers </a:t>
            </a:r>
            <a:r>
              <a:rPr lang="en-US" b="1" dirty="0">
                <a:solidFill>
                  <a:srgbClr val="FFFF00"/>
                </a:solidFill>
              </a:rPr>
              <a:t>Perform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6415139"/>
              </p:ext>
            </p:extLst>
          </p:nvPr>
        </p:nvGraphicFramePr>
        <p:xfrm>
          <a:off x="774698" y="1524001"/>
          <a:ext cx="10426702" cy="4662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417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xmlns="" id="{E7170563-592C-4308-B043-B8F822CE1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450" y="423222"/>
            <a:ext cx="7681874" cy="90551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Management?</a:t>
            </a:r>
          </a:p>
        </p:txBody>
      </p:sp>
      <p:graphicFrame>
        <p:nvGraphicFramePr>
          <p:cNvPr id="39941" name="Rectangl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2773794"/>
              </p:ext>
            </p:extLst>
          </p:nvPr>
        </p:nvGraphicFramePr>
        <p:xfrm>
          <a:off x="577438" y="1516338"/>
          <a:ext cx="10366446" cy="4840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958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graphicEl>
                                              <a:dgm id="{049451BC-3320-4BE2-8F43-290D08F48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941">
                                            <p:graphicEl>
                                              <a:dgm id="{049451BC-3320-4BE2-8F43-290D08F485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graphicEl>
                                              <a:dgm id="{AE4E517B-0ED3-43C3-826B-E465F3941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941">
                                            <p:graphicEl>
                                              <a:dgm id="{AE4E517B-0ED3-43C3-826B-E465F3941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graphicEl>
                                              <a:dgm id="{5F6A885C-D531-4A5A-9205-D75A711AF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9941">
                                            <p:graphicEl>
                                              <a:dgm id="{5F6A885C-D531-4A5A-9205-D75A711AF4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graphicEl>
                                              <a:dgm id="{C48D8F5F-8C72-42E8-BA4E-75A7E25D4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9941">
                                            <p:graphicEl>
                                              <a:dgm id="{C48D8F5F-8C72-42E8-BA4E-75A7E25D49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graphicEl>
                                              <a:dgm id="{1FC13FCD-A366-4F11-8188-3F3D94DD1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941">
                                            <p:graphicEl>
                                              <a:dgm id="{1FC13FCD-A366-4F11-8188-3F3D94DD15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graphicEl>
                                              <a:dgm id="{560AF080-2CE4-4763-A90C-EB30AC383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9941">
                                            <p:graphicEl>
                                              <a:dgm id="{560AF080-2CE4-4763-A90C-EB30AC383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9941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xmlns="" id="{B0688EC6-7403-43E6-99F6-FC46ED21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381000"/>
            <a:ext cx="8077200" cy="457200"/>
          </a:xfrm>
        </p:spPr>
        <p:txBody>
          <a:bodyPr/>
          <a:lstStyle/>
          <a:p>
            <a:pPr marL="1376363" indent="-1376363"/>
            <a:r>
              <a:rPr lang="en-US" altLang="en-US" sz="2400">
                <a:solidFill>
                  <a:schemeClr val="tx1"/>
                </a:solidFill>
              </a:rPr>
              <a:t>Exhibit 1–4	Management Functions</a:t>
            </a:r>
          </a:p>
        </p:txBody>
      </p:sp>
      <p:sp>
        <p:nvSpPr>
          <p:cNvPr id="48131" name="Line 3">
            <a:extLst>
              <a:ext uri="{FF2B5EF4-FFF2-40B4-BE49-F238E27FC236}">
                <a16:creationId xmlns:a16="http://schemas.microsoft.com/office/drawing/2014/main" xmlns="" id="{0EA20A70-5FEB-49EC-8C6B-3950D67183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838200"/>
            <a:ext cx="7924800" cy="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132" name="Line 4">
            <a:extLst>
              <a:ext uri="{FF2B5EF4-FFF2-40B4-BE49-F238E27FC236}">
                <a16:creationId xmlns:a16="http://schemas.microsoft.com/office/drawing/2014/main" xmlns="" id="{57046BAB-1FF5-430C-B6E7-654E2C1DDA2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381000"/>
            <a:ext cx="7924800" cy="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8133" name="Picture 2">
            <a:extLst>
              <a:ext uri="{FF2B5EF4-FFF2-40B4-BE49-F238E27FC236}">
                <a16:creationId xmlns:a16="http://schemas.microsoft.com/office/drawing/2014/main" xmlns="" id="{9EC3E667-0199-4144-A4C5-FBA3AED8B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601050"/>
            <a:ext cx="9277350" cy="290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69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 idx="4294967295"/>
          </p:nvPr>
        </p:nvSpPr>
        <p:spPr>
          <a:xfrm>
            <a:off x="2132014" y="1066801"/>
            <a:ext cx="7958137" cy="257175"/>
          </a:xfrm>
        </p:spPr>
        <p:txBody>
          <a:bodyPr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/>
            </a:r>
            <a:br>
              <a:rPr lang="en-US" sz="2400">
                <a:solidFill>
                  <a:schemeClr val="tx1"/>
                </a:solidFill>
              </a:rPr>
            </a:br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4294967295"/>
          </p:nvPr>
        </p:nvSpPr>
        <p:spPr>
          <a:xfrm>
            <a:off x="1981200" y="836614"/>
            <a:ext cx="8229600" cy="5487987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fr-FR" smtClean="0"/>
          </a:p>
          <a:p>
            <a:pPr algn="ctr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fr-FR" sz="2400" b="1"/>
              <a:t>   </a:t>
            </a:r>
            <a:r>
              <a:rPr lang="fr-FR" sz="2800" b="1"/>
              <a:t>Management  has been defined in various ways. </a:t>
            </a:r>
          </a:p>
          <a:p>
            <a:pPr algn="ctr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fr-FR" sz="2800" b="1"/>
              <a:t>Many eminent authors on the subject  have defined the term “management”</a:t>
            </a:r>
          </a:p>
        </p:txBody>
      </p:sp>
    </p:spTree>
    <p:extLst>
      <p:ext uri="{BB962C8B-B14F-4D97-AF65-F5344CB8AC3E}">
        <p14:creationId xmlns:p14="http://schemas.microsoft.com/office/powerpoint/2010/main" val="2120508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1- </a:t>
            </a:r>
            <a:r>
              <a:rPr lang="fr-FR" b="1" u="sng" smtClean="0">
                <a:solidFill>
                  <a:schemeClr val="tx1"/>
                </a:solidFill>
              </a:rPr>
              <a:t>Definitions: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fr-FR" b="1" smtClean="0"/>
              <a:t> </a:t>
            </a:r>
            <a:r>
              <a:rPr lang="fr-FR" sz="2400" b="1"/>
              <a:t>According to James L Lundy</a:t>
            </a:r>
            <a:r>
              <a:rPr lang="fr-FR" sz="2400"/>
              <a:t> 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fr-FR" sz="2400" b="1"/>
              <a:t> “Management</a:t>
            </a:r>
            <a:r>
              <a:rPr lang="fr-FR" sz="2400"/>
              <a:t> is principally the </a:t>
            </a:r>
            <a:r>
              <a:rPr lang="fr-FR" sz="2400" b="1"/>
              <a:t>task</a:t>
            </a:r>
            <a:r>
              <a:rPr lang="fr-FR" sz="2400"/>
              <a:t> of </a:t>
            </a:r>
            <a:r>
              <a:rPr lang="fr-FR" sz="2400" b="1"/>
              <a:t>planning</a:t>
            </a:r>
            <a:r>
              <a:rPr lang="fr-FR" sz="2400"/>
              <a:t>, </a:t>
            </a:r>
            <a:r>
              <a:rPr lang="fr-FR" sz="2400" b="1"/>
              <a:t>coordinating</a:t>
            </a:r>
            <a:r>
              <a:rPr lang="fr-FR" sz="2400"/>
              <a:t>, </a:t>
            </a:r>
            <a:r>
              <a:rPr lang="fr-FR" sz="2400" b="1"/>
              <a:t>motivating</a:t>
            </a:r>
            <a:r>
              <a:rPr lang="fr-FR" sz="2400"/>
              <a:t> and </a:t>
            </a:r>
            <a:r>
              <a:rPr lang="fr-FR" sz="2400" b="1"/>
              <a:t>controlling</a:t>
            </a:r>
            <a:r>
              <a:rPr lang="fr-FR" sz="2400"/>
              <a:t> the </a:t>
            </a:r>
            <a:r>
              <a:rPr lang="fr-FR" sz="2400" b="1"/>
              <a:t>efforts</a:t>
            </a:r>
            <a:r>
              <a:rPr lang="fr-FR" sz="2400"/>
              <a:t> of </a:t>
            </a:r>
            <a:r>
              <a:rPr lang="fr-FR" sz="2400" b="1"/>
              <a:t>others</a:t>
            </a:r>
            <a:r>
              <a:rPr lang="fr-FR" sz="2400"/>
              <a:t> towards a </a:t>
            </a:r>
            <a:r>
              <a:rPr lang="fr-FR" sz="2400" b="1"/>
              <a:t>specific</a:t>
            </a:r>
            <a:r>
              <a:rPr lang="fr-FR" sz="2400"/>
              <a:t> </a:t>
            </a:r>
            <a:r>
              <a:rPr lang="fr-FR" sz="2400" b="1"/>
              <a:t>objective</a:t>
            </a:r>
            <a:r>
              <a:rPr lang="fr-FR" sz="2400"/>
              <a:t>”. </a:t>
            </a:r>
          </a:p>
          <a:p>
            <a:pPr algn="ctr">
              <a:buFont typeface="Wingdings 2" panose="05020102010507070707" pitchFamily="18" charset="2"/>
              <a:buNone/>
            </a:pPr>
            <a:endParaRPr lang="fr-FR" sz="2400"/>
          </a:p>
          <a:p>
            <a:pPr algn="ctr">
              <a:buFont typeface="Wingdings 2" panose="05020102010507070707" pitchFamily="18" charset="2"/>
              <a:buNone/>
            </a:pPr>
            <a:r>
              <a:rPr lang="fr-FR" sz="2400" b="1"/>
              <a:t>According to Peter F Drucker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fr-FR" sz="2400"/>
              <a:t> “</a:t>
            </a:r>
            <a:r>
              <a:rPr lang="fr-FR" sz="2400" b="1"/>
              <a:t>Management</a:t>
            </a:r>
            <a:r>
              <a:rPr lang="fr-FR" sz="2400"/>
              <a:t> is a </a:t>
            </a:r>
            <a:r>
              <a:rPr lang="fr-FR" sz="2400" b="1"/>
              <a:t>multi-purpose</a:t>
            </a:r>
            <a:r>
              <a:rPr lang="fr-FR" sz="2400"/>
              <a:t> </a:t>
            </a:r>
            <a:r>
              <a:rPr lang="fr-FR" sz="2400" b="1"/>
              <a:t>organ</a:t>
            </a:r>
            <a:r>
              <a:rPr lang="fr-FR" sz="2400"/>
              <a:t> that </a:t>
            </a:r>
            <a:r>
              <a:rPr lang="fr-FR" sz="2400" b="1"/>
              <a:t>manages</a:t>
            </a:r>
            <a:r>
              <a:rPr lang="fr-FR" sz="2400"/>
              <a:t> a </a:t>
            </a:r>
            <a:r>
              <a:rPr lang="fr-FR" sz="2400" b="1"/>
              <a:t>business</a:t>
            </a:r>
            <a:r>
              <a:rPr lang="fr-FR" sz="2400"/>
              <a:t> and </a:t>
            </a:r>
            <a:r>
              <a:rPr lang="fr-FR" sz="2400" b="1"/>
              <a:t>manages</a:t>
            </a:r>
            <a:r>
              <a:rPr lang="fr-FR" sz="2400"/>
              <a:t> </a:t>
            </a:r>
            <a:r>
              <a:rPr lang="fr-FR" sz="2400" b="1"/>
              <a:t>managers</a:t>
            </a:r>
            <a:r>
              <a:rPr lang="fr-FR" sz="2400"/>
              <a:t> and </a:t>
            </a:r>
            <a:r>
              <a:rPr lang="fr-FR" sz="2400" b="1"/>
              <a:t>manages</a:t>
            </a:r>
            <a:r>
              <a:rPr lang="fr-FR" sz="2400"/>
              <a:t> </a:t>
            </a:r>
            <a:r>
              <a:rPr lang="fr-FR" sz="2400" b="1"/>
              <a:t>workers</a:t>
            </a:r>
            <a:r>
              <a:rPr lang="fr-FR" sz="2400"/>
              <a:t> and </a:t>
            </a:r>
            <a:r>
              <a:rPr lang="fr-FR" sz="2400" b="1"/>
              <a:t>work</a:t>
            </a:r>
            <a:r>
              <a:rPr lang="fr-FR" sz="2400"/>
              <a:t>”. </a:t>
            </a:r>
          </a:p>
          <a:p>
            <a:pPr algn="ctr"/>
            <a:endParaRPr lang="fr-FR" sz="24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070442" y="3348446"/>
            <a:ext cx="27307" cy="2769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6979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9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/>
              <a:t/>
            </a:r>
            <a:br>
              <a:rPr lang="fr-FR" sz="2400"/>
            </a:br>
            <a:r>
              <a:rPr lang="fr-FR" sz="2400"/>
              <a:t/>
            </a:r>
            <a:br>
              <a:rPr lang="fr-FR" sz="2400"/>
            </a:br>
            <a:endParaRPr lang="fr-FR" sz="2400"/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1992313" y="1412875"/>
            <a:ext cx="8229600" cy="4389438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fr-FR" sz="2400" b="1"/>
              <a:t>According to Stanley Vance</a:t>
            </a:r>
            <a:r>
              <a:rPr lang="fr-FR" sz="2800" b="1"/>
              <a:t> </a:t>
            </a:r>
            <a:r>
              <a:rPr lang="fr-FR" sz="2800"/>
              <a:t>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fr-FR" sz="2800"/>
              <a:t> </a:t>
            </a:r>
            <a:r>
              <a:rPr lang="fr-FR" sz="2400"/>
              <a:t>“</a:t>
            </a:r>
            <a:r>
              <a:rPr lang="fr-FR" sz="2400" b="1"/>
              <a:t>Management</a:t>
            </a:r>
            <a:r>
              <a:rPr lang="fr-FR" sz="2400"/>
              <a:t> is simply the </a:t>
            </a:r>
            <a:r>
              <a:rPr lang="fr-FR" sz="2400" b="1"/>
              <a:t>process</a:t>
            </a:r>
            <a:r>
              <a:rPr lang="fr-FR" sz="2400"/>
              <a:t> of </a:t>
            </a:r>
            <a:r>
              <a:rPr lang="fr-FR" sz="2400" b="1"/>
              <a:t>decision-making</a:t>
            </a:r>
            <a:r>
              <a:rPr lang="fr-FR" sz="2400"/>
              <a:t> and </a:t>
            </a:r>
            <a:r>
              <a:rPr lang="fr-FR" sz="2400" b="1"/>
              <a:t>control</a:t>
            </a:r>
            <a:r>
              <a:rPr lang="fr-FR" sz="2400"/>
              <a:t> over the </a:t>
            </a:r>
            <a:r>
              <a:rPr lang="fr-FR" sz="2400" b="1"/>
              <a:t>actions</a:t>
            </a:r>
            <a:r>
              <a:rPr lang="fr-FR" sz="2400"/>
              <a:t> of </a:t>
            </a:r>
            <a:r>
              <a:rPr lang="fr-FR" sz="2400" b="1"/>
              <a:t>human</a:t>
            </a:r>
            <a:r>
              <a:rPr lang="fr-FR" sz="2400"/>
              <a:t> </a:t>
            </a:r>
            <a:r>
              <a:rPr lang="fr-FR" sz="2400" b="1"/>
              <a:t>beings</a:t>
            </a:r>
            <a:r>
              <a:rPr lang="fr-FR" sz="2400"/>
              <a:t> for the </a:t>
            </a:r>
            <a:r>
              <a:rPr lang="fr-FR" sz="2400" b="1"/>
              <a:t>purpose</a:t>
            </a:r>
            <a:r>
              <a:rPr lang="fr-FR" sz="2400"/>
              <a:t> of </a:t>
            </a:r>
            <a:r>
              <a:rPr lang="fr-FR" sz="2400" b="1"/>
              <a:t>attaining</a:t>
            </a:r>
            <a:r>
              <a:rPr lang="fr-FR" sz="2400"/>
              <a:t> </a:t>
            </a:r>
            <a:r>
              <a:rPr lang="fr-FR" sz="2400" b="1"/>
              <a:t>predetermined</a:t>
            </a:r>
            <a:r>
              <a:rPr lang="fr-FR" sz="2400"/>
              <a:t> </a:t>
            </a:r>
            <a:r>
              <a:rPr lang="fr-FR" sz="2400" b="1"/>
              <a:t>goals</a:t>
            </a:r>
            <a:r>
              <a:rPr lang="fr-FR" sz="2400"/>
              <a:t>”. </a:t>
            </a:r>
          </a:p>
          <a:p>
            <a:pPr algn="ctr">
              <a:buFont typeface="Wingdings 2" panose="05020102010507070707" pitchFamily="18" charset="2"/>
              <a:buNone/>
            </a:pPr>
            <a:endParaRPr lang="fr-FR" sz="2400"/>
          </a:p>
          <a:p>
            <a:pPr algn="ctr">
              <a:buFont typeface="Wingdings 2" panose="05020102010507070707" pitchFamily="18" charset="2"/>
              <a:buNone/>
            </a:pPr>
            <a:r>
              <a:rPr lang="fr-FR" sz="2400" b="1"/>
              <a:t>According to Joseph Massie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fr-FR" sz="2400"/>
              <a:t>« </a:t>
            </a:r>
            <a:r>
              <a:rPr lang="fr-FR" sz="2400" b="1"/>
              <a:t>Managment</a:t>
            </a:r>
            <a:r>
              <a:rPr lang="fr-FR" sz="2400"/>
              <a:t> is defined as the </a:t>
            </a:r>
            <a:r>
              <a:rPr lang="fr-FR" sz="2400" b="1"/>
              <a:t>process</a:t>
            </a:r>
            <a:r>
              <a:rPr lang="fr-FR" sz="2400"/>
              <a:t> by which a </a:t>
            </a:r>
            <a:r>
              <a:rPr lang="fr-FR" sz="2400" b="1"/>
              <a:t>cooperative</a:t>
            </a:r>
            <a:r>
              <a:rPr lang="fr-FR" sz="2400"/>
              <a:t> </a:t>
            </a:r>
            <a:r>
              <a:rPr lang="fr-FR" sz="2400" b="1"/>
              <a:t>group</a:t>
            </a:r>
            <a:r>
              <a:rPr lang="fr-FR" sz="2400"/>
              <a:t> </a:t>
            </a:r>
            <a:r>
              <a:rPr lang="fr-FR" sz="2400" b="1"/>
              <a:t>directs</a:t>
            </a:r>
            <a:r>
              <a:rPr lang="fr-FR" sz="2400"/>
              <a:t> action towards </a:t>
            </a:r>
            <a:r>
              <a:rPr lang="fr-FR" sz="2400" b="1"/>
              <a:t>comon</a:t>
            </a:r>
            <a:r>
              <a:rPr lang="fr-FR" sz="2400"/>
              <a:t> </a:t>
            </a:r>
            <a:r>
              <a:rPr lang="fr-FR" sz="2400" b="1"/>
              <a:t>goals</a:t>
            </a:r>
          </a:p>
          <a:p>
            <a:pPr algn="ctr">
              <a:buFont typeface="Wingdings 2" panose="05020102010507070707" pitchFamily="18" charset="2"/>
              <a:buNone/>
            </a:pPr>
            <a:endParaRPr lang="fr-FR" sz="2400"/>
          </a:p>
          <a:p>
            <a:pPr algn="ctr">
              <a:buFont typeface="Wingdings 2" panose="05020102010507070707" pitchFamily="18" charset="2"/>
              <a:buNone/>
            </a:pPr>
            <a:endParaRPr lang="fr-FR" sz="2400"/>
          </a:p>
          <a:p>
            <a:pPr algn="ctr">
              <a:buFont typeface="Wingdings 2" panose="05020102010507070707" pitchFamily="18" charset="2"/>
              <a:buNone/>
            </a:pPr>
            <a:endParaRPr lang="fr-FR" sz="2400"/>
          </a:p>
          <a:p>
            <a:pPr algn="ctr">
              <a:buFont typeface="Wingdings 2" panose="05020102010507070707" pitchFamily="18" charset="2"/>
              <a:buNone/>
            </a:pPr>
            <a:endParaRPr lang="fr-FR" sz="2400"/>
          </a:p>
          <a:p>
            <a:pPr algn="ctr">
              <a:buFont typeface="Wingdings 2" panose="05020102010507070707" pitchFamily="18" charset="2"/>
              <a:buNone/>
            </a:pPr>
            <a:endParaRPr lang="fr-FR" sz="2400"/>
          </a:p>
          <a:p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37184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>
                <a:solidFill>
                  <a:schemeClr val="tx1"/>
                </a:solidFill>
              </a:rPr>
              <a:t>From the above definitions,we conclude that management fulffils the following functions:</a:t>
            </a:r>
            <a:r>
              <a:rPr lang="fr-FR" smtClean="0"/>
              <a:t>      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fr-FR" sz="2400"/>
          </a:p>
          <a:p>
            <a:r>
              <a:rPr lang="fr-FR" sz="2400"/>
              <a:t>Formulation of </a:t>
            </a:r>
            <a:r>
              <a:rPr lang="fr-FR" sz="2400" b="1"/>
              <a:t>objectives, plans</a:t>
            </a:r>
            <a:r>
              <a:rPr lang="fr-FR" sz="2400"/>
              <a:t> and </a:t>
            </a:r>
            <a:r>
              <a:rPr lang="fr-FR" sz="2400" b="1"/>
              <a:t>policies.</a:t>
            </a:r>
          </a:p>
          <a:p>
            <a:r>
              <a:rPr lang="fr-FR" sz="2400"/>
              <a:t>Collection of</a:t>
            </a:r>
            <a:r>
              <a:rPr lang="fr-FR" sz="2400" b="1"/>
              <a:t> people</a:t>
            </a:r>
            <a:r>
              <a:rPr lang="fr-FR" sz="2400"/>
              <a:t>,</a:t>
            </a:r>
            <a:r>
              <a:rPr lang="fr-FR" sz="2400" b="1"/>
              <a:t> money</a:t>
            </a:r>
            <a:r>
              <a:rPr lang="fr-FR" sz="2400"/>
              <a:t>,</a:t>
            </a:r>
            <a:r>
              <a:rPr lang="fr-FR" sz="2400" b="1"/>
              <a:t> materials</a:t>
            </a:r>
            <a:r>
              <a:rPr lang="fr-FR" sz="2400"/>
              <a:t>, </a:t>
            </a:r>
            <a:r>
              <a:rPr lang="fr-FR" sz="2400" b="1"/>
              <a:t>machines</a:t>
            </a:r>
            <a:r>
              <a:rPr lang="fr-FR" sz="2400"/>
              <a:t> and</a:t>
            </a:r>
            <a:r>
              <a:rPr lang="fr-FR" sz="2400" b="1"/>
              <a:t> methods.</a:t>
            </a:r>
          </a:p>
          <a:p>
            <a:r>
              <a:rPr lang="fr-FR" sz="2400" b="1"/>
              <a:t>Direction</a:t>
            </a:r>
            <a:r>
              <a:rPr lang="fr-FR" sz="2400"/>
              <a:t> and</a:t>
            </a:r>
            <a:r>
              <a:rPr lang="fr-FR" sz="2400" b="1"/>
              <a:t> motivation </a:t>
            </a:r>
            <a:r>
              <a:rPr lang="fr-FR" sz="2400"/>
              <a:t>of </a:t>
            </a:r>
            <a:r>
              <a:rPr lang="fr-FR" sz="2400" b="1"/>
              <a:t>employees.</a:t>
            </a:r>
          </a:p>
          <a:p>
            <a:r>
              <a:rPr lang="fr-FR" sz="2400" b="1"/>
              <a:t>Coordination</a:t>
            </a:r>
            <a:r>
              <a:rPr lang="fr-FR" sz="2400"/>
              <a:t> and </a:t>
            </a:r>
            <a:r>
              <a:rPr lang="fr-FR" sz="2400" b="1"/>
              <a:t>Cooperation</a:t>
            </a:r>
            <a:r>
              <a:rPr lang="fr-FR" sz="2400"/>
              <a:t> between </a:t>
            </a:r>
            <a:r>
              <a:rPr lang="fr-FR" sz="2400" b="1"/>
              <a:t>employees.</a:t>
            </a:r>
          </a:p>
          <a:p>
            <a:r>
              <a:rPr lang="fr-FR" sz="2400" b="1"/>
              <a:t>Supervision</a:t>
            </a:r>
            <a:r>
              <a:rPr lang="fr-FR" sz="2400"/>
              <a:t> and </a:t>
            </a:r>
            <a:r>
              <a:rPr lang="fr-FR" sz="2400" b="1"/>
              <a:t>control </a:t>
            </a:r>
            <a:r>
              <a:rPr lang="fr-FR" sz="2400"/>
              <a:t>of </a:t>
            </a:r>
            <a:r>
              <a:rPr lang="fr-FR" sz="2400" b="1"/>
              <a:t>performance</a:t>
            </a:r>
            <a:r>
              <a:rPr lang="fr-FR" sz="24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88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>
                <a:solidFill>
                  <a:schemeClr val="tx1"/>
                </a:solidFill>
              </a:rPr>
              <a:t>1- </a:t>
            </a:r>
            <a:r>
              <a:rPr lang="fr-FR" b="1" u="sng" smtClean="0">
                <a:solidFill>
                  <a:schemeClr val="tx1"/>
                </a:solidFill>
              </a:rPr>
              <a:t>Planning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  <a:buFont typeface="Wingdings 2" panose="05020102010507070707" pitchFamily="18" charset="2"/>
              <a:buNone/>
            </a:pPr>
            <a:endParaRPr lang="fr-FR" sz="700"/>
          </a:p>
          <a:p>
            <a:pPr algn="ctr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fr-FR" sz="2400"/>
              <a:t>It is the </a:t>
            </a:r>
            <a:r>
              <a:rPr lang="fr-FR" sz="2400" b="1"/>
              <a:t>basic function</a:t>
            </a:r>
            <a:r>
              <a:rPr lang="fr-FR" sz="2400"/>
              <a:t> of management.</a:t>
            </a:r>
          </a:p>
          <a:p>
            <a:pPr algn="ctr">
              <a:lnSpc>
                <a:spcPct val="80000"/>
              </a:lnSpc>
              <a:buFont typeface="Wingdings 2" panose="05020102010507070707" pitchFamily="18" charset="2"/>
              <a:buNone/>
            </a:pPr>
            <a:endParaRPr lang="fr-FR" sz="2400"/>
          </a:p>
          <a:p>
            <a:pPr algn="ctr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fr-FR" sz="2400" u="sng"/>
              <a:t>It involves:</a:t>
            </a:r>
          </a:p>
          <a:p>
            <a:pPr algn="ctr">
              <a:lnSpc>
                <a:spcPct val="80000"/>
              </a:lnSpc>
              <a:buFont typeface="Wingdings 2" panose="05020102010507070707" pitchFamily="18" charset="2"/>
              <a:buNone/>
            </a:pPr>
            <a:endParaRPr lang="fr-FR" sz="2400"/>
          </a:p>
          <a:p>
            <a:pPr algn="ctr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fr-FR" sz="2400" b="1"/>
              <a:t>- Selection </a:t>
            </a:r>
            <a:r>
              <a:rPr lang="fr-FR" sz="2400"/>
              <a:t>of </a:t>
            </a:r>
            <a:r>
              <a:rPr lang="fr-FR" sz="2400" b="1"/>
              <a:t>goals.</a:t>
            </a:r>
          </a:p>
          <a:p>
            <a:pPr algn="ctr">
              <a:lnSpc>
                <a:spcPct val="80000"/>
              </a:lnSpc>
              <a:buFont typeface="Wingdings 2" panose="05020102010507070707" pitchFamily="18" charset="2"/>
              <a:buNone/>
            </a:pPr>
            <a:endParaRPr lang="fr-FR" sz="2400" b="1"/>
          </a:p>
          <a:p>
            <a:pPr algn="ctr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fr-FR" sz="2400" b="1"/>
              <a:t>- Establishment </a:t>
            </a:r>
            <a:r>
              <a:rPr lang="fr-FR" sz="2400"/>
              <a:t>of</a:t>
            </a:r>
            <a:r>
              <a:rPr lang="fr-FR" sz="2400" b="1"/>
              <a:t> strategies  </a:t>
            </a:r>
            <a:r>
              <a:rPr lang="fr-FR" sz="2400"/>
              <a:t>for the </a:t>
            </a:r>
            <a:r>
              <a:rPr lang="fr-FR" sz="2400" b="1"/>
              <a:t>achievement </a:t>
            </a:r>
            <a:r>
              <a:rPr lang="fr-FR" sz="2400"/>
              <a:t>of </a:t>
            </a:r>
            <a:r>
              <a:rPr lang="fr-FR" sz="2400" b="1"/>
              <a:t>goals.</a:t>
            </a:r>
          </a:p>
          <a:p>
            <a:pPr algn="ctr">
              <a:lnSpc>
                <a:spcPct val="80000"/>
              </a:lnSpc>
              <a:buFont typeface="Wingdings 2" panose="05020102010507070707" pitchFamily="18" charset="2"/>
              <a:buNone/>
            </a:pPr>
            <a:endParaRPr lang="fr-FR" sz="2400" b="1"/>
          </a:p>
          <a:p>
            <a:pPr algn="ctr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fr-FR" sz="2400"/>
              <a:t>In </a:t>
            </a:r>
            <a:r>
              <a:rPr lang="fr-FR" sz="2400" b="1"/>
              <a:t>selecting</a:t>
            </a:r>
            <a:r>
              <a:rPr lang="fr-FR" sz="2400"/>
              <a:t> goals the manager should consider their </a:t>
            </a:r>
            <a:r>
              <a:rPr lang="fr-FR" sz="2400" b="1"/>
              <a:t>feasibility</a:t>
            </a:r>
            <a:r>
              <a:rPr lang="fr-FR" sz="2400"/>
              <a:t>.</a:t>
            </a:r>
          </a:p>
          <a:p>
            <a:pPr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fr-FR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577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>
                <a:solidFill>
                  <a:schemeClr val="tx1"/>
                </a:solidFill>
              </a:rPr>
              <a:t>2-</a:t>
            </a:r>
            <a:r>
              <a:rPr lang="fr-FR" b="1" u="sng" smtClean="0">
                <a:solidFill>
                  <a:schemeClr val="tx1"/>
                </a:solidFill>
              </a:rPr>
              <a:t>Organizing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en-US" sz="2400" b="1"/>
              <a:t>Organizing is deciding what jobs need to be done.</a:t>
            </a:r>
            <a:endParaRPr lang="fr-FR" sz="2400" b="1"/>
          </a:p>
          <a:p>
            <a:pPr algn="ctr">
              <a:buFont typeface="Wingdings 2" panose="05020102010507070707" pitchFamily="18" charset="2"/>
              <a:buNone/>
            </a:pPr>
            <a:endParaRPr lang="en-US" smtClean="0"/>
          </a:p>
          <a:p>
            <a:pPr algn="ctr">
              <a:buFont typeface="Wingdings 2" panose="05020102010507070707" pitchFamily="18" charset="2"/>
              <a:buNone/>
            </a:pPr>
            <a:r>
              <a:rPr lang="en-US" b="1" smtClean="0"/>
              <a:t>According to Henry Fayol,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smtClean="0"/>
              <a:t>“To organize a business is to provide it with everything useful for its functioning i.e. raw material, tools, capital and personnel” </a:t>
            </a:r>
            <a:endParaRPr lang="fr-FR" smtClean="0"/>
          </a:p>
          <a:p>
            <a:pPr algn="ctr">
              <a:buFont typeface="Wingdings 2" panose="05020102010507070707" pitchFamily="18" charset="2"/>
              <a:buNone/>
            </a:pPr>
            <a:endParaRPr lang="fr-FR" smtClean="0"/>
          </a:p>
          <a:p>
            <a:pPr algn="ctr">
              <a:buFont typeface="Wingdings 2" panose="05020102010507070707" pitchFamily="18" charset="2"/>
              <a:buNone/>
            </a:pPr>
            <a:r>
              <a:rPr lang="fr-FR" b="1" u="sng" smtClean="0"/>
              <a:t>Organizing</a:t>
            </a:r>
            <a:r>
              <a:rPr lang="fr-FR" u="sng" smtClean="0"/>
              <a:t> involves</a:t>
            </a:r>
            <a:r>
              <a:rPr lang="fr-FR" smtClean="0"/>
              <a:t>:</a:t>
            </a:r>
          </a:p>
          <a:p>
            <a:pPr algn="ctr">
              <a:buFont typeface="Wingdings 2" panose="05020102010507070707" pitchFamily="18" charset="2"/>
              <a:buNone/>
            </a:pPr>
            <a:endParaRPr lang="fr-FR" smtClean="0"/>
          </a:p>
          <a:p>
            <a:pPr algn="ctr"/>
            <a:r>
              <a:rPr lang="fr-FR" b="1" smtClean="0"/>
              <a:t>Identification </a:t>
            </a:r>
            <a:r>
              <a:rPr lang="fr-FR" smtClean="0"/>
              <a:t>and </a:t>
            </a:r>
            <a:r>
              <a:rPr lang="fr-FR" b="1" smtClean="0"/>
              <a:t>classification </a:t>
            </a:r>
            <a:r>
              <a:rPr lang="fr-FR" smtClean="0"/>
              <a:t>of </a:t>
            </a:r>
            <a:r>
              <a:rPr lang="fr-FR" b="1" smtClean="0"/>
              <a:t>activities. </a:t>
            </a:r>
          </a:p>
          <a:p>
            <a:pPr algn="ctr"/>
            <a:r>
              <a:rPr lang="fr-FR" b="1" smtClean="0"/>
              <a:t>Assignment </a:t>
            </a:r>
            <a:r>
              <a:rPr lang="fr-FR" smtClean="0"/>
              <a:t>of </a:t>
            </a:r>
            <a:r>
              <a:rPr lang="fr-FR" b="1" smtClean="0"/>
              <a:t>tasks </a:t>
            </a:r>
            <a:r>
              <a:rPr lang="fr-FR" smtClean="0"/>
              <a:t>and</a:t>
            </a:r>
            <a:r>
              <a:rPr lang="fr-FR" b="1" smtClean="0"/>
              <a:t> duties. </a:t>
            </a:r>
          </a:p>
          <a:p>
            <a:pPr algn="ctr"/>
            <a:r>
              <a:rPr lang="fr-FR" b="1" smtClean="0"/>
              <a:t>Delegation </a:t>
            </a:r>
            <a:r>
              <a:rPr lang="fr-FR" smtClean="0"/>
              <a:t>of</a:t>
            </a:r>
            <a:r>
              <a:rPr lang="fr-FR" b="1" smtClean="0"/>
              <a:t> authority </a:t>
            </a:r>
            <a:r>
              <a:rPr lang="fr-FR" smtClean="0"/>
              <a:t>and</a:t>
            </a:r>
            <a:r>
              <a:rPr lang="fr-FR" b="1" smtClean="0"/>
              <a:t> responsibility. </a:t>
            </a:r>
          </a:p>
          <a:p>
            <a:pPr algn="ctr"/>
            <a:endParaRPr lang="fr-FR" b="1" smtClean="0"/>
          </a:p>
        </p:txBody>
      </p:sp>
    </p:spTree>
    <p:extLst>
      <p:ext uri="{BB962C8B-B14F-4D97-AF65-F5344CB8AC3E}">
        <p14:creationId xmlns:p14="http://schemas.microsoft.com/office/powerpoint/2010/main" val="90508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>
                <a:solidFill>
                  <a:schemeClr val="tx1"/>
                </a:solidFill>
              </a:rPr>
              <a:t>3- </a:t>
            </a:r>
            <a:r>
              <a:rPr lang="fr-FR" b="1" u="sng" smtClean="0">
                <a:solidFill>
                  <a:schemeClr val="tx1"/>
                </a:solidFill>
              </a:rPr>
              <a:t>Staffing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1992313" y="1557339"/>
            <a:ext cx="8229600" cy="4389437"/>
          </a:xfrm>
        </p:spPr>
        <p:txBody>
          <a:bodyPr>
            <a:normAutofit fontScale="92500" lnSpcReduction="20000"/>
          </a:bodyPr>
          <a:lstStyle/>
          <a:p>
            <a:pPr algn="ctr">
              <a:buFont typeface="Wingdings 2" panose="05020102010507070707" pitchFamily="18" charset="2"/>
              <a:buNone/>
              <a:defRPr/>
            </a:pPr>
            <a:r>
              <a:rPr lang="fr-FR" b="1" dirty="0" err="1" smtClean="0"/>
              <a:t>According</a:t>
            </a:r>
            <a:r>
              <a:rPr lang="fr-FR" b="1" dirty="0" smtClean="0"/>
              <a:t> to </a:t>
            </a:r>
            <a:r>
              <a:rPr lang="fr-FR" b="1" dirty="0" err="1" smtClean="0"/>
              <a:t>Kootz</a:t>
            </a:r>
            <a:r>
              <a:rPr lang="fr-FR" b="1" dirty="0" smtClean="0"/>
              <a:t> &amp; </a:t>
            </a:r>
            <a:r>
              <a:rPr lang="fr-FR" b="1" dirty="0" err="1" smtClean="0"/>
              <a:t>O’Donell</a:t>
            </a:r>
            <a:r>
              <a:rPr lang="fr-FR" b="1" dirty="0" smtClean="0"/>
              <a:t>,</a:t>
            </a:r>
            <a:r>
              <a:rPr lang="fr-FR" dirty="0" smtClean="0"/>
              <a:t> </a:t>
            </a: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fr-FR" dirty="0" smtClean="0"/>
              <a:t>“The </a:t>
            </a:r>
            <a:r>
              <a:rPr lang="fr-FR" dirty="0" err="1" smtClean="0"/>
              <a:t>managerial</a:t>
            </a:r>
            <a:r>
              <a:rPr lang="fr-FR" dirty="0" smtClean="0"/>
              <a:t> </a:t>
            </a:r>
            <a:r>
              <a:rPr lang="fr-FR" dirty="0" err="1" smtClean="0"/>
              <a:t>function</a:t>
            </a:r>
            <a:r>
              <a:rPr lang="fr-FR" dirty="0" smtClean="0"/>
              <a:t> of </a:t>
            </a:r>
            <a:r>
              <a:rPr lang="fr-FR" b="1" dirty="0" err="1" smtClean="0"/>
              <a:t>staffing</a:t>
            </a:r>
            <a:r>
              <a:rPr lang="fr-FR" dirty="0" smtClean="0"/>
              <a:t> </a:t>
            </a:r>
            <a:r>
              <a:rPr lang="fr-FR" dirty="0" err="1" smtClean="0"/>
              <a:t>involves</a:t>
            </a:r>
            <a:r>
              <a:rPr lang="fr-FR" dirty="0" smtClean="0"/>
              <a:t> </a:t>
            </a:r>
            <a:r>
              <a:rPr lang="fr-FR" b="1" dirty="0" err="1" smtClean="0"/>
              <a:t>managing</a:t>
            </a:r>
            <a:r>
              <a:rPr lang="fr-FR" dirty="0" smtClean="0"/>
              <a:t> the </a:t>
            </a:r>
            <a:r>
              <a:rPr lang="fr-FR" b="1" dirty="0" err="1" smtClean="0"/>
              <a:t>organization’s</a:t>
            </a:r>
            <a:r>
              <a:rPr lang="fr-FR" dirty="0" smtClean="0"/>
              <a:t>  </a:t>
            </a:r>
            <a:r>
              <a:rPr lang="fr-FR" b="1" dirty="0" smtClean="0"/>
              <a:t>structure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an </a:t>
            </a:r>
            <a:r>
              <a:rPr lang="fr-FR" b="1" dirty="0" smtClean="0"/>
              <a:t>effective</a:t>
            </a:r>
            <a:r>
              <a:rPr lang="fr-FR" dirty="0" smtClean="0"/>
              <a:t> </a:t>
            </a: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fr-FR" b="1" dirty="0" err="1" smtClean="0"/>
              <a:t>selection</a:t>
            </a:r>
            <a:r>
              <a:rPr lang="fr-FR" dirty="0" smtClean="0"/>
              <a:t>, </a:t>
            </a:r>
            <a:r>
              <a:rPr lang="fr-FR" b="1" dirty="0" err="1" smtClean="0"/>
              <a:t>appraisal</a:t>
            </a:r>
            <a:r>
              <a:rPr lang="fr-FR" dirty="0" smtClean="0"/>
              <a:t> &amp; </a:t>
            </a:r>
            <a:r>
              <a:rPr lang="fr-FR" b="1" dirty="0" err="1" smtClean="0"/>
              <a:t>development</a:t>
            </a:r>
            <a:r>
              <a:rPr lang="fr-FR" b="1" dirty="0" smtClean="0"/>
              <a:t> </a:t>
            </a:r>
            <a:r>
              <a:rPr lang="fr-FR" dirty="0" smtClean="0"/>
              <a:t>of </a:t>
            </a:r>
            <a:r>
              <a:rPr lang="fr-FR" b="1" dirty="0" smtClean="0"/>
              <a:t>personne</a:t>
            </a:r>
            <a:r>
              <a:rPr lang="fr-FR" dirty="0" smtClean="0"/>
              <a:t>l ‘’. 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 2" panose="05020102010507070707" pitchFamily="18" charset="2"/>
              <a:buNone/>
              <a:defRPr/>
            </a:pP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Staffing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involves</a:t>
            </a:r>
            <a:r>
              <a:rPr lang="fr-FR" b="1" dirty="0" smtClean="0"/>
              <a:t>: </a:t>
            </a:r>
          </a:p>
          <a:p>
            <a:pPr algn="ctr">
              <a:buFont typeface="Wingdings 2" panose="05020102010507070707" pitchFamily="18" charset="2"/>
              <a:buNone/>
              <a:defRPr/>
            </a:pPr>
            <a:endParaRPr lang="fr-FR" b="1" dirty="0" smtClean="0"/>
          </a:p>
          <a:p>
            <a:pPr algn="ctr">
              <a:defRPr/>
            </a:pPr>
            <a:r>
              <a:rPr lang="fr-FR" b="1" dirty="0" err="1" smtClean="0"/>
              <a:t>Selection</a:t>
            </a:r>
            <a:r>
              <a:rPr lang="fr-FR" b="1" dirty="0" smtClean="0"/>
              <a:t>, </a:t>
            </a:r>
            <a:r>
              <a:rPr lang="fr-FR" b="1" dirty="0" err="1" smtClean="0"/>
              <a:t>Recruitment</a:t>
            </a:r>
            <a:r>
              <a:rPr lang="fr-FR" b="1" dirty="0" smtClean="0"/>
              <a:t>, </a:t>
            </a:r>
            <a:r>
              <a:rPr lang="fr-FR" dirty="0" smtClean="0"/>
              <a:t>and</a:t>
            </a:r>
            <a:r>
              <a:rPr lang="fr-FR" b="1" dirty="0" smtClean="0"/>
              <a:t> Placement </a:t>
            </a:r>
            <a:r>
              <a:rPr lang="fr-FR" dirty="0" smtClean="0"/>
              <a:t>in</a:t>
            </a:r>
            <a:r>
              <a:rPr lang="fr-FR" b="1" dirty="0" smtClean="0"/>
              <a:t> </a:t>
            </a:r>
            <a:r>
              <a:rPr lang="fr-FR" dirty="0" smtClean="0"/>
              <a:t>a</a:t>
            </a:r>
            <a:r>
              <a:rPr lang="fr-FR" b="1" dirty="0" smtClean="0"/>
              <a:t> position. </a:t>
            </a:r>
          </a:p>
          <a:p>
            <a:pPr algn="ctr">
              <a:defRPr/>
            </a:pPr>
            <a:r>
              <a:rPr lang="fr-FR" b="1" dirty="0" smtClean="0"/>
              <a:t>Training </a:t>
            </a:r>
            <a:r>
              <a:rPr lang="fr-FR" dirty="0" smtClean="0"/>
              <a:t>and</a:t>
            </a:r>
            <a:r>
              <a:rPr lang="fr-FR" b="1" dirty="0" smtClean="0"/>
              <a:t> </a:t>
            </a:r>
            <a:r>
              <a:rPr lang="fr-FR" b="1" dirty="0" err="1" smtClean="0"/>
              <a:t>development</a:t>
            </a:r>
            <a:r>
              <a:rPr lang="fr-FR" b="1" dirty="0" smtClean="0"/>
              <a:t>. </a:t>
            </a:r>
          </a:p>
          <a:p>
            <a:pPr algn="ctr">
              <a:defRPr/>
            </a:pPr>
            <a:r>
              <a:rPr lang="fr-FR" b="1" dirty="0" err="1" smtClean="0"/>
              <a:t>Remuneration</a:t>
            </a:r>
            <a:r>
              <a:rPr lang="fr-FR" b="1" dirty="0" smtClean="0"/>
              <a:t>. </a:t>
            </a:r>
          </a:p>
          <a:p>
            <a:pPr algn="ctr">
              <a:defRPr/>
            </a:pPr>
            <a:r>
              <a:rPr lang="fr-FR" b="1" dirty="0" smtClean="0"/>
              <a:t>Performance </a:t>
            </a:r>
            <a:r>
              <a:rPr lang="fr-FR" b="1" dirty="0" err="1" smtClean="0"/>
              <a:t>appraisal</a:t>
            </a:r>
            <a:r>
              <a:rPr lang="fr-FR" b="1" dirty="0" smtClean="0"/>
              <a:t>. </a:t>
            </a:r>
          </a:p>
          <a:p>
            <a:pPr algn="ctr">
              <a:defRPr/>
            </a:pPr>
            <a:r>
              <a:rPr lang="fr-FR" b="1" dirty="0" smtClean="0"/>
              <a:t>Promotions </a:t>
            </a:r>
            <a:r>
              <a:rPr lang="fr-FR" dirty="0" smtClean="0"/>
              <a:t>and</a:t>
            </a:r>
            <a:r>
              <a:rPr lang="fr-FR" b="1" dirty="0" smtClean="0"/>
              <a:t> </a:t>
            </a:r>
            <a:r>
              <a:rPr lang="fr-FR" b="1" dirty="0" err="1" smtClean="0"/>
              <a:t>transfer</a:t>
            </a:r>
            <a:r>
              <a:rPr lang="fr-FR" b="1" dirty="0" smtClean="0"/>
              <a:t>. 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316631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>
                <a:solidFill>
                  <a:schemeClr val="tx1"/>
                </a:solidFill>
              </a:rPr>
              <a:t>4- </a:t>
            </a:r>
            <a:r>
              <a:rPr lang="fr-FR" b="1" u="sng" smtClean="0">
                <a:solidFill>
                  <a:schemeClr val="tx1"/>
                </a:solidFill>
              </a:rPr>
              <a:t>Directing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fr-FR" sz="2400"/>
              <a:t>Through the</a:t>
            </a:r>
            <a:r>
              <a:rPr lang="fr-FR" sz="2400" b="1"/>
              <a:t>  Directing</a:t>
            </a:r>
            <a:r>
              <a:rPr lang="fr-FR" sz="2400"/>
              <a:t> function a </a:t>
            </a:r>
            <a:r>
              <a:rPr lang="fr-FR" sz="2400" b="1"/>
              <a:t>manager</a:t>
            </a:r>
            <a:r>
              <a:rPr lang="fr-FR" sz="2400"/>
              <a:t>  </a:t>
            </a:r>
            <a:r>
              <a:rPr lang="fr-FR" sz="2400" b="1"/>
              <a:t>influences,</a:t>
            </a:r>
            <a:r>
              <a:rPr lang="fr-FR" sz="2400"/>
              <a:t> </a:t>
            </a:r>
            <a:r>
              <a:rPr lang="fr-FR" sz="2400" b="1"/>
              <a:t>guides,</a:t>
            </a:r>
            <a:r>
              <a:rPr lang="fr-FR" sz="2400"/>
              <a:t> </a:t>
            </a:r>
            <a:r>
              <a:rPr lang="fr-FR" sz="2400" b="1"/>
              <a:t>supervises, </a:t>
            </a:r>
            <a:r>
              <a:rPr lang="fr-FR" sz="2400"/>
              <a:t>and</a:t>
            </a:r>
            <a:r>
              <a:rPr lang="fr-FR" sz="2400" b="1"/>
              <a:t> motivates</a:t>
            </a:r>
            <a:r>
              <a:rPr lang="fr-FR" sz="2400"/>
              <a:t> </a:t>
            </a:r>
            <a:r>
              <a:rPr lang="fr-FR" sz="2400" b="1"/>
              <a:t>sub-ordinates</a:t>
            </a:r>
            <a:r>
              <a:rPr lang="fr-FR" sz="2400"/>
              <a:t> for the </a:t>
            </a:r>
            <a:r>
              <a:rPr lang="fr-FR" sz="2400" b="1"/>
              <a:t>achievement</a:t>
            </a:r>
            <a:r>
              <a:rPr lang="fr-FR" sz="2400"/>
              <a:t> of the </a:t>
            </a:r>
            <a:r>
              <a:rPr lang="fr-FR" sz="2400" b="1"/>
              <a:t>organizational</a:t>
            </a:r>
            <a:r>
              <a:rPr lang="fr-FR" sz="2400"/>
              <a:t> </a:t>
            </a:r>
            <a:r>
              <a:rPr lang="fr-FR" sz="2400" b="1"/>
              <a:t>goals</a:t>
            </a:r>
            <a:r>
              <a:rPr lang="fr-FR" sz="2400"/>
              <a:t>. </a:t>
            </a:r>
          </a:p>
          <a:p>
            <a:pPr algn="ctr">
              <a:buFont typeface="Wingdings 2" panose="05020102010507070707" pitchFamily="18" charset="2"/>
              <a:buNone/>
            </a:pPr>
            <a:endParaRPr lang="fr-FR" sz="2400" u="sng"/>
          </a:p>
          <a:p>
            <a:pPr algn="ctr">
              <a:buFont typeface="Wingdings 2" panose="05020102010507070707" pitchFamily="18" charset="2"/>
              <a:buNone/>
            </a:pPr>
            <a:r>
              <a:rPr lang="fr-FR" sz="2400" b="1" u="sng"/>
              <a:t>Direction</a:t>
            </a:r>
            <a:r>
              <a:rPr lang="fr-FR" sz="2400" u="sng"/>
              <a:t> involves</a:t>
            </a:r>
            <a:r>
              <a:rPr lang="fr-FR" sz="2400"/>
              <a:t>:</a:t>
            </a:r>
          </a:p>
          <a:p>
            <a:pPr algn="ctr">
              <a:buFont typeface="Wingdings 2" panose="05020102010507070707" pitchFamily="18" charset="2"/>
              <a:buNone/>
            </a:pPr>
            <a:endParaRPr lang="fr-FR" sz="2400"/>
          </a:p>
          <a:p>
            <a:pPr algn="ctr"/>
            <a:r>
              <a:rPr lang="fr-FR" sz="2400" b="1"/>
              <a:t>Supervision </a:t>
            </a:r>
          </a:p>
          <a:p>
            <a:pPr algn="ctr"/>
            <a:r>
              <a:rPr lang="fr-FR" sz="2400" b="1"/>
              <a:t>Motivation </a:t>
            </a:r>
          </a:p>
          <a:p>
            <a:pPr algn="ctr"/>
            <a:r>
              <a:rPr lang="fr-FR" sz="2400" b="1"/>
              <a:t>Leadership </a:t>
            </a:r>
          </a:p>
          <a:p>
            <a:pPr algn="ctr"/>
            <a:r>
              <a:rPr lang="fr-FR" sz="2400" b="1"/>
              <a:t>Communication </a:t>
            </a:r>
          </a:p>
          <a:p>
            <a:pPr algn="ctr"/>
            <a:endParaRPr lang="fr-FR" sz="2400" b="1"/>
          </a:p>
        </p:txBody>
      </p:sp>
    </p:spTree>
    <p:extLst>
      <p:ext uri="{BB962C8B-B14F-4D97-AF65-F5344CB8AC3E}">
        <p14:creationId xmlns:p14="http://schemas.microsoft.com/office/powerpoint/2010/main" val="21634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>
                <a:solidFill>
                  <a:schemeClr val="tx1"/>
                </a:solidFill>
              </a:rPr>
              <a:t>5- </a:t>
            </a:r>
            <a:r>
              <a:rPr lang="fr-FR" b="1" u="sng" smtClean="0">
                <a:solidFill>
                  <a:schemeClr val="tx1"/>
                </a:solidFill>
              </a:rPr>
              <a:t>Controlling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fr-FR" sz="2400" b="1"/>
              <a:t>Controlling</a:t>
            </a:r>
            <a:r>
              <a:rPr lang="fr-FR" sz="2400"/>
              <a:t> is the </a:t>
            </a:r>
            <a:r>
              <a:rPr lang="fr-FR" sz="2400" b="1"/>
              <a:t>measurement</a:t>
            </a:r>
            <a:r>
              <a:rPr lang="fr-FR" sz="2400"/>
              <a:t> and </a:t>
            </a:r>
            <a:r>
              <a:rPr lang="fr-FR" sz="2400" b="1"/>
              <a:t>correction</a:t>
            </a:r>
            <a:r>
              <a:rPr lang="fr-FR" sz="2400"/>
              <a:t> of the</a:t>
            </a:r>
            <a:r>
              <a:rPr lang="fr-FR" sz="2400" b="1"/>
              <a:t> subordinates’performance </a:t>
            </a:r>
            <a:r>
              <a:rPr lang="fr-FR" sz="2400"/>
              <a:t>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fr-FR" sz="2400"/>
              <a:t> </a:t>
            </a:r>
            <a:endParaRPr lang="fr-FR" sz="2400" u="sng"/>
          </a:p>
          <a:p>
            <a:pPr algn="ctr">
              <a:buFont typeface="Wingdings 2" panose="05020102010507070707" pitchFamily="18" charset="2"/>
              <a:buNone/>
            </a:pPr>
            <a:r>
              <a:rPr lang="fr-FR" sz="2400" b="1" u="sng"/>
              <a:t>Controlling</a:t>
            </a:r>
            <a:r>
              <a:rPr lang="fr-FR" sz="2400" u="sng"/>
              <a:t> includes:</a:t>
            </a:r>
          </a:p>
          <a:p>
            <a:pPr algn="ctr">
              <a:buFont typeface="Wingdings 2" panose="05020102010507070707" pitchFamily="18" charset="2"/>
              <a:buNone/>
            </a:pPr>
            <a:endParaRPr lang="fr-FR" sz="2400"/>
          </a:p>
          <a:p>
            <a:pPr algn="ctr"/>
            <a:r>
              <a:rPr lang="fr-FR" sz="2400"/>
              <a:t>Establishment of a </a:t>
            </a:r>
            <a:r>
              <a:rPr lang="fr-FR" sz="2400" b="1"/>
              <a:t>performance standard</a:t>
            </a:r>
            <a:r>
              <a:rPr lang="fr-FR" sz="2400"/>
              <a:t>. </a:t>
            </a:r>
          </a:p>
          <a:p>
            <a:pPr algn="ctr"/>
            <a:r>
              <a:rPr lang="fr-FR" sz="2400" b="1"/>
              <a:t>Measuremen</a:t>
            </a:r>
            <a:r>
              <a:rPr lang="fr-FR" sz="2400"/>
              <a:t>t of  </a:t>
            </a:r>
            <a:r>
              <a:rPr lang="fr-FR" sz="2400" b="1"/>
              <a:t>performance</a:t>
            </a:r>
            <a:r>
              <a:rPr lang="fr-FR" sz="2400"/>
              <a:t>.  </a:t>
            </a:r>
          </a:p>
          <a:p>
            <a:pPr algn="ctr"/>
            <a:r>
              <a:rPr lang="fr-FR" sz="2400" b="1"/>
              <a:t>Corrective action</a:t>
            </a:r>
            <a:r>
              <a:rPr lang="fr-FR" sz="2400"/>
              <a:t>. </a:t>
            </a:r>
          </a:p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08405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 idx="4294967295"/>
          </p:nvPr>
        </p:nvSpPr>
        <p:spPr>
          <a:xfrm>
            <a:off x="2132014" y="1066801"/>
            <a:ext cx="7958137" cy="257175"/>
          </a:xfrm>
        </p:spPr>
        <p:txBody>
          <a:bodyPr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/>
            </a:r>
            <a:br>
              <a:rPr lang="en-US" sz="2400">
                <a:solidFill>
                  <a:schemeClr val="tx1"/>
                </a:solidFill>
              </a:rPr>
            </a:br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4294967295"/>
          </p:nvPr>
        </p:nvSpPr>
        <p:spPr>
          <a:xfrm>
            <a:off x="1981200" y="836614"/>
            <a:ext cx="8229600" cy="5487987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fr-FR" smtClean="0"/>
          </a:p>
          <a:p>
            <a:pPr algn="ctr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fr-FR" sz="2400" b="1"/>
              <a:t>   </a:t>
            </a:r>
            <a:r>
              <a:rPr lang="fr-FR" sz="2800" b="1"/>
              <a:t>Management  has been defined in various ways. </a:t>
            </a:r>
          </a:p>
          <a:p>
            <a:pPr algn="ctr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fr-FR" sz="2800" b="1"/>
              <a:t>Many eminent authors on the subject  have defined the term “management”</a:t>
            </a:r>
          </a:p>
        </p:txBody>
      </p:sp>
    </p:spTree>
    <p:extLst>
      <p:ext uri="{BB962C8B-B14F-4D97-AF65-F5344CB8AC3E}">
        <p14:creationId xmlns:p14="http://schemas.microsoft.com/office/powerpoint/2010/main" val="4174324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1992313" y="981075"/>
            <a:ext cx="8229600" cy="541338"/>
          </a:xfrm>
        </p:spPr>
        <p:txBody>
          <a:bodyPr/>
          <a:lstStyle/>
          <a:p>
            <a:r>
              <a:rPr lang="fr-FR" b="1" smtClean="0">
                <a:solidFill>
                  <a:schemeClr val="tx1"/>
                </a:solidFill>
              </a:rPr>
              <a:t>7-</a:t>
            </a:r>
            <a:r>
              <a:rPr lang="fr-FR" b="1" u="sng" smtClean="0">
                <a:solidFill>
                  <a:schemeClr val="tx1"/>
                </a:solidFill>
              </a:rPr>
              <a:t> Management as a Process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fr-FR" b="1" smtClean="0"/>
              <a:t>As a process management consists of three aspects:</a:t>
            </a:r>
          </a:p>
          <a:p>
            <a:pPr>
              <a:buFont typeface="Wingdings 2" panose="05020102010507070707" pitchFamily="18" charset="2"/>
              <a:buNone/>
            </a:pPr>
            <a:endParaRPr lang="fr-FR" b="1" smtClean="0"/>
          </a:p>
          <a:p>
            <a:pPr>
              <a:buFont typeface="Wingdings 2" panose="05020102010507070707" pitchFamily="18" charset="2"/>
              <a:buNone/>
            </a:pPr>
            <a:r>
              <a:rPr lang="fr-FR" b="1" u="sng" smtClean="0"/>
              <a:t> A social process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fr-FR" smtClean="0"/>
              <a:t>    It makes </a:t>
            </a:r>
            <a:r>
              <a:rPr lang="fr-FR" b="1" smtClean="0"/>
              <a:t>useful</a:t>
            </a:r>
            <a:r>
              <a:rPr lang="fr-FR" smtClean="0"/>
              <a:t> and </a:t>
            </a:r>
            <a:r>
              <a:rPr lang="fr-FR" b="1" smtClean="0"/>
              <a:t>productive</a:t>
            </a:r>
            <a:r>
              <a:rPr lang="fr-FR" smtClean="0"/>
              <a:t>  </a:t>
            </a:r>
            <a:r>
              <a:rPr lang="fr-FR" b="1" smtClean="0"/>
              <a:t>relationships </a:t>
            </a:r>
            <a:r>
              <a:rPr lang="fr-FR" smtClean="0"/>
              <a:t> among people in an </a:t>
            </a:r>
            <a:r>
              <a:rPr lang="fr-FR" b="1" smtClean="0"/>
              <a:t>organization</a:t>
            </a:r>
            <a:r>
              <a:rPr lang="fr-FR" smtClean="0"/>
              <a:t>.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fr-FR" b="1" u="sng" smtClean="0"/>
              <a:t> An integrating process</a:t>
            </a:r>
            <a:endParaRPr lang="fr-FR" u="sng" smtClean="0"/>
          </a:p>
          <a:p>
            <a:pPr>
              <a:buFont typeface="Wingdings 2" panose="05020102010507070707" pitchFamily="18" charset="2"/>
              <a:buNone/>
            </a:pPr>
            <a:r>
              <a:rPr lang="fr-FR" smtClean="0"/>
              <a:t>   It </a:t>
            </a:r>
            <a:r>
              <a:rPr lang="fr-FR" b="1" smtClean="0"/>
              <a:t>integrates</a:t>
            </a:r>
            <a:r>
              <a:rPr lang="fr-FR" smtClean="0"/>
              <a:t> </a:t>
            </a:r>
            <a:r>
              <a:rPr lang="fr-FR" b="1" smtClean="0"/>
              <a:t>human</a:t>
            </a:r>
            <a:r>
              <a:rPr lang="fr-FR" smtClean="0"/>
              <a:t> and </a:t>
            </a:r>
            <a:r>
              <a:rPr lang="fr-FR" b="1" smtClean="0"/>
              <a:t>financial resources</a:t>
            </a:r>
            <a:r>
              <a:rPr lang="fr-FR" smtClean="0"/>
              <a:t>  to achieve the </a:t>
            </a:r>
            <a:r>
              <a:rPr lang="fr-FR" b="1" smtClean="0"/>
              <a:t>organizational purpose</a:t>
            </a:r>
            <a:r>
              <a:rPr lang="fr-FR" smtClean="0"/>
              <a:t>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fr-FR" b="1" u="sng" smtClean="0"/>
              <a:t> A continuous process</a:t>
            </a:r>
            <a:r>
              <a:rPr lang="fr-FR" b="1" smtClean="0"/>
              <a:t>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fr-FR" smtClean="0"/>
              <a:t>   It is a </a:t>
            </a:r>
            <a:r>
              <a:rPr lang="fr-FR" b="1" smtClean="0"/>
              <a:t>never-ending</a:t>
            </a:r>
            <a:r>
              <a:rPr lang="fr-FR" smtClean="0"/>
              <a:t> process concerned with identification and solution  of  </a:t>
            </a:r>
            <a:r>
              <a:rPr lang="fr-FR" b="1" smtClean="0"/>
              <a:t>organizational</a:t>
            </a:r>
            <a:r>
              <a:rPr lang="fr-FR" smtClean="0"/>
              <a:t> </a:t>
            </a:r>
            <a:r>
              <a:rPr lang="fr-FR" b="1" smtClean="0"/>
              <a:t>problems</a:t>
            </a:r>
            <a:r>
              <a:rPr lang="fr-FR" smtClean="0"/>
              <a:t>.</a:t>
            </a:r>
          </a:p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07910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8 </a:t>
            </a:r>
            <a:r>
              <a:rPr lang="fr-FR" b="1" u="sng" smtClean="0">
                <a:solidFill>
                  <a:schemeClr val="tx1"/>
                </a:solidFill>
              </a:rPr>
              <a:t>-Management as an Activity</a:t>
            </a:r>
            <a:r>
              <a:rPr lang="fr-FR" b="1" smtClean="0"/>
              <a:t>.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1774825" y="2468564"/>
            <a:ext cx="8229600" cy="4389437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en-US" smtClean="0"/>
          </a:p>
          <a:p>
            <a:pPr algn="ctr">
              <a:buFont typeface="Wingdings 2" panose="05020102010507070707" pitchFamily="18" charset="2"/>
              <a:buNone/>
            </a:pPr>
            <a:r>
              <a:rPr lang="en-US" b="1" smtClean="0"/>
              <a:t> “Management is what a manager does”.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fr-FR" smtClean="0"/>
              <a:t>    </a:t>
            </a:r>
            <a:r>
              <a:rPr lang="fr-FR" sz="2400"/>
              <a:t>Like various other activities performed by human beings management is also an </a:t>
            </a:r>
            <a:r>
              <a:rPr lang="fr-FR" sz="2400" b="1"/>
              <a:t>activity</a:t>
            </a:r>
            <a:r>
              <a:rPr lang="fr-FR" sz="2400"/>
              <a:t> because a </a:t>
            </a:r>
            <a:r>
              <a:rPr lang="fr-FR" sz="2400" b="1"/>
              <a:t>manager</a:t>
            </a:r>
            <a:r>
              <a:rPr lang="fr-FR" sz="2400"/>
              <a:t> is one who </a:t>
            </a:r>
            <a:r>
              <a:rPr lang="fr-FR" sz="2400" b="1"/>
              <a:t>accomplishes</a:t>
            </a:r>
            <a:r>
              <a:rPr lang="fr-FR" sz="2400"/>
              <a:t> </a:t>
            </a:r>
            <a:r>
              <a:rPr lang="fr-FR" sz="2400" b="1"/>
              <a:t>objectives</a:t>
            </a:r>
            <a:r>
              <a:rPr lang="fr-FR" sz="2400"/>
              <a:t> by </a:t>
            </a:r>
            <a:r>
              <a:rPr lang="fr-FR" sz="2400" b="1"/>
              <a:t>directing</a:t>
            </a:r>
            <a:r>
              <a:rPr lang="fr-FR" sz="2400"/>
              <a:t> the efforts of others.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fr-FR" sz="2400"/>
              <a:t>  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fr-FR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421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smtClean="0">
                <a:solidFill>
                  <a:schemeClr val="tx1"/>
                </a:solidFill>
              </a:rPr>
              <a:t>Management as an activity includes</a:t>
            </a:r>
            <a:r>
              <a:rPr lang="fr-FR" smtClean="0"/>
              <a:t>: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fr-FR" b="1" u="sng" smtClean="0"/>
              <a:t> The Informational activitiy</a:t>
            </a:r>
            <a:r>
              <a:rPr lang="fr-FR" b="1" smtClean="0"/>
              <a:t>: </a:t>
            </a:r>
            <a:r>
              <a:rPr lang="fr-FR" smtClean="0"/>
              <a:t> A</a:t>
            </a:r>
            <a:r>
              <a:rPr lang="fr-FR" b="1" smtClean="0"/>
              <a:t> communication link</a:t>
            </a:r>
            <a:r>
              <a:rPr lang="fr-FR" smtClean="0"/>
              <a:t> has to be maintained with </a:t>
            </a:r>
            <a:r>
              <a:rPr lang="fr-FR" b="1" smtClean="0"/>
              <a:t>subordinates</a:t>
            </a:r>
            <a:r>
              <a:rPr lang="fr-FR" smtClean="0"/>
              <a:t> and </a:t>
            </a:r>
            <a:r>
              <a:rPr lang="fr-FR" b="1" smtClean="0"/>
              <a:t>superiors</a:t>
            </a:r>
            <a:r>
              <a:rPr lang="fr-FR" smtClean="0"/>
              <a:t> for an </a:t>
            </a:r>
            <a:r>
              <a:rPr lang="fr-FR" b="1" smtClean="0"/>
              <a:t>effective</a:t>
            </a:r>
            <a:r>
              <a:rPr lang="fr-FR" smtClean="0"/>
              <a:t> </a:t>
            </a:r>
            <a:r>
              <a:rPr lang="fr-FR" b="1" smtClean="0"/>
              <a:t>functioning</a:t>
            </a:r>
            <a:r>
              <a:rPr lang="fr-FR" smtClean="0"/>
              <a:t> of the </a:t>
            </a:r>
            <a:r>
              <a:rPr lang="fr-FR" b="1" smtClean="0"/>
              <a:t>enterprise</a:t>
            </a:r>
            <a:r>
              <a:rPr lang="fr-FR" smtClean="0"/>
              <a:t>.</a:t>
            </a:r>
          </a:p>
          <a:p>
            <a:r>
              <a:rPr lang="fr-FR" b="1" u="sng" smtClean="0"/>
              <a:t>The Decisional activitiy</a:t>
            </a:r>
            <a:r>
              <a:rPr lang="fr-FR" b="1" smtClean="0"/>
              <a:t>: Managers</a:t>
            </a:r>
            <a:r>
              <a:rPr lang="fr-FR" smtClean="0"/>
              <a:t> are involved in </a:t>
            </a:r>
            <a:r>
              <a:rPr lang="fr-FR" b="1" smtClean="0"/>
              <a:t>decisions</a:t>
            </a:r>
            <a:r>
              <a:rPr lang="fr-FR" smtClean="0"/>
              <a:t> of different kinds. The </a:t>
            </a:r>
            <a:r>
              <a:rPr lang="fr-FR" b="1" smtClean="0"/>
              <a:t>decision</a:t>
            </a:r>
            <a:r>
              <a:rPr lang="fr-FR" smtClean="0"/>
              <a:t> made by one </a:t>
            </a:r>
            <a:r>
              <a:rPr lang="fr-FR" b="1" smtClean="0"/>
              <a:t>manager</a:t>
            </a:r>
            <a:r>
              <a:rPr lang="fr-FR" smtClean="0"/>
              <a:t> becomes the basis of action to be taken by other </a:t>
            </a:r>
            <a:r>
              <a:rPr lang="fr-FR" b="1" smtClean="0"/>
              <a:t>managers</a:t>
            </a:r>
            <a:r>
              <a:rPr lang="fr-FR" smtClean="0"/>
              <a:t>.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fr-FR" smtClean="0"/>
              <a:t>    (E.g. A Sales Manager can decide for the media &amp; content of advertising). </a:t>
            </a:r>
          </a:p>
          <a:p>
            <a:r>
              <a:rPr lang="fr-FR" b="1" u="sng" smtClean="0"/>
              <a:t>The Inter-personal activitiy</a:t>
            </a:r>
            <a:r>
              <a:rPr lang="fr-FR" b="1" smtClean="0"/>
              <a:t>: Managers</a:t>
            </a:r>
            <a:r>
              <a:rPr lang="fr-FR" smtClean="0"/>
              <a:t> have to </a:t>
            </a:r>
            <a:r>
              <a:rPr lang="fr-FR" b="1" smtClean="0"/>
              <a:t>interac</a:t>
            </a:r>
            <a:r>
              <a:rPr lang="fr-FR" smtClean="0"/>
              <a:t>t with </a:t>
            </a:r>
            <a:r>
              <a:rPr lang="fr-FR" b="1" smtClean="0"/>
              <a:t>superiors</a:t>
            </a:r>
            <a:r>
              <a:rPr lang="fr-FR" smtClean="0"/>
              <a:t> and </a:t>
            </a:r>
            <a:r>
              <a:rPr lang="fr-FR" b="1" smtClean="0"/>
              <a:t>sub-ordinates </a:t>
            </a:r>
            <a:r>
              <a:rPr lang="fr-FR" smtClean="0"/>
              <a:t>to maintain good relations with all the </a:t>
            </a:r>
            <a:r>
              <a:rPr lang="fr-FR" b="1" smtClean="0"/>
              <a:t>organization’s</a:t>
            </a:r>
            <a:r>
              <a:rPr lang="fr-FR" smtClean="0"/>
              <a:t> </a:t>
            </a:r>
            <a:r>
              <a:rPr lang="fr-FR" b="1" smtClean="0"/>
              <a:t>members</a:t>
            </a:r>
            <a:r>
              <a:rPr lang="fr-FR" smtClean="0"/>
              <a:t>. </a:t>
            </a:r>
          </a:p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01360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689486"/>
              </p:ext>
            </p:extLst>
          </p:nvPr>
        </p:nvGraphicFramePr>
        <p:xfrm>
          <a:off x="686168" y="1616661"/>
          <a:ext cx="6540502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04" name="Picture 4" descr="PE03726_">
            <a:extLst>
              <a:ext uri="{FF2B5EF4-FFF2-40B4-BE49-F238E27FC236}">
                <a16:creationId xmlns:a16="http://schemas.microsoft.com/office/drawing/2014/main" xmlns="" id="{78A79122-B302-4515-887B-894000D04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9" y="236566"/>
            <a:ext cx="2166937" cy="270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21A05470-4108-458D-AB16-53C70AE7841F}"/>
              </a:ext>
            </a:extLst>
          </p:cNvPr>
          <p:cNvSpPr txBox="1">
            <a:spLocks/>
          </p:cNvSpPr>
          <p:nvPr/>
        </p:nvSpPr>
        <p:spPr>
          <a:xfrm>
            <a:off x="603248" y="384791"/>
            <a:ext cx="9404723" cy="8153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US" b="1" dirty="0" smtClean="0">
                <a:solidFill>
                  <a:srgbClr val="FFFF00"/>
                </a:solidFill>
              </a:rPr>
              <a:t>B. </a:t>
            </a:r>
            <a:r>
              <a:rPr lang="en-US" b="1" dirty="0">
                <a:solidFill>
                  <a:srgbClr val="FFFF00"/>
                </a:solidFill>
              </a:rPr>
              <a:t>Roles </a:t>
            </a:r>
            <a:r>
              <a:rPr lang="en-US" b="1" dirty="0" smtClean="0">
                <a:solidFill>
                  <a:srgbClr val="FFFF00"/>
                </a:solidFill>
              </a:rPr>
              <a:t>Managers </a:t>
            </a:r>
            <a:r>
              <a:rPr lang="en-US" b="1" dirty="0">
                <a:solidFill>
                  <a:srgbClr val="FFFF00"/>
                </a:solidFill>
              </a:rPr>
              <a:t>Play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en-US" b="1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88CA76F5-82B6-4B99-A835-99C3E39130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721" y="2943223"/>
            <a:ext cx="23241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34023905-98E1-478B-A186-DFF6D5912E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421" y="4629146"/>
            <a:ext cx="16573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55C62E74-214E-4403-91E8-7F0B87945F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4"/>
          <a:stretch>
            <a:fillRect/>
          </a:stretch>
        </p:blipFill>
        <p:spPr bwMode="auto">
          <a:xfrm>
            <a:off x="10201276" y="4629146"/>
            <a:ext cx="14097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0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21A05470-4108-458D-AB16-53C70AE7841F}"/>
              </a:ext>
            </a:extLst>
          </p:cNvPr>
          <p:cNvSpPr txBox="1">
            <a:spLocks/>
          </p:cNvSpPr>
          <p:nvPr/>
        </p:nvSpPr>
        <p:spPr>
          <a:xfrm>
            <a:off x="603248" y="384791"/>
            <a:ext cx="9404723" cy="8153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US" b="1" dirty="0">
                <a:solidFill>
                  <a:srgbClr val="FFFF00"/>
                </a:solidFill>
              </a:rPr>
              <a:t>C</a:t>
            </a:r>
            <a:r>
              <a:rPr lang="en-US" b="1" dirty="0" smtClean="0">
                <a:solidFill>
                  <a:srgbClr val="FFFF00"/>
                </a:solidFill>
              </a:rPr>
              <a:t>. Skills Managers Need</a:t>
            </a:r>
            <a:endParaRPr 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17836436"/>
              </p:ext>
            </p:extLst>
          </p:nvPr>
        </p:nvGraphicFramePr>
        <p:xfrm>
          <a:off x="757236" y="1385889"/>
          <a:ext cx="10444163" cy="4471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854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xmlns="" id="{A95DB84D-1BA6-42B1-A1A7-70D0AE6A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426" y="550863"/>
            <a:ext cx="8156575" cy="830262"/>
          </a:xfrm>
        </p:spPr>
        <p:txBody>
          <a:bodyPr/>
          <a:lstStyle/>
          <a:p>
            <a:pPr marL="1376363" indent="-1376363"/>
            <a:r>
              <a:rPr lang="en-US" altLang="en-US" sz="2400">
                <a:solidFill>
                  <a:schemeClr val="tx1"/>
                </a:solidFill>
              </a:rPr>
              <a:t>Exhibit 1–6  Skills Needed at Different     </a:t>
            </a:r>
            <a:br>
              <a:rPr lang="en-US" altLang="en-US" sz="2400">
                <a:solidFill>
                  <a:schemeClr val="tx1"/>
                </a:solidFill>
              </a:rPr>
            </a:br>
            <a:r>
              <a:rPr lang="en-US" altLang="en-US" sz="2400">
                <a:solidFill>
                  <a:schemeClr val="tx1"/>
                </a:solidFill>
              </a:rPr>
              <a:t>     Management Levels (katz)</a:t>
            </a:r>
          </a:p>
        </p:txBody>
      </p:sp>
      <p:sp>
        <p:nvSpPr>
          <p:cNvPr id="58371" name="Line 3">
            <a:extLst>
              <a:ext uri="{FF2B5EF4-FFF2-40B4-BE49-F238E27FC236}">
                <a16:creationId xmlns:a16="http://schemas.microsoft.com/office/drawing/2014/main" xmlns="" id="{705C4B80-F6B1-4C4F-A617-EBC18CB443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1524000"/>
            <a:ext cx="7924800" cy="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72" name="Line 4">
            <a:extLst>
              <a:ext uri="{FF2B5EF4-FFF2-40B4-BE49-F238E27FC236}">
                <a16:creationId xmlns:a16="http://schemas.microsoft.com/office/drawing/2014/main" xmlns="" id="{97F9AC9F-AFD6-4205-96C5-C4D466ACD2D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565150"/>
            <a:ext cx="7924800" cy="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58373" name="Picture 1">
            <a:extLst>
              <a:ext uri="{FF2B5EF4-FFF2-40B4-BE49-F238E27FC236}">
                <a16:creationId xmlns:a16="http://schemas.microsoft.com/office/drawing/2014/main" xmlns="" id="{5C0C6365-FF04-4F40-B43B-FA91BBD9F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1981200"/>
            <a:ext cx="71310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84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>
            <a:extLst>
              <a:ext uri="{FF2B5EF4-FFF2-40B4-BE49-F238E27FC236}">
                <a16:creationId xmlns:a16="http://schemas.microsoft.com/office/drawing/2014/main" xmlns="" id="{E8386988-49EC-4971-8344-EA93B22A1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7688" y="2838451"/>
            <a:ext cx="3249613" cy="1400175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FF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5864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1- </a:t>
            </a:r>
            <a:r>
              <a:rPr lang="fr-FR" b="1" u="sng" smtClean="0">
                <a:solidFill>
                  <a:schemeClr val="tx1"/>
                </a:solidFill>
              </a:rPr>
              <a:t>Definitions: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fr-FR" b="1" smtClean="0"/>
              <a:t> </a:t>
            </a:r>
            <a:r>
              <a:rPr lang="fr-FR" sz="2400" b="1"/>
              <a:t>According to James L Lundy</a:t>
            </a:r>
            <a:r>
              <a:rPr lang="fr-FR" sz="2400"/>
              <a:t> 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fr-FR" sz="2400" b="1"/>
              <a:t> “Management</a:t>
            </a:r>
            <a:r>
              <a:rPr lang="fr-FR" sz="2400"/>
              <a:t> is principally the </a:t>
            </a:r>
            <a:r>
              <a:rPr lang="fr-FR" sz="2400" b="1"/>
              <a:t>task</a:t>
            </a:r>
            <a:r>
              <a:rPr lang="fr-FR" sz="2400"/>
              <a:t> of </a:t>
            </a:r>
            <a:r>
              <a:rPr lang="fr-FR" sz="2400" b="1"/>
              <a:t>planning</a:t>
            </a:r>
            <a:r>
              <a:rPr lang="fr-FR" sz="2400"/>
              <a:t>, </a:t>
            </a:r>
            <a:r>
              <a:rPr lang="fr-FR" sz="2400" b="1"/>
              <a:t>coordinating</a:t>
            </a:r>
            <a:r>
              <a:rPr lang="fr-FR" sz="2400"/>
              <a:t>, </a:t>
            </a:r>
            <a:r>
              <a:rPr lang="fr-FR" sz="2400" b="1"/>
              <a:t>motivating</a:t>
            </a:r>
            <a:r>
              <a:rPr lang="fr-FR" sz="2400"/>
              <a:t> and </a:t>
            </a:r>
            <a:r>
              <a:rPr lang="fr-FR" sz="2400" b="1"/>
              <a:t>controlling</a:t>
            </a:r>
            <a:r>
              <a:rPr lang="fr-FR" sz="2400"/>
              <a:t> the </a:t>
            </a:r>
            <a:r>
              <a:rPr lang="fr-FR" sz="2400" b="1"/>
              <a:t>efforts</a:t>
            </a:r>
            <a:r>
              <a:rPr lang="fr-FR" sz="2400"/>
              <a:t> of </a:t>
            </a:r>
            <a:r>
              <a:rPr lang="fr-FR" sz="2400" b="1"/>
              <a:t>others</a:t>
            </a:r>
            <a:r>
              <a:rPr lang="fr-FR" sz="2400"/>
              <a:t> towards a </a:t>
            </a:r>
            <a:r>
              <a:rPr lang="fr-FR" sz="2400" b="1"/>
              <a:t>specific</a:t>
            </a:r>
            <a:r>
              <a:rPr lang="fr-FR" sz="2400"/>
              <a:t> </a:t>
            </a:r>
            <a:r>
              <a:rPr lang="fr-FR" sz="2400" b="1"/>
              <a:t>objective</a:t>
            </a:r>
            <a:r>
              <a:rPr lang="fr-FR" sz="2400"/>
              <a:t>”. </a:t>
            </a:r>
          </a:p>
          <a:p>
            <a:pPr algn="ctr">
              <a:buFont typeface="Wingdings 2" panose="05020102010507070707" pitchFamily="18" charset="2"/>
              <a:buNone/>
            </a:pPr>
            <a:endParaRPr lang="fr-FR" sz="2400"/>
          </a:p>
          <a:p>
            <a:pPr algn="ctr">
              <a:buFont typeface="Wingdings 2" panose="05020102010507070707" pitchFamily="18" charset="2"/>
              <a:buNone/>
            </a:pPr>
            <a:r>
              <a:rPr lang="fr-FR" sz="2400" b="1"/>
              <a:t>According to Peter F Drucker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fr-FR" sz="2400"/>
              <a:t> “</a:t>
            </a:r>
            <a:r>
              <a:rPr lang="fr-FR" sz="2400" b="1"/>
              <a:t>Management</a:t>
            </a:r>
            <a:r>
              <a:rPr lang="fr-FR" sz="2400"/>
              <a:t> is a </a:t>
            </a:r>
            <a:r>
              <a:rPr lang="fr-FR" sz="2400" b="1"/>
              <a:t>multi-purpose</a:t>
            </a:r>
            <a:r>
              <a:rPr lang="fr-FR" sz="2400"/>
              <a:t> </a:t>
            </a:r>
            <a:r>
              <a:rPr lang="fr-FR" sz="2400" b="1"/>
              <a:t>organ</a:t>
            </a:r>
            <a:r>
              <a:rPr lang="fr-FR" sz="2400"/>
              <a:t> that </a:t>
            </a:r>
            <a:r>
              <a:rPr lang="fr-FR" sz="2400" b="1"/>
              <a:t>manages</a:t>
            </a:r>
            <a:r>
              <a:rPr lang="fr-FR" sz="2400"/>
              <a:t> a </a:t>
            </a:r>
            <a:r>
              <a:rPr lang="fr-FR" sz="2400" b="1"/>
              <a:t>business</a:t>
            </a:r>
            <a:r>
              <a:rPr lang="fr-FR" sz="2400"/>
              <a:t> and </a:t>
            </a:r>
            <a:r>
              <a:rPr lang="fr-FR" sz="2400" b="1"/>
              <a:t>manages</a:t>
            </a:r>
            <a:r>
              <a:rPr lang="fr-FR" sz="2400"/>
              <a:t> </a:t>
            </a:r>
            <a:r>
              <a:rPr lang="fr-FR" sz="2400" b="1"/>
              <a:t>managers</a:t>
            </a:r>
            <a:r>
              <a:rPr lang="fr-FR" sz="2400"/>
              <a:t> and </a:t>
            </a:r>
            <a:r>
              <a:rPr lang="fr-FR" sz="2400" b="1"/>
              <a:t>manages</a:t>
            </a:r>
            <a:r>
              <a:rPr lang="fr-FR" sz="2400"/>
              <a:t> </a:t>
            </a:r>
            <a:r>
              <a:rPr lang="fr-FR" sz="2400" b="1"/>
              <a:t>workers</a:t>
            </a:r>
            <a:r>
              <a:rPr lang="fr-FR" sz="2400"/>
              <a:t> and </a:t>
            </a:r>
            <a:r>
              <a:rPr lang="fr-FR" sz="2400" b="1"/>
              <a:t>work</a:t>
            </a:r>
            <a:r>
              <a:rPr lang="fr-FR" sz="2400"/>
              <a:t>”. </a:t>
            </a:r>
          </a:p>
          <a:p>
            <a:pPr algn="ctr"/>
            <a:endParaRPr lang="fr-FR" sz="24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070442" y="3348446"/>
            <a:ext cx="27307" cy="2769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6979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3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/>
              <a:t/>
            </a:r>
            <a:br>
              <a:rPr lang="fr-FR" sz="2400"/>
            </a:br>
            <a:r>
              <a:rPr lang="fr-FR" sz="2400"/>
              <a:t/>
            </a:r>
            <a:br>
              <a:rPr lang="fr-FR" sz="2400"/>
            </a:br>
            <a:endParaRPr lang="fr-FR" sz="2400"/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1992313" y="1412875"/>
            <a:ext cx="8229600" cy="4389438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fr-FR" sz="2400" b="1"/>
              <a:t>According to Stanley Vance</a:t>
            </a:r>
            <a:r>
              <a:rPr lang="fr-FR" sz="2800" b="1"/>
              <a:t> </a:t>
            </a:r>
            <a:r>
              <a:rPr lang="fr-FR" sz="2800"/>
              <a:t>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fr-FR" sz="2800"/>
              <a:t> </a:t>
            </a:r>
            <a:r>
              <a:rPr lang="fr-FR" sz="2400"/>
              <a:t>“</a:t>
            </a:r>
            <a:r>
              <a:rPr lang="fr-FR" sz="2400" b="1"/>
              <a:t>Management</a:t>
            </a:r>
            <a:r>
              <a:rPr lang="fr-FR" sz="2400"/>
              <a:t> is simply the </a:t>
            </a:r>
            <a:r>
              <a:rPr lang="fr-FR" sz="2400" b="1"/>
              <a:t>process</a:t>
            </a:r>
            <a:r>
              <a:rPr lang="fr-FR" sz="2400"/>
              <a:t> of </a:t>
            </a:r>
            <a:r>
              <a:rPr lang="fr-FR" sz="2400" b="1"/>
              <a:t>decision-making</a:t>
            </a:r>
            <a:r>
              <a:rPr lang="fr-FR" sz="2400"/>
              <a:t> and </a:t>
            </a:r>
            <a:r>
              <a:rPr lang="fr-FR" sz="2400" b="1"/>
              <a:t>control</a:t>
            </a:r>
            <a:r>
              <a:rPr lang="fr-FR" sz="2400"/>
              <a:t> over the </a:t>
            </a:r>
            <a:r>
              <a:rPr lang="fr-FR" sz="2400" b="1"/>
              <a:t>actions</a:t>
            </a:r>
            <a:r>
              <a:rPr lang="fr-FR" sz="2400"/>
              <a:t> of </a:t>
            </a:r>
            <a:r>
              <a:rPr lang="fr-FR" sz="2400" b="1"/>
              <a:t>human</a:t>
            </a:r>
            <a:r>
              <a:rPr lang="fr-FR" sz="2400"/>
              <a:t> </a:t>
            </a:r>
            <a:r>
              <a:rPr lang="fr-FR" sz="2400" b="1"/>
              <a:t>beings</a:t>
            </a:r>
            <a:r>
              <a:rPr lang="fr-FR" sz="2400"/>
              <a:t> for the </a:t>
            </a:r>
            <a:r>
              <a:rPr lang="fr-FR" sz="2400" b="1"/>
              <a:t>purpose</a:t>
            </a:r>
            <a:r>
              <a:rPr lang="fr-FR" sz="2400"/>
              <a:t> of </a:t>
            </a:r>
            <a:r>
              <a:rPr lang="fr-FR" sz="2400" b="1"/>
              <a:t>attaining</a:t>
            </a:r>
            <a:r>
              <a:rPr lang="fr-FR" sz="2400"/>
              <a:t> </a:t>
            </a:r>
            <a:r>
              <a:rPr lang="fr-FR" sz="2400" b="1"/>
              <a:t>predetermined</a:t>
            </a:r>
            <a:r>
              <a:rPr lang="fr-FR" sz="2400"/>
              <a:t> </a:t>
            </a:r>
            <a:r>
              <a:rPr lang="fr-FR" sz="2400" b="1"/>
              <a:t>goals</a:t>
            </a:r>
            <a:r>
              <a:rPr lang="fr-FR" sz="2400"/>
              <a:t>”. </a:t>
            </a:r>
          </a:p>
          <a:p>
            <a:pPr algn="ctr">
              <a:buFont typeface="Wingdings 2" panose="05020102010507070707" pitchFamily="18" charset="2"/>
              <a:buNone/>
            </a:pPr>
            <a:endParaRPr lang="fr-FR" sz="2400"/>
          </a:p>
          <a:p>
            <a:pPr algn="ctr">
              <a:buFont typeface="Wingdings 2" panose="05020102010507070707" pitchFamily="18" charset="2"/>
              <a:buNone/>
            </a:pPr>
            <a:r>
              <a:rPr lang="fr-FR" sz="2400" b="1"/>
              <a:t>According to Joseph Massie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fr-FR" sz="2400"/>
              <a:t>« </a:t>
            </a:r>
            <a:r>
              <a:rPr lang="fr-FR" sz="2400" b="1"/>
              <a:t>Managment</a:t>
            </a:r>
            <a:r>
              <a:rPr lang="fr-FR" sz="2400"/>
              <a:t> is defined as the </a:t>
            </a:r>
            <a:r>
              <a:rPr lang="fr-FR" sz="2400" b="1"/>
              <a:t>process</a:t>
            </a:r>
            <a:r>
              <a:rPr lang="fr-FR" sz="2400"/>
              <a:t> by which a </a:t>
            </a:r>
            <a:r>
              <a:rPr lang="fr-FR" sz="2400" b="1"/>
              <a:t>cooperative</a:t>
            </a:r>
            <a:r>
              <a:rPr lang="fr-FR" sz="2400"/>
              <a:t> </a:t>
            </a:r>
            <a:r>
              <a:rPr lang="fr-FR" sz="2400" b="1"/>
              <a:t>group</a:t>
            </a:r>
            <a:r>
              <a:rPr lang="fr-FR" sz="2400"/>
              <a:t> </a:t>
            </a:r>
            <a:r>
              <a:rPr lang="fr-FR" sz="2400" b="1"/>
              <a:t>directs</a:t>
            </a:r>
            <a:r>
              <a:rPr lang="fr-FR" sz="2400"/>
              <a:t> action towards </a:t>
            </a:r>
            <a:r>
              <a:rPr lang="fr-FR" sz="2400" b="1"/>
              <a:t>comon</a:t>
            </a:r>
            <a:r>
              <a:rPr lang="fr-FR" sz="2400"/>
              <a:t> </a:t>
            </a:r>
            <a:r>
              <a:rPr lang="fr-FR" sz="2400" b="1"/>
              <a:t>goals</a:t>
            </a:r>
          </a:p>
          <a:p>
            <a:pPr algn="ctr">
              <a:buFont typeface="Wingdings 2" panose="05020102010507070707" pitchFamily="18" charset="2"/>
              <a:buNone/>
            </a:pPr>
            <a:endParaRPr lang="fr-FR" sz="2400"/>
          </a:p>
          <a:p>
            <a:pPr algn="ctr">
              <a:buFont typeface="Wingdings 2" panose="05020102010507070707" pitchFamily="18" charset="2"/>
              <a:buNone/>
            </a:pPr>
            <a:endParaRPr lang="fr-FR" sz="2400"/>
          </a:p>
          <a:p>
            <a:pPr algn="ctr">
              <a:buFont typeface="Wingdings 2" panose="05020102010507070707" pitchFamily="18" charset="2"/>
              <a:buNone/>
            </a:pPr>
            <a:endParaRPr lang="fr-FR" sz="2400"/>
          </a:p>
          <a:p>
            <a:pPr algn="ctr">
              <a:buFont typeface="Wingdings 2" panose="05020102010507070707" pitchFamily="18" charset="2"/>
              <a:buNone/>
            </a:pPr>
            <a:endParaRPr lang="fr-FR" sz="2400"/>
          </a:p>
          <a:p>
            <a:pPr algn="ctr">
              <a:buFont typeface="Wingdings 2" panose="05020102010507070707" pitchFamily="18" charset="2"/>
              <a:buNone/>
            </a:pPr>
            <a:endParaRPr lang="fr-FR" sz="2400"/>
          </a:p>
          <a:p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64145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>
                <a:solidFill>
                  <a:schemeClr val="tx1"/>
                </a:solidFill>
              </a:rPr>
              <a:t>From the above definitions,we conclude that management fulffils the following functions:</a:t>
            </a:r>
            <a:r>
              <a:rPr lang="fr-FR" smtClean="0"/>
              <a:t>      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fr-FR" sz="2400"/>
          </a:p>
          <a:p>
            <a:r>
              <a:rPr lang="fr-FR" sz="2400"/>
              <a:t>Formulation of </a:t>
            </a:r>
            <a:r>
              <a:rPr lang="fr-FR" sz="2400" b="1"/>
              <a:t>objectives, plans</a:t>
            </a:r>
            <a:r>
              <a:rPr lang="fr-FR" sz="2400"/>
              <a:t> and </a:t>
            </a:r>
            <a:r>
              <a:rPr lang="fr-FR" sz="2400" b="1"/>
              <a:t>policies.</a:t>
            </a:r>
          </a:p>
          <a:p>
            <a:r>
              <a:rPr lang="fr-FR" sz="2400"/>
              <a:t>Collection of</a:t>
            </a:r>
            <a:r>
              <a:rPr lang="fr-FR" sz="2400" b="1"/>
              <a:t> people</a:t>
            </a:r>
            <a:r>
              <a:rPr lang="fr-FR" sz="2400"/>
              <a:t>,</a:t>
            </a:r>
            <a:r>
              <a:rPr lang="fr-FR" sz="2400" b="1"/>
              <a:t> money</a:t>
            </a:r>
            <a:r>
              <a:rPr lang="fr-FR" sz="2400"/>
              <a:t>,</a:t>
            </a:r>
            <a:r>
              <a:rPr lang="fr-FR" sz="2400" b="1"/>
              <a:t> materials</a:t>
            </a:r>
            <a:r>
              <a:rPr lang="fr-FR" sz="2400"/>
              <a:t>, </a:t>
            </a:r>
            <a:r>
              <a:rPr lang="fr-FR" sz="2400" b="1"/>
              <a:t>machines</a:t>
            </a:r>
            <a:r>
              <a:rPr lang="fr-FR" sz="2400"/>
              <a:t> and</a:t>
            </a:r>
            <a:r>
              <a:rPr lang="fr-FR" sz="2400" b="1"/>
              <a:t> methods.</a:t>
            </a:r>
          </a:p>
          <a:p>
            <a:r>
              <a:rPr lang="fr-FR" sz="2400" b="1"/>
              <a:t>Direction</a:t>
            </a:r>
            <a:r>
              <a:rPr lang="fr-FR" sz="2400"/>
              <a:t> and</a:t>
            </a:r>
            <a:r>
              <a:rPr lang="fr-FR" sz="2400" b="1"/>
              <a:t> motivation </a:t>
            </a:r>
            <a:r>
              <a:rPr lang="fr-FR" sz="2400"/>
              <a:t>of </a:t>
            </a:r>
            <a:r>
              <a:rPr lang="fr-FR" sz="2400" b="1"/>
              <a:t>employees.</a:t>
            </a:r>
          </a:p>
          <a:p>
            <a:r>
              <a:rPr lang="fr-FR" sz="2400" b="1"/>
              <a:t>Coordination</a:t>
            </a:r>
            <a:r>
              <a:rPr lang="fr-FR" sz="2400"/>
              <a:t> and </a:t>
            </a:r>
            <a:r>
              <a:rPr lang="fr-FR" sz="2400" b="1"/>
              <a:t>Cooperation</a:t>
            </a:r>
            <a:r>
              <a:rPr lang="fr-FR" sz="2400"/>
              <a:t> between </a:t>
            </a:r>
            <a:r>
              <a:rPr lang="fr-FR" sz="2400" b="1"/>
              <a:t>employees.</a:t>
            </a:r>
          </a:p>
          <a:p>
            <a:r>
              <a:rPr lang="fr-FR" sz="2400" b="1"/>
              <a:t>Supervision</a:t>
            </a:r>
            <a:r>
              <a:rPr lang="fr-FR" sz="2400"/>
              <a:t> and </a:t>
            </a:r>
            <a:r>
              <a:rPr lang="fr-FR" sz="2400" b="1"/>
              <a:t>control </a:t>
            </a:r>
            <a:r>
              <a:rPr lang="fr-FR" sz="2400"/>
              <a:t>of </a:t>
            </a:r>
            <a:r>
              <a:rPr lang="fr-FR" sz="2400" b="1"/>
              <a:t>performance</a:t>
            </a:r>
            <a:r>
              <a:rPr lang="fr-FR" sz="24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52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C81860-BA0A-4EB9-BFC0-4CA6C7A20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602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Six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Management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744421"/>
              </p:ext>
            </p:extLst>
          </p:nvPr>
        </p:nvGraphicFramePr>
        <p:xfrm>
          <a:off x="783762" y="1481324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949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2AD027-3336-4270-8BD9-449A9C306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2AD027-3336-4270-8BD9-449A9C306C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2AD027-3336-4270-8BD9-449A9C306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2AD027-3336-4270-8BD9-449A9C306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2AD027-3336-4270-8BD9-449A9C306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2AD027-3336-4270-8BD9-449A9C306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2AD027-3336-4270-8BD9-449A9C306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2AD027-3336-4270-8BD9-449A9C306C6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2AD027-3336-4270-8BD9-449A9C306C6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2AD027-3336-4270-8BD9-449A9C306C6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2AD027-3336-4270-8BD9-449A9C306C6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2AD027-3336-4270-8BD9-449A9C306C6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2AD027-3336-4270-8BD9-449A9C306C6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2AD027-3336-4270-8BD9-449A9C306C6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2AD027-3336-4270-8BD9-449A9C306C6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9E49-9428-42E0-AC32-20F5EDDF9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9E49-9428-42E0-AC32-20F5EDDF9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9E49-9428-42E0-AC32-20F5EDDF9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9E49-9428-42E0-AC32-20F5EDDF9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9E49-9428-42E0-AC32-20F5EDDF9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9E49-9428-42E0-AC32-20F5EDDF9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9E49-9428-42E0-AC32-20F5EDDF9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9E49-9428-42E0-AC32-20F5EDDF9DD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9E49-9428-42E0-AC32-20F5EDDF9DD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9E49-9428-42E0-AC32-20F5EDDF9DD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9E49-9428-42E0-AC32-20F5EDDF9DD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9E49-9428-42E0-AC32-20F5EDDF9DD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9E49-9428-42E0-AC32-20F5EDDF9DD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9E49-9428-42E0-AC32-20F5EDDF9DD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9E49-9428-42E0-AC32-20F5EDDF9DD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37C931-5565-47B0-B4F5-82E2BC35A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37C931-5565-47B0-B4F5-82E2BC35AC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37C931-5565-47B0-B4F5-82E2BC35A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37C931-5565-47B0-B4F5-82E2BC35A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37C931-5565-47B0-B4F5-82E2BC35A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37C931-5565-47B0-B4F5-82E2BC35A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37C931-5565-47B0-B4F5-82E2BC35A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37C931-5565-47B0-B4F5-82E2BC35AC7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37C931-5565-47B0-B4F5-82E2BC35AC7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37C931-5565-47B0-B4F5-82E2BC35AC7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37C931-5565-47B0-B4F5-82E2BC35AC7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37C931-5565-47B0-B4F5-82E2BC35AC7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37C931-5565-47B0-B4F5-82E2BC35AC7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37C931-5565-47B0-B4F5-82E2BC35AC7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37C931-5565-47B0-B4F5-82E2BC35AC7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BC4040-F44A-4B7D-A9F2-381B79FDF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BC4040-F44A-4B7D-A9F2-381B79FDFC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BC4040-F44A-4B7D-A9F2-381B79FDF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BC4040-F44A-4B7D-A9F2-381B79FDF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BC4040-F44A-4B7D-A9F2-381B79FDF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BC4040-F44A-4B7D-A9F2-381B79FDF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BC4040-F44A-4B7D-A9F2-381B79FDF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BC4040-F44A-4B7D-A9F2-381B79FDFCA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BC4040-F44A-4B7D-A9F2-381B79FDFCA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BC4040-F44A-4B7D-A9F2-381B79FDFCA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BC4040-F44A-4B7D-A9F2-381B79FDFCA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BC4040-F44A-4B7D-A9F2-381B79FDFCA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BC4040-F44A-4B7D-A9F2-381B79FDFCA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BC4040-F44A-4B7D-A9F2-381B79FDFCA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BC4040-F44A-4B7D-A9F2-381B79FDFCA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534ADA-D0E4-43FF-A7FF-68B7ED944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534ADA-D0E4-43FF-A7FF-68B7ED944C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534ADA-D0E4-43FF-A7FF-68B7ED944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534ADA-D0E4-43FF-A7FF-68B7ED944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534ADA-D0E4-43FF-A7FF-68B7ED944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534ADA-D0E4-43FF-A7FF-68B7ED944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534ADA-D0E4-43FF-A7FF-68B7ED944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534ADA-D0E4-43FF-A7FF-68B7ED944CF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534ADA-D0E4-43FF-A7FF-68B7ED944C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534ADA-D0E4-43FF-A7FF-68B7ED944CF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534ADA-D0E4-43FF-A7FF-68B7ED944C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534ADA-D0E4-43FF-A7FF-68B7ED944CF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534ADA-D0E4-43FF-A7FF-68B7ED944C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534ADA-D0E4-43FF-A7FF-68B7ED944CF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534ADA-D0E4-43FF-A7FF-68B7ED944C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0A9EB0-4BD4-4728-ACDA-6BB501A8B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0A9EB0-4BD4-4728-ACDA-6BB501A8B8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0A9EB0-4BD4-4728-ACDA-6BB501A8B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0A9EB0-4BD4-4728-ACDA-6BB501A8B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0A9EB0-4BD4-4728-ACDA-6BB501A8B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0A9EB0-4BD4-4728-ACDA-6BB501A8B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0A9EB0-4BD4-4728-ACDA-6BB501A8B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0A9EB0-4BD4-4728-ACDA-6BB501A8B8D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0A9EB0-4BD4-4728-ACDA-6BB501A8B8D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0A9EB0-4BD4-4728-ACDA-6BB501A8B8D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0A9EB0-4BD4-4728-ACDA-6BB501A8B8D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0A9EB0-4BD4-4728-ACDA-6BB501A8B8D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0A9EB0-4BD4-4728-ACDA-6BB501A8B8D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0A9EB0-4BD4-4728-ACDA-6BB501A8B8D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0A9EB0-4BD4-4728-ACDA-6BB501A8B8D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xmlns="" id="{AC33F67A-F1D9-4790-8107-048DD6D78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7" y="195263"/>
            <a:ext cx="10769600" cy="701675"/>
          </a:xfrm>
        </p:spPr>
        <p:txBody>
          <a:bodyPr/>
          <a:lstStyle/>
          <a:p>
            <a:pPr algn="ctr"/>
            <a:r>
              <a:rPr lang="en-US" alt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Managerial Concerns</a:t>
            </a:r>
            <a:br>
              <a:rPr lang="en-US" alt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Efficiency &amp; Effectiveness</a:t>
            </a:r>
            <a:endParaRPr lang="en-US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xmlns="" id="{99062AF2-A409-49DF-85E5-A2F03D39262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39737" y="1995487"/>
            <a:ext cx="7175500" cy="5029200"/>
          </a:xfrm>
        </p:spPr>
        <p:txBody>
          <a:bodyPr>
            <a:normAutofit/>
          </a:bodyPr>
          <a:lstStyle/>
          <a:p>
            <a:pPr marL="457200" lvl="1" indent="0" eaLnBrk="1" hangingPunct="1">
              <a:buNone/>
            </a:pPr>
            <a:r>
              <a:rPr lang="en-US" altLang="en-US" sz="2400" b="1" dirty="0" smtClean="0"/>
              <a:t>1</a:t>
            </a:r>
            <a:r>
              <a:rPr lang="en-US" altLang="en-US" sz="2400" b="1" dirty="0"/>
              <a:t>. Efficiency</a:t>
            </a:r>
          </a:p>
          <a:p>
            <a:pPr lvl="2" eaLnBrk="1" hangingPunct="1"/>
            <a:r>
              <a:rPr lang="en-US" altLang="en-US" sz="2000" dirty="0"/>
              <a:t>“Doing things right”</a:t>
            </a:r>
          </a:p>
          <a:p>
            <a:pPr lvl="3" eaLnBrk="1" hangingPunct="1"/>
            <a:r>
              <a:rPr lang="en-US" altLang="en-US" sz="1800" dirty="0"/>
              <a:t>Getting the most output for the least inputs</a:t>
            </a:r>
          </a:p>
          <a:p>
            <a:pPr marL="1371600" lvl="3" indent="0" eaLnBrk="1" hangingPunct="1">
              <a:buNone/>
            </a:pPr>
            <a:endParaRPr lang="en-US" altLang="en-US" sz="1800" dirty="0"/>
          </a:p>
          <a:p>
            <a:pPr marL="457200" lvl="1" indent="0" eaLnBrk="1" hangingPunct="1">
              <a:buNone/>
            </a:pPr>
            <a:r>
              <a:rPr lang="en-US" altLang="en-US" sz="2400" b="1" dirty="0"/>
              <a:t>2. Effectiveness</a:t>
            </a:r>
          </a:p>
          <a:p>
            <a:pPr lvl="2" eaLnBrk="1" hangingPunct="1"/>
            <a:r>
              <a:rPr lang="en-US" altLang="en-US" sz="2000" dirty="0"/>
              <a:t>“Doing the right things”</a:t>
            </a:r>
          </a:p>
          <a:p>
            <a:pPr lvl="3" eaLnBrk="1" hangingPunct="1"/>
            <a:r>
              <a:rPr lang="en-US" altLang="en-US" sz="1800" dirty="0"/>
              <a:t>Attaining organizational goals</a:t>
            </a:r>
          </a:p>
        </p:txBody>
      </p:sp>
      <p:pic>
        <p:nvPicPr>
          <p:cNvPr id="40964" name="Picture 4" descr="j0310168">
            <a:extLst>
              <a:ext uri="{FF2B5EF4-FFF2-40B4-BE49-F238E27FC236}">
                <a16:creationId xmlns:a16="http://schemas.microsoft.com/office/drawing/2014/main" xmlns="" id="{A46581D7-0347-42C2-9DA3-C07123B6BF8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17623" y="2139537"/>
            <a:ext cx="3068637" cy="37068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47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xmlns="" id="{8BE5C9CF-B5A9-4CC2-A625-B8E20E74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381001"/>
            <a:ext cx="9515475" cy="822325"/>
          </a:xfrm>
        </p:spPr>
        <p:txBody>
          <a:bodyPr/>
          <a:lstStyle/>
          <a:p>
            <a:pPr marL="1376363" indent="-1376363"/>
            <a:r>
              <a:rPr lang="en-US" altLang="en-US" sz="2400" dirty="0">
                <a:solidFill>
                  <a:schemeClr val="tx1"/>
                </a:solidFill>
              </a:rPr>
              <a:t>Exhibit 1–3	Effectiveness and Efficiency </a:t>
            </a:r>
            <a:r>
              <a:rPr lang="en-US" altLang="en-US" sz="2400" dirty="0" smtClean="0">
                <a:solidFill>
                  <a:schemeClr val="tx1"/>
                </a:solidFill>
              </a:rPr>
              <a:t>in Management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43011" name="Line 3">
            <a:extLst>
              <a:ext uri="{FF2B5EF4-FFF2-40B4-BE49-F238E27FC236}">
                <a16:creationId xmlns:a16="http://schemas.microsoft.com/office/drawing/2014/main" xmlns="" id="{69163478-86E4-4451-AE9A-8DF6FAEE71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890588"/>
            <a:ext cx="7924800" cy="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12" name="Line 4">
            <a:extLst>
              <a:ext uri="{FF2B5EF4-FFF2-40B4-BE49-F238E27FC236}">
                <a16:creationId xmlns:a16="http://schemas.microsoft.com/office/drawing/2014/main" xmlns="" id="{9B8E1738-ECA7-43DE-A099-D77B5B7D77D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381000"/>
            <a:ext cx="7924800" cy="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293893" name="Picture 5">
            <a:extLst>
              <a:ext uri="{FF2B5EF4-FFF2-40B4-BE49-F238E27FC236}">
                <a16:creationId xmlns:a16="http://schemas.microsoft.com/office/drawing/2014/main" xmlns="" id="{EA571815-85AD-4B96-B691-68F90CAFE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14476"/>
            <a:ext cx="697230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41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3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99</TotalTime>
  <Words>1327</Words>
  <Application>Microsoft Office PowerPoint</Application>
  <PresentationFormat>Widescreen</PresentationFormat>
  <Paragraphs>247</Paragraphs>
  <Slides>36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Britannic Bold</vt:lpstr>
      <vt:lpstr>Calibri</vt:lpstr>
      <vt:lpstr>Century Gothic</vt:lpstr>
      <vt:lpstr>Wingdings</vt:lpstr>
      <vt:lpstr>Wingdings 2</vt:lpstr>
      <vt:lpstr>Wingdings 3</vt:lpstr>
      <vt:lpstr>1_Ion</vt:lpstr>
      <vt:lpstr>Management Basics</vt:lpstr>
      <vt:lpstr>What is Management?</vt:lpstr>
      <vt:lpstr> </vt:lpstr>
      <vt:lpstr>1- Definitions:</vt:lpstr>
      <vt:lpstr>  </vt:lpstr>
      <vt:lpstr>From the above definitions,we conclude that management fulffils the following functions:      </vt:lpstr>
      <vt:lpstr>The Six Ms of Management</vt:lpstr>
      <vt:lpstr>Managerial Concerns Efficiency &amp; Effectiveness</vt:lpstr>
      <vt:lpstr>Exhibit 1–3 Effectiveness and Efficiency in Management</vt:lpstr>
      <vt:lpstr>Managerial Objectives</vt:lpstr>
      <vt:lpstr>Characteristics </vt:lpstr>
      <vt:lpstr>Concept of management-Raymond G. Leon</vt:lpstr>
      <vt:lpstr>Features of Management</vt:lpstr>
      <vt:lpstr>Features of Management</vt:lpstr>
      <vt:lpstr>Who Are Managers?</vt:lpstr>
      <vt:lpstr>Classifying Managers</vt:lpstr>
      <vt:lpstr>Exhibit 1–2 Managerial Levels</vt:lpstr>
      <vt:lpstr>What Managers Do?</vt:lpstr>
      <vt:lpstr>A. Functions Managers Perform</vt:lpstr>
      <vt:lpstr>Exhibit 1–4 Management Functions</vt:lpstr>
      <vt:lpstr> </vt:lpstr>
      <vt:lpstr>1- Definitions:</vt:lpstr>
      <vt:lpstr>  </vt:lpstr>
      <vt:lpstr>From the above definitions,we conclude that management fulffils the following functions:      </vt:lpstr>
      <vt:lpstr>1- Planning</vt:lpstr>
      <vt:lpstr>2-Organizing</vt:lpstr>
      <vt:lpstr>3- Staffing</vt:lpstr>
      <vt:lpstr>4- Directing</vt:lpstr>
      <vt:lpstr>5- Controlling</vt:lpstr>
      <vt:lpstr>7- Management as a Process</vt:lpstr>
      <vt:lpstr>8 -Management as an Activity.</vt:lpstr>
      <vt:lpstr>Management as an activity includes:</vt:lpstr>
      <vt:lpstr>PowerPoint Presentation</vt:lpstr>
      <vt:lpstr>PowerPoint Presentation</vt:lpstr>
      <vt:lpstr>Exhibit 1–6  Skills Needed at Different           Management Levels (katz)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Basics</dc:title>
  <dc:creator>RAM RAM</dc:creator>
  <cp:lastModifiedBy>DIU</cp:lastModifiedBy>
  <cp:revision>13</cp:revision>
  <dcterms:created xsi:type="dcterms:W3CDTF">2017-09-17T04:34:22Z</dcterms:created>
  <dcterms:modified xsi:type="dcterms:W3CDTF">2023-03-09T05:44:25Z</dcterms:modified>
</cp:coreProperties>
</file>