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7"/>
  </p:notesMasterIdLst>
  <p:sldIdLst>
    <p:sldId id="256" r:id="rId2"/>
    <p:sldId id="266" r:id="rId3"/>
    <p:sldId id="267" r:id="rId4"/>
    <p:sldId id="268" r:id="rId5"/>
    <p:sldId id="265" r:id="rId6"/>
    <p:sldId id="274" r:id="rId7"/>
    <p:sldId id="285" r:id="rId8"/>
    <p:sldId id="259" r:id="rId9"/>
    <p:sldId id="275" r:id="rId10"/>
    <p:sldId id="276" r:id="rId11"/>
    <p:sldId id="279" r:id="rId12"/>
    <p:sldId id="280" r:id="rId13"/>
    <p:sldId id="281" r:id="rId14"/>
    <p:sldId id="277" r:id="rId15"/>
    <p:sldId id="278" r:id="rId16"/>
    <p:sldId id="263" r:id="rId17"/>
    <p:sldId id="261" r:id="rId18"/>
    <p:sldId id="270" r:id="rId19"/>
    <p:sldId id="271" r:id="rId20"/>
    <p:sldId id="272" r:id="rId21"/>
    <p:sldId id="273" r:id="rId22"/>
    <p:sldId id="282" r:id="rId23"/>
    <p:sldId id="283" r:id="rId24"/>
    <p:sldId id="284" r:id="rId25"/>
    <p:sldId id="286"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54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E627C4-369D-40BF-9AE7-5E911F36B56C}" type="doc">
      <dgm:prSet loTypeId="urn:microsoft.com/office/officeart/2005/8/layout/vList2" loCatId="Inbox" qsTypeId="urn:microsoft.com/office/officeart/2005/8/quickstyle/simple4" qsCatId="simple" csTypeId="urn:microsoft.com/office/officeart/2005/8/colors/colorful2" csCatId="colorful" phldr="1"/>
      <dgm:spPr/>
      <dgm:t>
        <a:bodyPr/>
        <a:lstStyle/>
        <a:p>
          <a:endParaRPr lang="en-US"/>
        </a:p>
      </dgm:t>
    </dgm:pt>
    <dgm:pt modelId="{82BECCEC-B128-450E-AD76-7763DCEA85C5}">
      <dgm:prSet/>
      <dgm:spPr/>
      <dgm:t>
        <a:bodyPr/>
        <a:lstStyle/>
        <a:p>
          <a:r>
            <a:rPr lang="en-GB" b="1" dirty="0"/>
            <a:t>1.</a:t>
          </a:r>
          <a:r>
            <a:rPr lang="en-GB" dirty="0"/>
            <a:t> Lack of understanding of project management tools and an over reliance on project management software</a:t>
          </a:r>
          <a:endParaRPr lang="en-US" dirty="0"/>
        </a:p>
      </dgm:t>
    </dgm:pt>
    <dgm:pt modelId="{65804347-B03A-4044-958C-E06B6967B1B8}" type="parTrans" cxnId="{72F5951B-358D-4631-837F-8A25A8E3D0CC}">
      <dgm:prSet/>
      <dgm:spPr/>
      <dgm:t>
        <a:bodyPr/>
        <a:lstStyle/>
        <a:p>
          <a:endParaRPr lang="en-US"/>
        </a:p>
      </dgm:t>
    </dgm:pt>
    <dgm:pt modelId="{9DBFB770-6094-474B-B728-AC90A844D0D3}" type="sibTrans" cxnId="{72F5951B-358D-4631-837F-8A25A8E3D0CC}">
      <dgm:prSet/>
      <dgm:spPr/>
      <dgm:t>
        <a:bodyPr/>
        <a:lstStyle/>
        <a:p>
          <a:endParaRPr lang="en-US"/>
        </a:p>
      </dgm:t>
    </dgm:pt>
    <dgm:pt modelId="{CB7D2751-1736-4363-8154-EAE74E9A88CD}">
      <dgm:prSet/>
      <dgm:spPr/>
      <dgm:t>
        <a:bodyPr/>
        <a:lstStyle/>
        <a:p>
          <a:r>
            <a:rPr lang="en-GB" b="1" dirty="0"/>
            <a:t>2. </a:t>
          </a:r>
          <a:r>
            <a:rPr lang="en-GB" dirty="0"/>
            <a:t>Communication problems</a:t>
          </a:r>
          <a:endParaRPr lang="en-US" dirty="0"/>
        </a:p>
      </dgm:t>
    </dgm:pt>
    <dgm:pt modelId="{C0D6E910-9FEE-43ED-9B24-DB334A916B9C}" type="parTrans" cxnId="{660FD4AA-3A6F-4675-A4CD-4BB6B939A556}">
      <dgm:prSet/>
      <dgm:spPr/>
      <dgm:t>
        <a:bodyPr/>
        <a:lstStyle/>
        <a:p>
          <a:endParaRPr lang="en-US"/>
        </a:p>
      </dgm:t>
    </dgm:pt>
    <dgm:pt modelId="{4719607B-A764-4E6B-9A60-ECF9D31EE1E6}" type="sibTrans" cxnId="{660FD4AA-3A6F-4675-A4CD-4BB6B939A556}">
      <dgm:prSet/>
      <dgm:spPr/>
      <dgm:t>
        <a:bodyPr/>
        <a:lstStyle/>
        <a:p>
          <a:endParaRPr lang="en-US"/>
        </a:p>
      </dgm:t>
    </dgm:pt>
    <dgm:pt modelId="{5A8301E4-34B3-4E45-8F01-88E2B6F427DC}">
      <dgm:prSet/>
      <dgm:spPr/>
      <dgm:t>
        <a:bodyPr/>
        <a:lstStyle/>
        <a:p>
          <a:r>
            <a:rPr lang="en-GB" b="1" dirty="0"/>
            <a:t>3.</a:t>
          </a:r>
          <a:r>
            <a:rPr lang="en-GB" dirty="0"/>
            <a:t> Failure to adequately adjust to changes that occur during the course of the project </a:t>
          </a:r>
          <a:endParaRPr lang="en-US" dirty="0"/>
        </a:p>
      </dgm:t>
    </dgm:pt>
    <dgm:pt modelId="{381D6DA3-86D0-48E9-AE43-993B49AC1B3F}" type="parTrans" cxnId="{DDE8774F-45C0-41B6-BD30-253FAF2ADB61}">
      <dgm:prSet/>
      <dgm:spPr/>
      <dgm:t>
        <a:bodyPr/>
        <a:lstStyle/>
        <a:p>
          <a:endParaRPr lang="en-US"/>
        </a:p>
      </dgm:t>
    </dgm:pt>
    <dgm:pt modelId="{4DF64D1B-A2B9-4C5E-9650-F4FC12A16FFD}" type="sibTrans" cxnId="{DDE8774F-45C0-41B6-BD30-253FAF2ADB61}">
      <dgm:prSet/>
      <dgm:spPr/>
      <dgm:t>
        <a:bodyPr/>
        <a:lstStyle/>
        <a:p>
          <a:endParaRPr lang="en-US"/>
        </a:p>
      </dgm:t>
    </dgm:pt>
    <dgm:pt modelId="{358B6FE1-184C-4F7E-901E-6C3B37108364}" type="pres">
      <dgm:prSet presAssocID="{6BE627C4-369D-40BF-9AE7-5E911F36B56C}" presName="linear" presStyleCnt="0">
        <dgm:presLayoutVars>
          <dgm:animLvl val="lvl"/>
          <dgm:resizeHandles val="exact"/>
        </dgm:presLayoutVars>
      </dgm:prSet>
      <dgm:spPr/>
      <dgm:t>
        <a:bodyPr/>
        <a:lstStyle/>
        <a:p>
          <a:endParaRPr lang="en-US"/>
        </a:p>
      </dgm:t>
    </dgm:pt>
    <dgm:pt modelId="{41785962-E0AB-4503-8481-0EEE84CD3866}" type="pres">
      <dgm:prSet presAssocID="{82BECCEC-B128-450E-AD76-7763DCEA85C5}" presName="parentText" presStyleLbl="node1" presStyleIdx="0" presStyleCnt="3">
        <dgm:presLayoutVars>
          <dgm:chMax val="0"/>
          <dgm:bulletEnabled val="1"/>
        </dgm:presLayoutVars>
      </dgm:prSet>
      <dgm:spPr/>
      <dgm:t>
        <a:bodyPr/>
        <a:lstStyle/>
        <a:p>
          <a:endParaRPr lang="en-US"/>
        </a:p>
      </dgm:t>
    </dgm:pt>
    <dgm:pt modelId="{E53F2670-5F5B-48FA-BFD5-891078236B3F}" type="pres">
      <dgm:prSet presAssocID="{9DBFB770-6094-474B-B728-AC90A844D0D3}" presName="spacer" presStyleCnt="0"/>
      <dgm:spPr/>
    </dgm:pt>
    <dgm:pt modelId="{B10C5C58-4809-4542-BB56-5657136D409C}" type="pres">
      <dgm:prSet presAssocID="{CB7D2751-1736-4363-8154-EAE74E9A88CD}" presName="parentText" presStyleLbl="node1" presStyleIdx="1" presStyleCnt="3">
        <dgm:presLayoutVars>
          <dgm:chMax val="0"/>
          <dgm:bulletEnabled val="1"/>
        </dgm:presLayoutVars>
      </dgm:prSet>
      <dgm:spPr/>
      <dgm:t>
        <a:bodyPr/>
        <a:lstStyle/>
        <a:p>
          <a:endParaRPr lang="en-US"/>
        </a:p>
      </dgm:t>
    </dgm:pt>
    <dgm:pt modelId="{D30FE2B2-2892-425A-B8DF-9D24D2C3E725}" type="pres">
      <dgm:prSet presAssocID="{4719607B-A764-4E6B-9A60-ECF9D31EE1E6}" presName="spacer" presStyleCnt="0"/>
      <dgm:spPr/>
    </dgm:pt>
    <dgm:pt modelId="{8AC1D0FA-6867-467B-A7F5-A3138DDBB10C}" type="pres">
      <dgm:prSet presAssocID="{5A8301E4-34B3-4E45-8F01-88E2B6F427DC}" presName="parentText" presStyleLbl="node1" presStyleIdx="2" presStyleCnt="3">
        <dgm:presLayoutVars>
          <dgm:chMax val="0"/>
          <dgm:bulletEnabled val="1"/>
        </dgm:presLayoutVars>
      </dgm:prSet>
      <dgm:spPr/>
      <dgm:t>
        <a:bodyPr/>
        <a:lstStyle/>
        <a:p>
          <a:endParaRPr lang="en-US"/>
        </a:p>
      </dgm:t>
    </dgm:pt>
  </dgm:ptLst>
  <dgm:cxnLst>
    <dgm:cxn modelId="{5B44895F-6774-4270-A657-A63483F686B1}" type="presOf" srcId="{6BE627C4-369D-40BF-9AE7-5E911F36B56C}" destId="{358B6FE1-184C-4F7E-901E-6C3B37108364}" srcOrd="0" destOrd="0" presId="urn:microsoft.com/office/officeart/2005/8/layout/vList2"/>
    <dgm:cxn modelId="{72F5951B-358D-4631-837F-8A25A8E3D0CC}" srcId="{6BE627C4-369D-40BF-9AE7-5E911F36B56C}" destId="{82BECCEC-B128-450E-AD76-7763DCEA85C5}" srcOrd="0" destOrd="0" parTransId="{65804347-B03A-4044-958C-E06B6967B1B8}" sibTransId="{9DBFB770-6094-474B-B728-AC90A844D0D3}"/>
    <dgm:cxn modelId="{330194BF-D0DA-4639-B3BC-0C04DDBC0378}" type="presOf" srcId="{CB7D2751-1736-4363-8154-EAE74E9A88CD}" destId="{B10C5C58-4809-4542-BB56-5657136D409C}" srcOrd="0" destOrd="0" presId="urn:microsoft.com/office/officeart/2005/8/layout/vList2"/>
    <dgm:cxn modelId="{A59BA9CC-B551-4ED9-8BA9-9EA3D6CE8D99}" type="presOf" srcId="{5A8301E4-34B3-4E45-8F01-88E2B6F427DC}" destId="{8AC1D0FA-6867-467B-A7F5-A3138DDBB10C}" srcOrd="0" destOrd="0" presId="urn:microsoft.com/office/officeart/2005/8/layout/vList2"/>
    <dgm:cxn modelId="{660FD4AA-3A6F-4675-A4CD-4BB6B939A556}" srcId="{6BE627C4-369D-40BF-9AE7-5E911F36B56C}" destId="{CB7D2751-1736-4363-8154-EAE74E9A88CD}" srcOrd="1" destOrd="0" parTransId="{C0D6E910-9FEE-43ED-9B24-DB334A916B9C}" sibTransId="{4719607B-A764-4E6B-9A60-ECF9D31EE1E6}"/>
    <dgm:cxn modelId="{DDE8774F-45C0-41B6-BD30-253FAF2ADB61}" srcId="{6BE627C4-369D-40BF-9AE7-5E911F36B56C}" destId="{5A8301E4-34B3-4E45-8F01-88E2B6F427DC}" srcOrd="2" destOrd="0" parTransId="{381D6DA3-86D0-48E9-AE43-993B49AC1B3F}" sibTransId="{4DF64D1B-A2B9-4C5E-9650-F4FC12A16FFD}"/>
    <dgm:cxn modelId="{4147CE5A-072B-4040-837C-19407242F5EF}" type="presOf" srcId="{82BECCEC-B128-450E-AD76-7763DCEA85C5}" destId="{41785962-E0AB-4503-8481-0EEE84CD3866}" srcOrd="0" destOrd="0" presId="urn:microsoft.com/office/officeart/2005/8/layout/vList2"/>
    <dgm:cxn modelId="{811526D1-C39E-4EED-9E9D-DD73987D577A}" type="presParOf" srcId="{358B6FE1-184C-4F7E-901E-6C3B37108364}" destId="{41785962-E0AB-4503-8481-0EEE84CD3866}" srcOrd="0" destOrd="0" presId="urn:microsoft.com/office/officeart/2005/8/layout/vList2"/>
    <dgm:cxn modelId="{F7A135B9-124A-4B0E-B00E-9F175F5D9305}" type="presParOf" srcId="{358B6FE1-184C-4F7E-901E-6C3B37108364}" destId="{E53F2670-5F5B-48FA-BFD5-891078236B3F}" srcOrd="1" destOrd="0" presId="urn:microsoft.com/office/officeart/2005/8/layout/vList2"/>
    <dgm:cxn modelId="{57723F14-0FB8-4110-84E5-E179128DC316}" type="presParOf" srcId="{358B6FE1-184C-4F7E-901E-6C3B37108364}" destId="{B10C5C58-4809-4542-BB56-5657136D409C}" srcOrd="2" destOrd="0" presId="urn:microsoft.com/office/officeart/2005/8/layout/vList2"/>
    <dgm:cxn modelId="{663A33EF-CFBF-45DD-AC49-EB0BC0C60C1A}" type="presParOf" srcId="{358B6FE1-184C-4F7E-901E-6C3B37108364}" destId="{D30FE2B2-2892-425A-B8DF-9D24D2C3E725}" srcOrd="3" destOrd="0" presId="urn:microsoft.com/office/officeart/2005/8/layout/vList2"/>
    <dgm:cxn modelId="{F30180F7-4750-438D-A5D0-B8C13058CEF5}" type="presParOf" srcId="{358B6FE1-184C-4F7E-901E-6C3B37108364}" destId="{8AC1D0FA-6867-467B-A7F5-A3138DDBB10C}" srcOrd="4"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F717FCF-949C-4ACA-A8F7-9224458CB4F3}" type="doc">
      <dgm:prSet loTypeId="urn:microsoft.com/office/officeart/2005/8/layout/hList1" loCatId="Inbox" qsTypeId="urn:microsoft.com/office/officeart/2005/8/quickstyle/simple1" qsCatId="simple" csTypeId="urn:microsoft.com/office/officeart/2005/8/colors/colorful2" csCatId="colorful" phldr="1"/>
      <dgm:spPr/>
      <dgm:t>
        <a:bodyPr/>
        <a:lstStyle/>
        <a:p>
          <a:endParaRPr lang="en-US"/>
        </a:p>
      </dgm:t>
    </dgm:pt>
    <dgm:pt modelId="{919FC640-18C6-45A2-92BB-B234F9A675BB}">
      <dgm:prSet/>
      <dgm:spPr/>
      <dgm:t>
        <a:bodyPr/>
        <a:lstStyle/>
        <a:p>
          <a:r>
            <a:rPr lang="en-GB" dirty="0"/>
            <a:t>Hughes notes </a:t>
          </a:r>
          <a:r>
            <a:rPr lang="en-GB" dirty="0" smtClean="0"/>
            <a:t>that</a:t>
          </a:r>
          <a:endParaRPr lang="en-US" dirty="0"/>
        </a:p>
      </dgm:t>
    </dgm:pt>
    <dgm:pt modelId="{17BB6B35-A271-41A6-B05A-0EED059CB442}" type="parTrans" cxnId="{79A8145B-1935-4FD7-930B-6C4AA6DE889F}">
      <dgm:prSet/>
      <dgm:spPr/>
      <dgm:t>
        <a:bodyPr/>
        <a:lstStyle/>
        <a:p>
          <a:endParaRPr lang="en-US"/>
        </a:p>
      </dgm:t>
    </dgm:pt>
    <dgm:pt modelId="{FB6006B7-3374-407E-92F9-396AC92E4CF1}" type="sibTrans" cxnId="{79A8145B-1935-4FD7-930B-6C4AA6DE889F}">
      <dgm:prSet/>
      <dgm:spPr/>
      <dgm:t>
        <a:bodyPr/>
        <a:lstStyle/>
        <a:p>
          <a:endParaRPr lang="en-US"/>
        </a:p>
      </dgm:t>
    </dgm:pt>
    <dgm:pt modelId="{C13C84D1-70E9-409F-97D5-111FE5F4FCA5}">
      <dgm:prSet/>
      <dgm:spPr/>
      <dgm:t>
        <a:bodyPr/>
        <a:lstStyle/>
        <a:p>
          <a:r>
            <a:rPr lang="en-GB"/>
            <a:t>Michalski (2000) observes that </a:t>
          </a:r>
          <a:endParaRPr lang="en-US"/>
        </a:p>
      </dgm:t>
    </dgm:pt>
    <dgm:pt modelId="{6BDEB748-2A1C-4B9C-B028-A35D66FF0DD3}" type="parTrans" cxnId="{DB829619-96C5-4262-A787-4D49599DED33}">
      <dgm:prSet/>
      <dgm:spPr/>
      <dgm:t>
        <a:bodyPr/>
        <a:lstStyle/>
        <a:p>
          <a:endParaRPr lang="en-US"/>
        </a:p>
      </dgm:t>
    </dgm:pt>
    <dgm:pt modelId="{3893F50F-E7C4-410F-85BB-669C063BB44D}" type="sibTrans" cxnId="{DB829619-96C5-4262-A787-4D49599DED33}">
      <dgm:prSet/>
      <dgm:spPr/>
      <dgm:t>
        <a:bodyPr/>
        <a:lstStyle/>
        <a:p>
          <a:endParaRPr lang="en-US"/>
        </a:p>
      </dgm:t>
    </dgm:pt>
    <dgm:pt modelId="{4D65D208-5E38-4621-B7CA-706D484AC539}">
      <dgm:prSet/>
      <dgm:spPr/>
      <dgm:t>
        <a:bodyPr/>
        <a:lstStyle/>
        <a:p>
          <a:r>
            <a:rPr lang="en-GB"/>
            <a:t>“</a:t>
          </a:r>
          <a:r>
            <a:rPr lang="en-GB" i="1"/>
            <a:t>good communication is the key successful project management”.</a:t>
          </a:r>
          <a:r>
            <a:rPr lang="en-GB"/>
            <a:t> </a:t>
          </a:r>
          <a:endParaRPr lang="en-US"/>
        </a:p>
      </dgm:t>
    </dgm:pt>
    <dgm:pt modelId="{4EC74205-AD88-4A2C-AE53-E17557DD879E}" type="parTrans" cxnId="{F6F88EFD-23CF-4F30-B13D-ACAC5338336F}">
      <dgm:prSet/>
      <dgm:spPr/>
      <dgm:t>
        <a:bodyPr/>
        <a:lstStyle/>
        <a:p>
          <a:endParaRPr lang="en-US"/>
        </a:p>
      </dgm:t>
    </dgm:pt>
    <dgm:pt modelId="{9E834D22-2CE7-4F1C-99E1-89D5E85EF262}" type="sibTrans" cxnId="{F6F88EFD-23CF-4F30-B13D-ACAC5338336F}">
      <dgm:prSet/>
      <dgm:spPr/>
      <dgm:t>
        <a:bodyPr/>
        <a:lstStyle/>
        <a:p>
          <a:endParaRPr lang="en-US"/>
        </a:p>
      </dgm:t>
    </dgm:pt>
    <dgm:pt modelId="{78060E19-F5F3-4836-BFF5-ED82BC6324CC}">
      <dgm:prSet/>
      <dgm:spPr/>
      <dgm:t>
        <a:bodyPr/>
        <a:lstStyle/>
        <a:p>
          <a:r>
            <a:rPr lang="en-GB" smtClean="0"/>
            <a:t>many managers are apt to lose sight of the project.  By focusing on the project management software and managing this rather than the actual project!</a:t>
          </a:r>
          <a:endParaRPr lang="en-US"/>
        </a:p>
      </dgm:t>
    </dgm:pt>
    <dgm:pt modelId="{9A24672C-B29B-478E-AFAF-292390696970}" type="parTrans" cxnId="{7F50531A-A3E0-4825-85D7-0027C5FE87E1}">
      <dgm:prSet/>
      <dgm:spPr/>
      <dgm:t>
        <a:bodyPr/>
        <a:lstStyle/>
        <a:p>
          <a:endParaRPr lang="en-US"/>
        </a:p>
      </dgm:t>
    </dgm:pt>
    <dgm:pt modelId="{0FC440FE-84F9-44BF-8E96-1819FEC900AF}" type="sibTrans" cxnId="{7F50531A-A3E0-4825-85D7-0027C5FE87E1}">
      <dgm:prSet/>
      <dgm:spPr/>
      <dgm:t>
        <a:bodyPr/>
        <a:lstStyle/>
        <a:p>
          <a:endParaRPr lang="en-US"/>
        </a:p>
      </dgm:t>
    </dgm:pt>
    <dgm:pt modelId="{F388690A-5340-4488-97D6-641925953FB9}" type="pres">
      <dgm:prSet presAssocID="{DF717FCF-949C-4ACA-A8F7-9224458CB4F3}" presName="Name0" presStyleCnt="0">
        <dgm:presLayoutVars>
          <dgm:dir/>
          <dgm:animLvl val="lvl"/>
          <dgm:resizeHandles val="exact"/>
        </dgm:presLayoutVars>
      </dgm:prSet>
      <dgm:spPr/>
      <dgm:t>
        <a:bodyPr/>
        <a:lstStyle/>
        <a:p>
          <a:endParaRPr lang="en-US"/>
        </a:p>
      </dgm:t>
    </dgm:pt>
    <dgm:pt modelId="{576A25CE-6345-468F-BB25-FE7D5DE7D1A1}" type="pres">
      <dgm:prSet presAssocID="{919FC640-18C6-45A2-92BB-B234F9A675BB}" presName="composite" presStyleCnt="0"/>
      <dgm:spPr/>
    </dgm:pt>
    <dgm:pt modelId="{F867D083-A6FB-42D6-83E4-4F9145D2D52C}" type="pres">
      <dgm:prSet presAssocID="{919FC640-18C6-45A2-92BB-B234F9A675BB}" presName="parTx" presStyleLbl="alignNode1" presStyleIdx="0" presStyleCnt="2">
        <dgm:presLayoutVars>
          <dgm:chMax val="0"/>
          <dgm:chPref val="0"/>
          <dgm:bulletEnabled val="1"/>
        </dgm:presLayoutVars>
      </dgm:prSet>
      <dgm:spPr/>
      <dgm:t>
        <a:bodyPr/>
        <a:lstStyle/>
        <a:p>
          <a:endParaRPr lang="en-US"/>
        </a:p>
      </dgm:t>
    </dgm:pt>
    <dgm:pt modelId="{E9420BEC-7B73-4183-8A1C-005C18466D21}" type="pres">
      <dgm:prSet presAssocID="{919FC640-18C6-45A2-92BB-B234F9A675BB}" presName="desTx" presStyleLbl="alignAccFollowNode1" presStyleIdx="0" presStyleCnt="2">
        <dgm:presLayoutVars>
          <dgm:bulletEnabled val="1"/>
        </dgm:presLayoutVars>
      </dgm:prSet>
      <dgm:spPr/>
      <dgm:t>
        <a:bodyPr/>
        <a:lstStyle/>
        <a:p>
          <a:endParaRPr lang="en-US"/>
        </a:p>
      </dgm:t>
    </dgm:pt>
    <dgm:pt modelId="{CA637DA0-F000-4E7A-BBAC-10CFE99BF285}" type="pres">
      <dgm:prSet presAssocID="{FB6006B7-3374-407E-92F9-396AC92E4CF1}" presName="space" presStyleCnt="0"/>
      <dgm:spPr/>
    </dgm:pt>
    <dgm:pt modelId="{6AB0B7C4-4FAC-4185-B8BB-EB38D7A5FA31}" type="pres">
      <dgm:prSet presAssocID="{C13C84D1-70E9-409F-97D5-111FE5F4FCA5}" presName="composite" presStyleCnt="0"/>
      <dgm:spPr/>
    </dgm:pt>
    <dgm:pt modelId="{BC773852-45C0-4116-ACA9-13203CBEEC8B}" type="pres">
      <dgm:prSet presAssocID="{C13C84D1-70E9-409F-97D5-111FE5F4FCA5}" presName="parTx" presStyleLbl="alignNode1" presStyleIdx="1" presStyleCnt="2">
        <dgm:presLayoutVars>
          <dgm:chMax val="0"/>
          <dgm:chPref val="0"/>
          <dgm:bulletEnabled val="1"/>
        </dgm:presLayoutVars>
      </dgm:prSet>
      <dgm:spPr/>
      <dgm:t>
        <a:bodyPr/>
        <a:lstStyle/>
        <a:p>
          <a:endParaRPr lang="en-US"/>
        </a:p>
      </dgm:t>
    </dgm:pt>
    <dgm:pt modelId="{685E7EFB-7C04-4BFE-A47E-7AC2A7EC03C8}" type="pres">
      <dgm:prSet presAssocID="{C13C84D1-70E9-409F-97D5-111FE5F4FCA5}" presName="desTx" presStyleLbl="alignAccFollowNode1" presStyleIdx="1" presStyleCnt="2">
        <dgm:presLayoutVars>
          <dgm:bulletEnabled val="1"/>
        </dgm:presLayoutVars>
      </dgm:prSet>
      <dgm:spPr/>
      <dgm:t>
        <a:bodyPr/>
        <a:lstStyle/>
        <a:p>
          <a:endParaRPr lang="en-US"/>
        </a:p>
      </dgm:t>
    </dgm:pt>
  </dgm:ptLst>
  <dgm:cxnLst>
    <dgm:cxn modelId="{006E048E-A676-4A28-AF8B-8925AFBB7D39}" type="presOf" srcId="{78060E19-F5F3-4836-BFF5-ED82BC6324CC}" destId="{E9420BEC-7B73-4183-8A1C-005C18466D21}" srcOrd="0" destOrd="0" presId="urn:microsoft.com/office/officeart/2005/8/layout/hList1"/>
    <dgm:cxn modelId="{DB829619-96C5-4262-A787-4D49599DED33}" srcId="{DF717FCF-949C-4ACA-A8F7-9224458CB4F3}" destId="{C13C84D1-70E9-409F-97D5-111FE5F4FCA5}" srcOrd="1" destOrd="0" parTransId="{6BDEB748-2A1C-4B9C-B028-A35D66FF0DD3}" sibTransId="{3893F50F-E7C4-410F-85BB-669C063BB44D}"/>
    <dgm:cxn modelId="{7F50531A-A3E0-4825-85D7-0027C5FE87E1}" srcId="{919FC640-18C6-45A2-92BB-B234F9A675BB}" destId="{78060E19-F5F3-4836-BFF5-ED82BC6324CC}" srcOrd="0" destOrd="0" parTransId="{9A24672C-B29B-478E-AFAF-292390696970}" sibTransId="{0FC440FE-84F9-44BF-8E96-1819FEC900AF}"/>
    <dgm:cxn modelId="{62063FD9-D77F-4EF7-81D0-FF0157F337AC}" type="presOf" srcId="{C13C84D1-70E9-409F-97D5-111FE5F4FCA5}" destId="{BC773852-45C0-4116-ACA9-13203CBEEC8B}" srcOrd="0" destOrd="0" presId="urn:microsoft.com/office/officeart/2005/8/layout/hList1"/>
    <dgm:cxn modelId="{F6F88EFD-23CF-4F30-B13D-ACAC5338336F}" srcId="{C13C84D1-70E9-409F-97D5-111FE5F4FCA5}" destId="{4D65D208-5E38-4621-B7CA-706D484AC539}" srcOrd="0" destOrd="0" parTransId="{4EC74205-AD88-4A2C-AE53-E17557DD879E}" sibTransId="{9E834D22-2CE7-4F1C-99E1-89D5E85EF262}"/>
    <dgm:cxn modelId="{C7F1145B-ED02-4502-98FC-5E596A1DAD9E}" type="presOf" srcId="{4D65D208-5E38-4621-B7CA-706D484AC539}" destId="{685E7EFB-7C04-4BFE-A47E-7AC2A7EC03C8}" srcOrd="0" destOrd="0" presId="urn:microsoft.com/office/officeart/2005/8/layout/hList1"/>
    <dgm:cxn modelId="{0F16E9DE-AD77-4E9E-9337-94C42509AEBF}" type="presOf" srcId="{DF717FCF-949C-4ACA-A8F7-9224458CB4F3}" destId="{F388690A-5340-4488-97D6-641925953FB9}" srcOrd="0" destOrd="0" presId="urn:microsoft.com/office/officeart/2005/8/layout/hList1"/>
    <dgm:cxn modelId="{8619F472-62F6-4F54-BE98-8E53AA3E30EF}" type="presOf" srcId="{919FC640-18C6-45A2-92BB-B234F9A675BB}" destId="{F867D083-A6FB-42D6-83E4-4F9145D2D52C}" srcOrd="0" destOrd="0" presId="urn:microsoft.com/office/officeart/2005/8/layout/hList1"/>
    <dgm:cxn modelId="{79A8145B-1935-4FD7-930B-6C4AA6DE889F}" srcId="{DF717FCF-949C-4ACA-A8F7-9224458CB4F3}" destId="{919FC640-18C6-45A2-92BB-B234F9A675BB}" srcOrd="0" destOrd="0" parTransId="{17BB6B35-A271-41A6-B05A-0EED059CB442}" sibTransId="{FB6006B7-3374-407E-92F9-396AC92E4CF1}"/>
    <dgm:cxn modelId="{AAD3C61A-43CA-4633-80E9-9DA6C559FBA8}" type="presParOf" srcId="{F388690A-5340-4488-97D6-641925953FB9}" destId="{576A25CE-6345-468F-BB25-FE7D5DE7D1A1}" srcOrd="0" destOrd="0" presId="urn:microsoft.com/office/officeart/2005/8/layout/hList1"/>
    <dgm:cxn modelId="{FF265518-8CA0-4132-A400-C22B28A61BD4}" type="presParOf" srcId="{576A25CE-6345-468F-BB25-FE7D5DE7D1A1}" destId="{F867D083-A6FB-42D6-83E4-4F9145D2D52C}" srcOrd="0" destOrd="0" presId="urn:microsoft.com/office/officeart/2005/8/layout/hList1"/>
    <dgm:cxn modelId="{01C2DC81-04CF-4948-8821-6DC871245031}" type="presParOf" srcId="{576A25CE-6345-468F-BB25-FE7D5DE7D1A1}" destId="{E9420BEC-7B73-4183-8A1C-005C18466D21}" srcOrd="1" destOrd="0" presId="urn:microsoft.com/office/officeart/2005/8/layout/hList1"/>
    <dgm:cxn modelId="{3805E89D-56A4-4709-815D-0255FEF5E59B}" type="presParOf" srcId="{F388690A-5340-4488-97D6-641925953FB9}" destId="{CA637DA0-F000-4E7A-BBAC-10CFE99BF285}" srcOrd="1" destOrd="0" presId="urn:microsoft.com/office/officeart/2005/8/layout/hList1"/>
    <dgm:cxn modelId="{EBA8688F-C0D1-4781-A0FD-DBD595FB25DD}" type="presParOf" srcId="{F388690A-5340-4488-97D6-641925953FB9}" destId="{6AB0B7C4-4FAC-4185-B8BB-EB38D7A5FA31}" srcOrd="2" destOrd="0" presId="urn:microsoft.com/office/officeart/2005/8/layout/hList1"/>
    <dgm:cxn modelId="{5BB34085-153D-4F97-9134-8B3EBF0BCF51}" type="presParOf" srcId="{6AB0B7C4-4FAC-4185-B8BB-EB38D7A5FA31}" destId="{BC773852-45C0-4116-ACA9-13203CBEEC8B}" srcOrd="0" destOrd="0" presId="urn:microsoft.com/office/officeart/2005/8/layout/hList1"/>
    <dgm:cxn modelId="{39D6A7AC-DADD-44DB-A746-D05B99462A85}" type="presParOf" srcId="{6AB0B7C4-4FAC-4185-B8BB-EB38D7A5FA31}" destId="{685E7EFB-7C04-4BFE-A47E-7AC2A7EC03C8}" srcOrd="1" destOrd="0" presId="urn:microsoft.com/office/officeart/2005/8/layout/h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FB4080F-FA67-408B-9F52-72350959C260}" type="doc">
      <dgm:prSet loTypeId="urn:microsoft.com/office/officeart/2005/8/layout/hierarchy2" loCatId="Inbox" qsTypeId="urn:microsoft.com/office/officeart/2005/8/quickstyle/simple4" qsCatId="simple" csTypeId="urn:microsoft.com/office/officeart/2005/8/colors/colorful2" csCatId="colorful"/>
      <dgm:spPr/>
      <dgm:t>
        <a:bodyPr/>
        <a:lstStyle/>
        <a:p>
          <a:endParaRPr lang="en-US"/>
        </a:p>
      </dgm:t>
    </dgm:pt>
    <dgm:pt modelId="{EF0EFD06-F2AF-4123-9E9B-7A93100FEA51}">
      <dgm:prSet/>
      <dgm:spPr/>
      <dgm:t>
        <a:bodyPr/>
        <a:lstStyle/>
        <a:p>
          <a:r>
            <a:rPr lang="en-GB"/>
            <a:t>You can have any two of three things in a project:</a:t>
          </a:r>
          <a:endParaRPr lang="en-US"/>
        </a:p>
      </dgm:t>
    </dgm:pt>
    <dgm:pt modelId="{9B04F391-E7AC-40D1-A1BA-64B5E323AB0A}" type="parTrans" cxnId="{49B8C2C9-CB63-47CD-8511-FFDA3C605743}">
      <dgm:prSet/>
      <dgm:spPr/>
      <dgm:t>
        <a:bodyPr/>
        <a:lstStyle/>
        <a:p>
          <a:endParaRPr lang="en-US"/>
        </a:p>
      </dgm:t>
    </dgm:pt>
    <dgm:pt modelId="{9A427F60-FA36-45A5-85D7-2EDD2DB7884D}" type="sibTrans" cxnId="{49B8C2C9-CB63-47CD-8511-FFDA3C605743}">
      <dgm:prSet/>
      <dgm:spPr/>
      <dgm:t>
        <a:bodyPr/>
        <a:lstStyle/>
        <a:p>
          <a:endParaRPr lang="en-US"/>
        </a:p>
      </dgm:t>
    </dgm:pt>
    <dgm:pt modelId="{C2FBD003-F1F5-4EA4-8714-5B2D274926D4}">
      <dgm:prSet/>
      <dgm:spPr/>
      <dgm:t>
        <a:bodyPr/>
        <a:lstStyle/>
        <a:p>
          <a:r>
            <a:rPr lang="en-GB"/>
            <a:t>You can get it done on time</a:t>
          </a:r>
          <a:endParaRPr lang="en-US"/>
        </a:p>
      </dgm:t>
    </dgm:pt>
    <dgm:pt modelId="{8F4B723D-A2C0-476E-BB18-37D7DDDE0DEC}" type="parTrans" cxnId="{63195156-FEFE-4195-B317-FD7E2D79D767}">
      <dgm:prSet/>
      <dgm:spPr/>
      <dgm:t>
        <a:bodyPr/>
        <a:lstStyle/>
        <a:p>
          <a:endParaRPr lang="en-US"/>
        </a:p>
      </dgm:t>
    </dgm:pt>
    <dgm:pt modelId="{A2BE395E-EB69-4487-91FB-F81EB692369C}" type="sibTrans" cxnId="{63195156-FEFE-4195-B317-FD7E2D79D767}">
      <dgm:prSet/>
      <dgm:spPr/>
      <dgm:t>
        <a:bodyPr/>
        <a:lstStyle/>
        <a:p>
          <a:endParaRPr lang="en-US"/>
        </a:p>
      </dgm:t>
    </dgm:pt>
    <dgm:pt modelId="{222418C0-92C1-456B-A0FB-85C8616BA61D}">
      <dgm:prSet/>
      <dgm:spPr/>
      <dgm:t>
        <a:bodyPr/>
        <a:lstStyle/>
        <a:p>
          <a:r>
            <a:rPr lang="en-GB"/>
            <a:t>You can get it done within budgeted cost</a:t>
          </a:r>
          <a:endParaRPr lang="en-US"/>
        </a:p>
      </dgm:t>
    </dgm:pt>
    <dgm:pt modelId="{9C3C72B9-1E72-412C-B8B9-7063DBD97365}" type="parTrans" cxnId="{0947213C-241C-4469-94DE-CAED5346BAB0}">
      <dgm:prSet/>
      <dgm:spPr/>
      <dgm:t>
        <a:bodyPr/>
        <a:lstStyle/>
        <a:p>
          <a:endParaRPr lang="en-US"/>
        </a:p>
      </dgm:t>
    </dgm:pt>
    <dgm:pt modelId="{BF92912A-2E65-4F78-B77B-F8CFA27ABEB3}" type="sibTrans" cxnId="{0947213C-241C-4469-94DE-CAED5346BAB0}">
      <dgm:prSet/>
      <dgm:spPr/>
      <dgm:t>
        <a:bodyPr/>
        <a:lstStyle/>
        <a:p>
          <a:endParaRPr lang="en-US"/>
        </a:p>
      </dgm:t>
    </dgm:pt>
    <dgm:pt modelId="{D6C2A2B4-8BE0-4767-82F2-F1FC32072BDA}">
      <dgm:prSet/>
      <dgm:spPr/>
      <dgm:t>
        <a:bodyPr/>
        <a:lstStyle/>
        <a:p>
          <a:r>
            <a:rPr lang="en-GB"/>
            <a:t>You can get it done properly/well</a:t>
          </a:r>
          <a:endParaRPr lang="en-US"/>
        </a:p>
      </dgm:t>
    </dgm:pt>
    <dgm:pt modelId="{A52130D4-69CC-4DFD-97EF-D8AB1BE6D0D3}" type="parTrans" cxnId="{BE8DE320-CFCE-46FE-B746-DDA021618B8F}">
      <dgm:prSet/>
      <dgm:spPr/>
      <dgm:t>
        <a:bodyPr/>
        <a:lstStyle/>
        <a:p>
          <a:endParaRPr lang="en-US"/>
        </a:p>
      </dgm:t>
    </dgm:pt>
    <dgm:pt modelId="{D5D258BF-61D1-4B7C-92ED-F505F271A85B}" type="sibTrans" cxnId="{BE8DE320-CFCE-46FE-B746-DDA021618B8F}">
      <dgm:prSet/>
      <dgm:spPr/>
      <dgm:t>
        <a:bodyPr/>
        <a:lstStyle/>
        <a:p>
          <a:endParaRPr lang="en-US"/>
        </a:p>
      </dgm:t>
    </dgm:pt>
    <dgm:pt modelId="{389792FB-63D2-4749-B5E8-9BA527FE8160}">
      <dgm:prSet/>
      <dgm:spPr/>
      <dgm:t>
        <a:bodyPr/>
        <a:lstStyle/>
        <a:p>
          <a:r>
            <a:rPr lang="en-GB"/>
            <a:t>If you are willing to wait, you can get the job done right, within cost.</a:t>
          </a:r>
          <a:endParaRPr lang="en-US"/>
        </a:p>
      </dgm:t>
    </dgm:pt>
    <dgm:pt modelId="{5EE54F61-F896-4C1C-B269-6682721FA7D1}" type="parTrans" cxnId="{A7BA861A-92E2-466E-97B4-D1B522EEF1ED}">
      <dgm:prSet/>
      <dgm:spPr/>
      <dgm:t>
        <a:bodyPr/>
        <a:lstStyle/>
        <a:p>
          <a:endParaRPr lang="en-US"/>
        </a:p>
      </dgm:t>
    </dgm:pt>
    <dgm:pt modelId="{9B101464-EBE2-4B26-B84F-582A9CD14633}" type="sibTrans" cxnId="{A7BA861A-92E2-466E-97B4-D1B522EEF1ED}">
      <dgm:prSet/>
      <dgm:spPr/>
      <dgm:t>
        <a:bodyPr/>
        <a:lstStyle/>
        <a:p>
          <a:endParaRPr lang="en-US"/>
        </a:p>
      </dgm:t>
    </dgm:pt>
    <dgm:pt modelId="{A99E9D37-BC53-4173-BB2B-0A03AB7E87C7}">
      <dgm:prSet/>
      <dgm:spPr/>
      <dgm:t>
        <a:bodyPr/>
        <a:lstStyle/>
        <a:p>
          <a:r>
            <a:rPr lang="en-GB"/>
            <a:t>If you are willing to spend the money, you can get the job done on time.</a:t>
          </a:r>
          <a:endParaRPr lang="en-US"/>
        </a:p>
      </dgm:t>
    </dgm:pt>
    <dgm:pt modelId="{501D4D92-1715-4A97-B88C-D205A3F76C9A}" type="parTrans" cxnId="{F46EB023-4A06-49D0-83B3-9BDDA27B9928}">
      <dgm:prSet/>
      <dgm:spPr/>
      <dgm:t>
        <a:bodyPr/>
        <a:lstStyle/>
        <a:p>
          <a:endParaRPr lang="en-US"/>
        </a:p>
      </dgm:t>
    </dgm:pt>
    <dgm:pt modelId="{44AE3EE9-0DFA-41FD-8D99-31811DFC0E14}" type="sibTrans" cxnId="{F46EB023-4A06-49D0-83B3-9BDDA27B9928}">
      <dgm:prSet/>
      <dgm:spPr/>
      <dgm:t>
        <a:bodyPr/>
        <a:lstStyle/>
        <a:p>
          <a:endParaRPr lang="en-US"/>
        </a:p>
      </dgm:t>
    </dgm:pt>
    <dgm:pt modelId="{B122C7CB-1704-497F-9F64-9F27E07C8DA5}">
      <dgm:prSet/>
      <dgm:spPr/>
      <dgm:t>
        <a:bodyPr/>
        <a:lstStyle/>
        <a:p>
          <a:r>
            <a:rPr lang="en-GB"/>
            <a:t>Or you can get the job done on time and within budget; only it might not do what it was supposed to do.</a:t>
          </a:r>
          <a:endParaRPr lang="en-US"/>
        </a:p>
      </dgm:t>
    </dgm:pt>
    <dgm:pt modelId="{7907FFA9-AC70-4468-A787-8E177B0D7E96}" type="parTrans" cxnId="{E28E4336-8840-4F31-9B77-F78490B47496}">
      <dgm:prSet/>
      <dgm:spPr/>
      <dgm:t>
        <a:bodyPr/>
        <a:lstStyle/>
        <a:p>
          <a:endParaRPr lang="en-US"/>
        </a:p>
      </dgm:t>
    </dgm:pt>
    <dgm:pt modelId="{281050C2-13F0-44E8-B1E2-005FDF3F9658}" type="sibTrans" cxnId="{E28E4336-8840-4F31-9B77-F78490B47496}">
      <dgm:prSet/>
      <dgm:spPr/>
      <dgm:t>
        <a:bodyPr/>
        <a:lstStyle/>
        <a:p>
          <a:endParaRPr lang="en-US"/>
        </a:p>
      </dgm:t>
    </dgm:pt>
    <dgm:pt modelId="{C233C0C1-7576-4803-B452-86AE016856A0}" type="pres">
      <dgm:prSet presAssocID="{9FB4080F-FA67-408B-9F52-72350959C260}" presName="diagram" presStyleCnt="0">
        <dgm:presLayoutVars>
          <dgm:chPref val="1"/>
          <dgm:dir/>
          <dgm:animOne val="branch"/>
          <dgm:animLvl val="lvl"/>
          <dgm:resizeHandles val="exact"/>
        </dgm:presLayoutVars>
      </dgm:prSet>
      <dgm:spPr/>
      <dgm:t>
        <a:bodyPr/>
        <a:lstStyle/>
        <a:p>
          <a:endParaRPr lang="en-US"/>
        </a:p>
      </dgm:t>
    </dgm:pt>
    <dgm:pt modelId="{4AF89A43-BDF6-4AE8-8273-2395EDA637CE}" type="pres">
      <dgm:prSet presAssocID="{EF0EFD06-F2AF-4123-9E9B-7A93100FEA51}" presName="root1" presStyleCnt="0"/>
      <dgm:spPr/>
    </dgm:pt>
    <dgm:pt modelId="{469A209B-163C-4A4E-A772-9F87FC88118D}" type="pres">
      <dgm:prSet presAssocID="{EF0EFD06-F2AF-4123-9E9B-7A93100FEA51}" presName="LevelOneTextNode" presStyleLbl="node0" presStyleIdx="0" presStyleCnt="4">
        <dgm:presLayoutVars>
          <dgm:chPref val="3"/>
        </dgm:presLayoutVars>
      </dgm:prSet>
      <dgm:spPr/>
      <dgm:t>
        <a:bodyPr/>
        <a:lstStyle/>
        <a:p>
          <a:endParaRPr lang="en-US"/>
        </a:p>
      </dgm:t>
    </dgm:pt>
    <dgm:pt modelId="{D4468EE5-CE96-4477-82E0-C54EF065812B}" type="pres">
      <dgm:prSet presAssocID="{EF0EFD06-F2AF-4123-9E9B-7A93100FEA51}" presName="level2hierChild" presStyleCnt="0"/>
      <dgm:spPr/>
    </dgm:pt>
    <dgm:pt modelId="{59EE538B-8722-4205-AAED-E443CB05BB97}" type="pres">
      <dgm:prSet presAssocID="{8F4B723D-A2C0-476E-BB18-37D7DDDE0DEC}" presName="conn2-1" presStyleLbl="parChTrans1D2" presStyleIdx="0" presStyleCnt="3"/>
      <dgm:spPr/>
      <dgm:t>
        <a:bodyPr/>
        <a:lstStyle/>
        <a:p>
          <a:endParaRPr lang="en-US"/>
        </a:p>
      </dgm:t>
    </dgm:pt>
    <dgm:pt modelId="{ED9A83EF-EB17-4A0D-B18F-9EF35E108947}" type="pres">
      <dgm:prSet presAssocID="{8F4B723D-A2C0-476E-BB18-37D7DDDE0DEC}" presName="connTx" presStyleLbl="parChTrans1D2" presStyleIdx="0" presStyleCnt="3"/>
      <dgm:spPr/>
      <dgm:t>
        <a:bodyPr/>
        <a:lstStyle/>
        <a:p>
          <a:endParaRPr lang="en-US"/>
        </a:p>
      </dgm:t>
    </dgm:pt>
    <dgm:pt modelId="{673B8E46-2B30-4FC1-B0E1-023A055C0052}" type="pres">
      <dgm:prSet presAssocID="{C2FBD003-F1F5-4EA4-8714-5B2D274926D4}" presName="root2" presStyleCnt="0"/>
      <dgm:spPr/>
    </dgm:pt>
    <dgm:pt modelId="{30360509-D544-422B-BF30-794B9990D342}" type="pres">
      <dgm:prSet presAssocID="{C2FBD003-F1F5-4EA4-8714-5B2D274926D4}" presName="LevelTwoTextNode" presStyleLbl="node2" presStyleIdx="0" presStyleCnt="3">
        <dgm:presLayoutVars>
          <dgm:chPref val="3"/>
        </dgm:presLayoutVars>
      </dgm:prSet>
      <dgm:spPr/>
      <dgm:t>
        <a:bodyPr/>
        <a:lstStyle/>
        <a:p>
          <a:endParaRPr lang="en-US"/>
        </a:p>
      </dgm:t>
    </dgm:pt>
    <dgm:pt modelId="{22D1AC92-FBF0-4B77-A6C9-4E0D72EE48EE}" type="pres">
      <dgm:prSet presAssocID="{C2FBD003-F1F5-4EA4-8714-5B2D274926D4}" presName="level3hierChild" presStyleCnt="0"/>
      <dgm:spPr/>
    </dgm:pt>
    <dgm:pt modelId="{A652DE5B-11E2-422C-BEFB-B227D4D14E0F}" type="pres">
      <dgm:prSet presAssocID="{9C3C72B9-1E72-412C-B8B9-7063DBD97365}" presName="conn2-1" presStyleLbl="parChTrans1D2" presStyleIdx="1" presStyleCnt="3"/>
      <dgm:spPr/>
      <dgm:t>
        <a:bodyPr/>
        <a:lstStyle/>
        <a:p>
          <a:endParaRPr lang="en-US"/>
        </a:p>
      </dgm:t>
    </dgm:pt>
    <dgm:pt modelId="{DC5941BA-342A-4EA0-BB97-DADB75DB9743}" type="pres">
      <dgm:prSet presAssocID="{9C3C72B9-1E72-412C-B8B9-7063DBD97365}" presName="connTx" presStyleLbl="parChTrans1D2" presStyleIdx="1" presStyleCnt="3"/>
      <dgm:spPr/>
      <dgm:t>
        <a:bodyPr/>
        <a:lstStyle/>
        <a:p>
          <a:endParaRPr lang="en-US"/>
        </a:p>
      </dgm:t>
    </dgm:pt>
    <dgm:pt modelId="{27045A3A-F724-449A-BC1A-592AE3B48ACD}" type="pres">
      <dgm:prSet presAssocID="{222418C0-92C1-456B-A0FB-85C8616BA61D}" presName="root2" presStyleCnt="0"/>
      <dgm:spPr/>
    </dgm:pt>
    <dgm:pt modelId="{33E2DAD1-1F3C-4B06-B9D9-6A7598D2FBFB}" type="pres">
      <dgm:prSet presAssocID="{222418C0-92C1-456B-A0FB-85C8616BA61D}" presName="LevelTwoTextNode" presStyleLbl="node2" presStyleIdx="1" presStyleCnt="3">
        <dgm:presLayoutVars>
          <dgm:chPref val="3"/>
        </dgm:presLayoutVars>
      </dgm:prSet>
      <dgm:spPr/>
      <dgm:t>
        <a:bodyPr/>
        <a:lstStyle/>
        <a:p>
          <a:endParaRPr lang="en-US"/>
        </a:p>
      </dgm:t>
    </dgm:pt>
    <dgm:pt modelId="{7DEC1C69-3F94-48B1-838F-260EF054BE9E}" type="pres">
      <dgm:prSet presAssocID="{222418C0-92C1-456B-A0FB-85C8616BA61D}" presName="level3hierChild" presStyleCnt="0"/>
      <dgm:spPr/>
    </dgm:pt>
    <dgm:pt modelId="{9CBDFCA1-00AD-466B-97A0-FA51C601F10E}" type="pres">
      <dgm:prSet presAssocID="{A52130D4-69CC-4DFD-97EF-D8AB1BE6D0D3}" presName="conn2-1" presStyleLbl="parChTrans1D2" presStyleIdx="2" presStyleCnt="3"/>
      <dgm:spPr/>
      <dgm:t>
        <a:bodyPr/>
        <a:lstStyle/>
        <a:p>
          <a:endParaRPr lang="en-US"/>
        </a:p>
      </dgm:t>
    </dgm:pt>
    <dgm:pt modelId="{0D6ECFE4-30E3-48A1-BB61-57ECF289151A}" type="pres">
      <dgm:prSet presAssocID="{A52130D4-69CC-4DFD-97EF-D8AB1BE6D0D3}" presName="connTx" presStyleLbl="parChTrans1D2" presStyleIdx="2" presStyleCnt="3"/>
      <dgm:spPr/>
      <dgm:t>
        <a:bodyPr/>
        <a:lstStyle/>
        <a:p>
          <a:endParaRPr lang="en-US"/>
        </a:p>
      </dgm:t>
    </dgm:pt>
    <dgm:pt modelId="{A8AC4B28-AAB6-480E-AFD0-8D1AD831CA28}" type="pres">
      <dgm:prSet presAssocID="{D6C2A2B4-8BE0-4767-82F2-F1FC32072BDA}" presName="root2" presStyleCnt="0"/>
      <dgm:spPr/>
    </dgm:pt>
    <dgm:pt modelId="{3E9BB57D-8E41-4022-92FB-31BE06CA98F0}" type="pres">
      <dgm:prSet presAssocID="{D6C2A2B4-8BE0-4767-82F2-F1FC32072BDA}" presName="LevelTwoTextNode" presStyleLbl="node2" presStyleIdx="2" presStyleCnt="3">
        <dgm:presLayoutVars>
          <dgm:chPref val="3"/>
        </dgm:presLayoutVars>
      </dgm:prSet>
      <dgm:spPr/>
      <dgm:t>
        <a:bodyPr/>
        <a:lstStyle/>
        <a:p>
          <a:endParaRPr lang="en-US"/>
        </a:p>
      </dgm:t>
    </dgm:pt>
    <dgm:pt modelId="{5BC81D7B-E14C-4FA8-B89C-EEF21D19DE53}" type="pres">
      <dgm:prSet presAssocID="{D6C2A2B4-8BE0-4767-82F2-F1FC32072BDA}" presName="level3hierChild" presStyleCnt="0"/>
      <dgm:spPr/>
    </dgm:pt>
    <dgm:pt modelId="{6108FBBF-7DF8-44D2-86CA-F86E0F982A43}" type="pres">
      <dgm:prSet presAssocID="{389792FB-63D2-4749-B5E8-9BA527FE8160}" presName="root1" presStyleCnt="0"/>
      <dgm:spPr/>
    </dgm:pt>
    <dgm:pt modelId="{5F1E3288-0AD1-47F3-891E-AB7871D6A50B}" type="pres">
      <dgm:prSet presAssocID="{389792FB-63D2-4749-B5E8-9BA527FE8160}" presName="LevelOneTextNode" presStyleLbl="node0" presStyleIdx="1" presStyleCnt="4">
        <dgm:presLayoutVars>
          <dgm:chPref val="3"/>
        </dgm:presLayoutVars>
      </dgm:prSet>
      <dgm:spPr/>
      <dgm:t>
        <a:bodyPr/>
        <a:lstStyle/>
        <a:p>
          <a:endParaRPr lang="en-US"/>
        </a:p>
      </dgm:t>
    </dgm:pt>
    <dgm:pt modelId="{8093A6A7-505B-43B8-ADE0-19BCBB5D4D34}" type="pres">
      <dgm:prSet presAssocID="{389792FB-63D2-4749-B5E8-9BA527FE8160}" presName="level2hierChild" presStyleCnt="0"/>
      <dgm:spPr/>
    </dgm:pt>
    <dgm:pt modelId="{3CA8B978-B129-43BB-81E8-9D86337B9BB8}" type="pres">
      <dgm:prSet presAssocID="{A99E9D37-BC53-4173-BB2B-0A03AB7E87C7}" presName="root1" presStyleCnt="0"/>
      <dgm:spPr/>
    </dgm:pt>
    <dgm:pt modelId="{F9744602-CFC9-4728-851D-0F3773400852}" type="pres">
      <dgm:prSet presAssocID="{A99E9D37-BC53-4173-BB2B-0A03AB7E87C7}" presName="LevelOneTextNode" presStyleLbl="node0" presStyleIdx="2" presStyleCnt="4">
        <dgm:presLayoutVars>
          <dgm:chPref val="3"/>
        </dgm:presLayoutVars>
      </dgm:prSet>
      <dgm:spPr/>
      <dgm:t>
        <a:bodyPr/>
        <a:lstStyle/>
        <a:p>
          <a:endParaRPr lang="en-US"/>
        </a:p>
      </dgm:t>
    </dgm:pt>
    <dgm:pt modelId="{E5523FA0-153A-4E08-92F4-C8F8FA6EA114}" type="pres">
      <dgm:prSet presAssocID="{A99E9D37-BC53-4173-BB2B-0A03AB7E87C7}" presName="level2hierChild" presStyleCnt="0"/>
      <dgm:spPr/>
    </dgm:pt>
    <dgm:pt modelId="{3CB83F66-D104-48D3-87D7-A7DEE13627D4}" type="pres">
      <dgm:prSet presAssocID="{B122C7CB-1704-497F-9F64-9F27E07C8DA5}" presName="root1" presStyleCnt="0"/>
      <dgm:spPr/>
    </dgm:pt>
    <dgm:pt modelId="{EACD3069-3DBD-40FA-816A-38E7804824B6}" type="pres">
      <dgm:prSet presAssocID="{B122C7CB-1704-497F-9F64-9F27E07C8DA5}" presName="LevelOneTextNode" presStyleLbl="node0" presStyleIdx="3" presStyleCnt="4">
        <dgm:presLayoutVars>
          <dgm:chPref val="3"/>
        </dgm:presLayoutVars>
      </dgm:prSet>
      <dgm:spPr/>
      <dgm:t>
        <a:bodyPr/>
        <a:lstStyle/>
        <a:p>
          <a:endParaRPr lang="en-US"/>
        </a:p>
      </dgm:t>
    </dgm:pt>
    <dgm:pt modelId="{CA91A855-7B76-4556-B0EC-2A602EB5708B}" type="pres">
      <dgm:prSet presAssocID="{B122C7CB-1704-497F-9F64-9F27E07C8DA5}" presName="level2hierChild" presStyleCnt="0"/>
      <dgm:spPr/>
    </dgm:pt>
  </dgm:ptLst>
  <dgm:cxnLst>
    <dgm:cxn modelId="{F13D0028-44F5-447D-B692-558A6B9C4DB2}" type="presOf" srcId="{9C3C72B9-1E72-412C-B8B9-7063DBD97365}" destId="{A652DE5B-11E2-422C-BEFB-B227D4D14E0F}" srcOrd="0" destOrd="0" presId="urn:microsoft.com/office/officeart/2005/8/layout/hierarchy2"/>
    <dgm:cxn modelId="{F46EB023-4A06-49D0-83B3-9BDDA27B9928}" srcId="{9FB4080F-FA67-408B-9F52-72350959C260}" destId="{A99E9D37-BC53-4173-BB2B-0A03AB7E87C7}" srcOrd="2" destOrd="0" parTransId="{501D4D92-1715-4A97-B88C-D205A3F76C9A}" sibTransId="{44AE3EE9-0DFA-41FD-8D99-31811DFC0E14}"/>
    <dgm:cxn modelId="{BE8DE320-CFCE-46FE-B746-DDA021618B8F}" srcId="{EF0EFD06-F2AF-4123-9E9B-7A93100FEA51}" destId="{D6C2A2B4-8BE0-4767-82F2-F1FC32072BDA}" srcOrd="2" destOrd="0" parTransId="{A52130D4-69CC-4DFD-97EF-D8AB1BE6D0D3}" sibTransId="{D5D258BF-61D1-4B7C-92ED-F505F271A85B}"/>
    <dgm:cxn modelId="{4FA1C450-AE8A-49C8-A0B8-C9DED9A779C1}" type="presOf" srcId="{9C3C72B9-1E72-412C-B8B9-7063DBD97365}" destId="{DC5941BA-342A-4EA0-BB97-DADB75DB9743}" srcOrd="1" destOrd="0" presId="urn:microsoft.com/office/officeart/2005/8/layout/hierarchy2"/>
    <dgm:cxn modelId="{9D8D6D8B-161C-47CA-8515-183FBD3FA226}" type="presOf" srcId="{A52130D4-69CC-4DFD-97EF-D8AB1BE6D0D3}" destId="{9CBDFCA1-00AD-466B-97A0-FA51C601F10E}" srcOrd="0" destOrd="0" presId="urn:microsoft.com/office/officeart/2005/8/layout/hierarchy2"/>
    <dgm:cxn modelId="{0947213C-241C-4469-94DE-CAED5346BAB0}" srcId="{EF0EFD06-F2AF-4123-9E9B-7A93100FEA51}" destId="{222418C0-92C1-456B-A0FB-85C8616BA61D}" srcOrd="1" destOrd="0" parTransId="{9C3C72B9-1E72-412C-B8B9-7063DBD97365}" sibTransId="{BF92912A-2E65-4F78-B77B-F8CFA27ABEB3}"/>
    <dgm:cxn modelId="{63195156-FEFE-4195-B317-FD7E2D79D767}" srcId="{EF0EFD06-F2AF-4123-9E9B-7A93100FEA51}" destId="{C2FBD003-F1F5-4EA4-8714-5B2D274926D4}" srcOrd="0" destOrd="0" parTransId="{8F4B723D-A2C0-476E-BB18-37D7DDDE0DEC}" sibTransId="{A2BE395E-EB69-4487-91FB-F81EB692369C}"/>
    <dgm:cxn modelId="{7D053919-7574-4020-8161-3A3258EADE0C}" type="presOf" srcId="{B122C7CB-1704-497F-9F64-9F27E07C8DA5}" destId="{EACD3069-3DBD-40FA-816A-38E7804824B6}" srcOrd="0" destOrd="0" presId="urn:microsoft.com/office/officeart/2005/8/layout/hierarchy2"/>
    <dgm:cxn modelId="{87099DF6-6EC1-4AF4-8B9C-14C4BC652AE7}" type="presOf" srcId="{EF0EFD06-F2AF-4123-9E9B-7A93100FEA51}" destId="{469A209B-163C-4A4E-A772-9F87FC88118D}" srcOrd="0" destOrd="0" presId="urn:microsoft.com/office/officeart/2005/8/layout/hierarchy2"/>
    <dgm:cxn modelId="{67F95B6B-E508-44F7-9864-FD7E77F1A56E}" type="presOf" srcId="{8F4B723D-A2C0-476E-BB18-37D7DDDE0DEC}" destId="{ED9A83EF-EB17-4A0D-B18F-9EF35E108947}" srcOrd="1" destOrd="0" presId="urn:microsoft.com/office/officeart/2005/8/layout/hierarchy2"/>
    <dgm:cxn modelId="{51C13858-D1AD-4A57-B006-B5DD1ABA3067}" type="presOf" srcId="{8F4B723D-A2C0-476E-BB18-37D7DDDE0DEC}" destId="{59EE538B-8722-4205-AAED-E443CB05BB97}" srcOrd="0" destOrd="0" presId="urn:microsoft.com/office/officeart/2005/8/layout/hierarchy2"/>
    <dgm:cxn modelId="{44764DEC-DCEE-45AB-9306-D67876701032}" type="presOf" srcId="{222418C0-92C1-456B-A0FB-85C8616BA61D}" destId="{33E2DAD1-1F3C-4B06-B9D9-6A7598D2FBFB}" srcOrd="0" destOrd="0" presId="urn:microsoft.com/office/officeart/2005/8/layout/hierarchy2"/>
    <dgm:cxn modelId="{145532F2-0D8B-4A1C-945C-00019C0D15C8}" type="presOf" srcId="{A52130D4-69CC-4DFD-97EF-D8AB1BE6D0D3}" destId="{0D6ECFE4-30E3-48A1-BB61-57ECF289151A}" srcOrd="1" destOrd="0" presId="urn:microsoft.com/office/officeart/2005/8/layout/hierarchy2"/>
    <dgm:cxn modelId="{467F9895-B5ED-4019-998A-1DBAFFB8B280}" type="presOf" srcId="{D6C2A2B4-8BE0-4767-82F2-F1FC32072BDA}" destId="{3E9BB57D-8E41-4022-92FB-31BE06CA98F0}" srcOrd="0" destOrd="0" presId="urn:microsoft.com/office/officeart/2005/8/layout/hierarchy2"/>
    <dgm:cxn modelId="{49B8C2C9-CB63-47CD-8511-FFDA3C605743}" srcId="{9FB4080F-FA67-408B-9F52-72350959C260}" destId="{EF0EFD06-F2AF-4123-9E9B-7A93100FEA51}" srcOrd="0" destOrd="0" parTransId="{9B04F391-E7AC-40D1-A1BA-64B5E323AB0A}" sibTransId="{9A427F60-FA36-45A5-85D7-2EDD2DB7884D}"/>
    <dgm:cxn modelId="{9BE90FE4-8C18-4213-B06B-762D4E07EB19}" type="presOf" srcId="{9FB4080F-FA67-408B-9F52-72350959C260}" destId="{C233C0C1-7576-4803-B452-86AE016856A0}" srcOrd="0" destOrd="0" presId="urn:microsoft.com/office/officeart/2005/8/layout/hierarchy2"/>
    <dgm:cxn modelId="{A7BA861A-92E2-466E-97B4-D1B522EEF1ED}" srcId="{9FB4080F-FA67-408B-9F52-72350959C260}" destId="{389792FB-63D2-4749-B5E8-9BA527FE8160}" srcOrd="1" destOrd="0" parTransId="{5EE54F61-F896-4C1C-B269-6682721FA7D1}" sibTransId="{9B101464-EBE2-4B26-B84F-582A9CD14633}"/>
    <dgm:cxn modelId="{B6C76E51-8522-423A-BFC0-8E5668961B38}" type="presOf" srcId="{C2FBD003-F1F5-4EA4-8714-5B2D274926D4}" destId="{30360509-D544-422B-BF30-794B9990D342}" srcOrd="0" destOrd="0" presId="urn:microsoft.com/office/officeart/2005/8/layout/hierarchy2"/>
    <dgm:cxn modelId="{712CD95A-1195-49CE-A629-1DE23EE4D69C}" type="presOf" srcId="{A99E9D37-BC53-4173-BB2B-0A03AB7E87C7}" destId="{F9744602-CFC9-4728-851D-0F3773400852}" srcOrd="0" destOrd="0" presId="urn:microsoft.com/office/officeart/2005/8/layout/hierarchy2"/>
    <dgm:cxn modelId="{E28E4336-8840-4F31-9B77-F78490B47496}" srcId="{9FB4080F-FA67-408B-9F52-72350959C260}" destId="{B122C7CB-1704-497F-9F64-9F27E07C8DA5}" srcOrd="3" destOrd="0" parTransId="{7907FFA9-AC70-4468-A787-8E177B0D7E96}" sibTransId="{281050C2-13F0-44E8-B1E2-005FDF3F9658}"/>
    <dgm:cxn modelId="{5C4B2EC7-A1DB-48F3-93C7-434FA50BA0E2}" type="presOf" srcId="{389792FB-63D2-4749-B5E8-9BA527FE8160}" destId="{5F1E3288-0AD1-47F3-891E-AB7871D6A50B}" srcOrd="0" destOrd="0" presId="urn:microsoft.com/office/officeart/2005/8/layout/hierarchy2"/>
    <dgm:cxn modelId="{A8EF1109-DA60-4785-9653-DACF2A8B664B}" type="presParOf" srcId="{C233C0C1-7576-4803-B452-86AE016856A0}" destId="{4AF89A43-BDF6-4AE8-8273-2395EDA637CE}" srcOrd="0" destOrd="0" presId="urn:microsoft.com/office/officeart/2005/8/layout/hierarchy2"/>
    <dgm:cxn modelId="{D2C304D7-B0DA-48A5-A0F0-CE9B1B38D2F2}" type="presParOf" srcId="{4AF89A43-BDF6-4AE8-8273-2395EDA637CE}" destId="{469A209B-163C-4A4E-A772-9F87FC88118D}" srcOrd="0" destOrd="0" presId="urn:microsoft.com/office/officeart/2005/8/layout/hierarchy2"/>
    <dgm:cxn modelId="{108C4758-6368-4B1B-AA74-43DD867B15F3}" type="presParOf" srcId="{4AF89A43-BDF6-4AE8-8273-2395EDA637CE}" destId="{D4468EE5-CE96-4477-82E0-C54EF065812B}" srcOrd="1" destOrd="0" presId="urn:microsoft.com/office/officeart/2005/8/layout/hierarchy2"/>
    <dgm:cxn modelId="{292EE051-6643-43BE-93B7-89CF3848B35E}" type="presParOf" srcId="{D4468EE5-CE96-4477-82E0-C54EF065812B}" destId="{59EE538B-8722-4205-AAED-E443CB05BB97}" srcOrd="0" destOrd="0" presId="urn:microsoft.com/office/officeart/2005/8/layout/hierarchy2"/>
    <dgm:cxn modelId="{917D3562-0266-4DA9-A811-BC5B2C16C0BD}" type="presParOf" srcId="{59EE538B-8722-4205-AAED-E443CB05BB97}" destId="{ED9A83EF-EB17-4A0D-B18F-9EF35E108947}" srcOrd="0" destOrd="0" presId="urn:microsoft.com/office/officeart/2005/8/layout/hierarchy2"/>
    <dgm:cxn modelId="{4CB53F2D-BD30-4910-8AAF-233D4D237943}" type="presParOf" srcId="{D4468EE5-CE96-4477-82E0-C54EF065812B}" destId="{673B8E46-2B30-4FC1-B0E1-023A055C0052}" srcOrd="1" destOrd="0" presId="urn:microsoft.com/office/officeart/2005/8/layout/hierarchy2"/>
    <dgm:cxn modelId="{7FAA1338-2007-4349-893A-9085532D1712}" type="presParOf" srcId="{673B8E46-2B30-4FC1-B0E1-023A055C0052}" destId="{30360509-D544-422B-BF30-794B9990D342}" srcOrd="0" destOrd="0" presId="urn:microsoft.com/office/officeart/2005/8/layout/hierarchy2"/>
    <dgm:cxn modelId="{941E1173-E68E-4858-8AF3-1F06E7B50947}" type="presParOf" srcId="{673B8E46-2B30-4FC1-B0E1-023A055C0052}" destId="{22D1AC92-FBF0-4B77-A6C9-4E0D72EE48EE}" srcOrd="1" destOrd="0" presId="urn:microsoft.com/office/officeart/2005/8/layout/hierarchy2"/>
    <dgm:cxn modelId="{745C8B7B-6315-48ED-838B-947D39070DDC}" type="presParOf" srcId="{D4468EE5-CE96-4477-82E0-C54EF065812B}" destId="{A652DE5B-11E2-422C-BEFB-B227D4D14E0F}" srcOrd="2" destOrd="0" presId="urn:microsoft.com/office/officeart/2005/8/layout/hierarchy2"/>
    <dgm:cxn modelId="{6882CFDD-D97D-4A29-8FBE-C5FF0E470F92}" type="presParOf" srcId="{A652DE5B-11E2-422C-BEFB-B227D4D14E0F}" destId="{DC5941BA-342A-4EA0-BB97-DADB75DB9743}" srcOrd="0" destOrd="0" presId="urn:microsoft.com/office/officeart/2005/8/layout/hierarchy2"/>
    <dgm:cxn modelId="{2C4B3248-BFE2-4827-9325-1034AE0610EA}" type="presParOf" srcId="{D4468EE5-CE96-4477-82E0-C54EF065812B}" destId="{27045A3A-F724-449A-BC1A-592AE3B48ACD}" srcOrd="3" destOrd="0" presId="urn:microsoft.com/office/officeart/2005/8/layout/hierarchy2"/>
    <dgm:cxn modelId="{82AC0605-7ECA-4C22-A8D8-5B9592F19447}" type="presParOf" srcId="{27045A3A-F724-449A-BC1A-592AE3B48ACD}" destId="{33E2DAD1-1F3C-4B06-B9D9-6A7598D2FBFB}" srcOrd="0" destOrd="0" presId="urn:microsoft.com/office/officeart/2005/8/layout/hierarchy2"/>
    <dgm:cxn modelId="{48E4D106-5426-4895-B88B-C17BF71D8C00}" type="presParOf" srcId="{27045A3A-F724-449A-BC1A-592AE3B48ACD}" destId="{7DEC1C69-3F94-48B1-838F-260EF054BE9E}" srcOrd="1" destOrd="0" presId="urn:microsoft.com/office/officeart/2005/8/layout/hierarchy2"/>
    <dgm:cxn modelId="{F26EC1B6-2FF5-4CD8-993E-48A598A36DC7}" type="presParOf" srcId="{D4468EE5-CE96-4477-82E0-C54EF065812B}" destId="{9CBDFCA1-00AD-466B-97A0-FA51C601F10E}" srcOrd="4" destOrd="0" presId="urn:microsoft.com/office/officeart/2005/8/layout/hierarchy2"/>
    <dgm:cxn modelId="{E6B963DC-CFD3-40C0-A14D-484007AE67D4}" type="presParOf" srcId="{9CBDFCA1-00AD-466B-97A0-FA51C601F10E}" destId="{0D6ECFE4-30E3-48A1-BB61-57ECF289151A}" srcOrd="0" destOrd="0" presId="urn:microsoft.com/office/officeart/2005/8/layout/hierarchy2"/>
    <dgm:cxn modelId="{1C092F94-630A-4D2C-9194-3624D0BB7F9F}" type="presParOf" srcId="{D4468EE5-CE96-4477-82E0-C54EF065812B}" destId="{A8AC4B28-AAB6-480E-AFD0-8D1AD831CA28}" srcOrd="5" destOrd="0" presId="urn:microsoft.com/office/officeart/2005/8/layout/hierarchy2"/>
    <dgm:cxn modelId="{C24B9614-7CB5-42A8-83DC-8275F9890517}" type="presParOf" srcId="{A8AC4B28-AAB6-480E-AFD0-8D1AD831CA28}" destId="{3E9BB57D-8E41-4022-92FB-31BE06CA98F0}" srcOrd="0" destOrd="0" presId="urn:microsoft.com/office/officeart/2005/8/layout/hierarchy2"/>
    <dgm:cxn modelId="{45AA137E-4CBD-4D58-AC56-DAEBC5F2B88F}" type="presParOf" srcId="{A8AC4B28-AAB6-480E-AFD0-8D1AD831CA28}" destId="{5BC81D7B-E14C-4FA8-B89C-EEF21D19DE53}" srcOrd="1" destOrd="0" presId="urn:microsoft.com/office/officeart/2005/8/layout/hierarchy2"/>
    <dgm:cxn modelId="{0B310589-22A3-43F1-9002-597D1569AA71}" type="presParOf" srcId="{C233C0C1-7576-4803-B452-86AE016856A0}" destId="{6108FBBF-7DF8-44D2-86CA-F86E0F982A43}" srcOrd="1" destOrd="0" presId="urn:microsoft.com/office/officeart/2005/8/layout/hierarchy2"/>
    <dgm:cxn modelId="{20126D55-75B1-4703-98F6-A83DFD98CCF7}" type="presParOf" srcId="{6108FBBF-7DF8-44D2-86CA-F86E0F982A43}" destId="{5F1E3288-0AD1-47F3-891E-AB7871D6A50B}" srcOrd="0" destOrd="0" presId="urn:microsoft.com/office/officeart/2005/8/layout/hierarchy2"/>
    <dgm:cxn modelId="{7F9DDFF2-D13F-4696-B019-8C6E5AA99943}" type="presParOf" srcId="{6108FBBF-7DF8-44D2-86CA-F86E0F982A43}" destId="{8093A6A7-505B-43B8-ADE0-19BCBB5D4D34}" srcOrd="1" destOrd="0" presId="urn:microsoft.com/office/officeart/2005/8/layout/hierarchy2"/>
    <dgm:cxn modelId="{E8F4CD51-7D51-4CBA-9D02-CE5454475215}" type="presParOf" srcId="{C233C0C1-7576-4803-B452-86AE016856A0}" destId="{3CA8B978-B129-43BB-81E8-9D86337B9BB8}" srcOrd="2" destOrd="0" presId="urn:microsoft.com/office/officeart/2005/8/layout/hierarchy2"/>
    <dgm:cxn modelId="{1E8D085D-02DA-4041-B397-C7C389725724}" type="presParOf" srcId="{3CA8B978-B129-43BB-81E8-9D86337B9BB8}" destId="{F9744602-CFC9-4728-851D-0F3773400852}" srcOrd="0" destOrd="0" presId="urn:microsoft.com/office/officeart/2005/8/layout/hierarchy2"/>
    <dgm:cxn modelId="{CDA34FC8-5003-4C4E-A825-8365FFFD3935}" type="presParOf" srcId="{3CA8B978-B129-43BB-81E8-9D86337B9BB8}" destId="{E5523FA0-153A-4E08-92F4-C8F8FA6EA114}" srcOrd="1" destOrd="0" presId="urn:microsoft.com/office/officeart/2005/8/layout/hierarchy2"/>
    <dgm:cxn modelId="{13845003-A5ED-4AC3-B855-9FB826986FA7}" type="presParOf" srcId="{C233C0C1-7576-4803-B452-86AE016856A0}" destId="{3CB83F66-D104-48D3-87D7-A7DEE13627D4}" srcOrd="3" destOrd="0" presId="urn:microsoft.com/office/officeart/2005/8/layout/hierarchy2"/>
    <dgm:cxn modelId="{C0F9F10D-ECCC-4B24-A083-084A066E3BE1}" type="presParOf" srcId="{3CB83F66-D104-48D3-87D7-A7DEE13627D4}" destId="{EACD3069-3DBD-40FA-816A-38E7804824B6}" srcOrd="0" destOrd="0" presId="urn:microsoft.com/office/officeart/2005/8/layout/hierarchy2"/>
    <dgm:cxn modelId="{D15BB72E-3D62-4315-9808-279D672918D8}" type="presParOf" srcId="{3CB83F66-D104-48D3-87D7-A7DEE13627D4}" destId="{CA91A855-7B76-4556-B0EC-2A602EB5708B}" srcOrd="1" destOrd="0" presId="urn:microsoft.com/office/officeart/2005/8/layout/hierarchy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A69DD39-F360-45B4-955D-51670F7F643E}" type="doc">
      <dgm:prSet loTypeId="urn:microsoft.com/office/officeart/2008/layout/LinedList" loCatId="Inbox" qsTypeId="urn:microsoft.com/office/officeart/2005/8/quickstyle/simple4" qsCatId="simple" csTypeId="urn:microsoft.com/office/officeart/2005/8/colors/colorful2" csCatId="colorful"/>
      <dgm:spPr/>
      <dgm:t>
        <a:bodyPr/>
        <a:lstStyle/>
        <a:p>
          <a:endParaRPr lang="en-US"/>
        </a:p>
      </dgm:t>
    </dgm:pt>
    <dgm:pt modelId="{23DE8157-BFDA-4BCE-8BC9-E65088258922}">
      <dgm:prSet/>
      <dgm:spPr/>
      <dgm:t>
        <a:bodyPr/>
        <a:lstStyle/>
        <a:p>
          <a:r>
            <a:rPr lang="en-GB" dirty="0">
              <a:solidFill>
                <a:schemeClr val="bg1"/>
              </a:solidFill>
            </a:rPr>
            <a:t>Ensure that people only work on activities which are needed, and do them correctly the first time, not waste time doing unnecessary activities.</a:t>
          </a:r>
          <a:endParaRPr lang="en-US" dirty="0">
            <a:solidFill>
              <a:schemeClr val="bg1"/>
            </a:solidFill>
          </a:endParaRPr>
        </a:p>
      </dgm:t>
    </dgm:pt>
    <dgm:pt modelId="{7542CA75-866F-4B87-8E26-EA1716AEDCDB}" type="parTrans" cxnId="{4CCCB4C4-B3BF-49A7-AAF5-D31C89B54E11}">
      <dgm:prSet/>
      <dgm:spPr/>
      <dgm:t>
        <a:bodyPr/>
        <a:lstStyle/>
        <a:p>
          <a:endParaRPr lang="en-US">
            <a:solidFill>
              <a:schemeClr val="bg1"/>
            </a:solidFill>
          </a:endParaRPr>
        </a:p>
      </dgm:t>
    </dgm:pt>
    <dgm:pt modelId="{85B9C1E1-84EC-4E8A-9E4B-A6E7DDF527B3}" type="sibTrans" cxnId="{4CCCB4C4-B3BF-49A7-AAF5-D31C89B54E11}">
      <dgm:prSet/>
      <dgm:spPr/>
      <dgm:t>
        <a:bodyPr/>
        <a:lstStyle/>
        <a:p>
          <a:endParaRPr lang="en-US">
            <a:solidFill>
              <a:schemeClr val="bg1"/>
            </a:solidFill>
          </a:endParaRPr>
        </a:p>
      </dgm:t>
    </dgm:pt>
    <dgm:pt modelId="{AD83BDFC-1102-4743-9B7D-537189FB3540}">
      <dgm:prSet/>
      <dgm:spPr/>
      <dgm:t>
        <a:bodyPr/>
        <a:lstStyle/>
        <a:p>
          <a:r>
            <a:rPr lang="en-GB">
              <a:solidFill>
                <a:schemeClr val="bg1"/>
              </a:solidFill>
            </a:rPr>
            <a:t>Anticipate potential problems and take preventative action to deal with them before they happen.</a:t>
          </a:r>
          <a:endParaRPr lang="en-US">
            <a:solidFill>
              <a:schemeClr val="bg1"/>
            </a:solidFill>
          </a:endParaRPr>
        </a:p>
      </dgm:t>
    </dgm:pt>
    <dgm:pt modelId="{CEEAE94D-392F-461B-A2C2-F68C942335E9}" type="parTrans" cxnId="{6EC58A9D-69D2-4611-BD56-156F06C3BC84}">
      <dgm:prSet/>
      <dgm:spPr/>
      <dgm:t>
        <a:bodyPr/>
        <a:lstStyle/>
        <a:p>
          <a:endParaRPr lang="en-US">
            <a:solidFill>
              <a:schemeClr val="bg1"/>
            </a:solidFill>
          </a:endParaRPr>
        </a:p>
      </dgm:t>
    </dgm:pt>
    <dgm:pt modelId="{9A8B6A78-BFAB-43DD-8CDB-A293ED4D167B}" type="sibTrans" cxnId="{6EC58A9D-69D2-4611-BD56-156F06C3BC84}">
      <dgm:prSet/>
      <dgm:spPr/>
      <dgm:t>
        <a:bodyPr/>
        <a:lstStyle/>
        <a:p>
          <a:endParaRPr lang="en-US">
            <a:solidFill>
              <a:schemeClr val="bg1"/>
            </a:solidFill>
          </a:endParaRPr>
        </a:p>
      </dgm:t>
    </dgm:pt>
    <dgm:pt modelId="{0EFB4B3A-7C02-4853-80D2-0C513A7F5776}">
      <dgm:prSet/>
      <dgm:spPr/>
      <dgm:t>
        <a:bodyPr/>
        <a:lstStyle/>
        <a:p>
          <a:r>
            <a:rPr lang="en-GB" dirty="0">
              <a:solidFill>
                <a:schemeClr val="bg1"/>
              </a:solidFill>
            </a:rPr>
            <a:t>Do things in the right order at the right time, which should prevent things going wrong later.</a:t>
          </a:r>
          <a:endParaRPr lang="en-US" dirty="0">
            <a:solidFill>
              <a:schemeClr val="bg1"/>
            </a:solidFill>
          </a:endParaRPr>
        </a:p>
      </dgm:t>
    </dgm:pt>
    <dgm:pt modelId="{DEDDFA51-4E18-41B6-9C47-C11315AF0A51}" type="parTrans" cxnId="{2818F4E9-C712-4387-9F69-DFED37DF0B93}">
      <dgm:prSet/>
      <dgm:spPr/>
      <dgm:t>
        <a:bodyPr/>
        <a:lstStyle/>
        <a:p>
          <a:endParaRPr lang="en-US">
            <a:solidFill>
              <a:schemeClr val="bg1"/>
            </a:solidFill>
          </a:endParaRPr>
        </a:p>
      </dgm:t>
    </dgm:pt>
    <dgm:pt modelId="{C6B339E9-D68C-4D7C-B69A-6DA36E7ADCEC}" type="sibTrans" cxnId="{2818F4E9-C712-4387-9F69-DFED37DF0B93}">
      <dgm:prSet/>
      <dgm:spPr/>
      <dgm:t>
        <a:bodyPr/>
        <a:lstStyle/>
        <a:p>
          <a:endParaRPr lang="en-US">
            <a:solidFill>
              <a:schemeClr val="bg1"/>
            </a:solidFill>
          </a:endParaRPr>
        </a:p>
      </dgm:t>
    </dgm:pt>
    <dgm:pt modelId="{98B4ECA9-1FAC-4210-B8A8-0105F6EF9369}" type="pres">
      <dgm:prSet presAssocID="{DA69DD39-F360-45B4-955D-51670F7F643E}" presName="vert0" presStyleCnt="0">
        <dgm:presLayoutVars>
          <dgm:dir/>
          <dgm:animOne val="branch"/>
          <dgm:animLvl val="lvl"/>
        </dgm:presLayoutVars>
      </dgm:prSet>
      <dgm:spPr/>
      <dgm:t>
        <a:bodyPr/>
        <a:lstStyle/>
        <a:p>
          <a:endParaRPr lang="en-US"/>
        </a:p>
      </dgm:t>
    </dgm:pt>
    <dgm:pt modelId="{32292D52-B874-4DA9-ACF6-07F179C01DE3}" type="pres">
      <dgm:prSet presAssocID="{23DE8157-BFDA-4BCE-8BC9-E65088258922}" presName="thickLine" presStyleLbl="alignNode1" presStyleIdx="0" presStyleCnt="3"/>
      <dgm:spPr/>
    </dgm:pt>
    <dgm:pt modelId="{75BD328A-D4BB-4CFE-87E1-34C5F85E7141}" type="pres">
      <dgm:prSet presAssocID="{23DE8157-BFDA-4BCE-8BC9-E65088258922}" presName="horz1" presStyleCnt="0"/>
      <dgm:spPr/>
    </dgm:pt>
    <dgm:pt modelId="{35895956-B865-451E-A5B8-745745F7C192}" type="pres">
      <dgm:prSet presAssocID="{23DE8157-BFDA-4BCE-8BC9-E65088258922}" presName="tx1" presStyleLbl="revTx" presStyleIdx="0" presStyleCnt="3"/>
      <dgm:spPr/>
      <dgm:t>
        <a:bodyPr/>
        <a:lstStyle/>
        <a:p>
          <a:endParaRPr lang="en-US"/>
        </a:p>
      </dgm:t>
    </dgm:pt>
    <dgm:pt modelId="{225E1281-4FCA-4F20-A6E3-435DD5231A84}" type="pres">
      <dgm:prSet presAssocID="{23DE8157-BFDA-4BCE-8BC9-E65088258922}" presName="vert1" presStyleCnt="0"/>
      <dgm:spPr/>
    </dgm:pt>
    <dgm:pt modelId="{73FB636C-AE80-4BC1-A3B8-A4CE20907BAA}" type="pres">
      <dgm:prSet presAssocID="{AD83BDFC-1102-4743-9B7D-537189FB3540}" presName="thickLine" presStyleLbl="alignNode1" presStyleIdx="1" presStyleCnt="3"/>
      <dgm:spPr/>
    </dgm:pt>
    <dgm:pt modelId="{92853D8F-698D-43D0-B9A4-F2846EFDEC67}" type="pres">
      <dgm:prSet presAssocID="{AD83BDFC-1102-4743-9B7D-537189FB3540}" presName="horz1" presStyleCnt="0"/>
      <dgm:spPr/>
    </dgm:pt>
    <dgm:pt modelId="{E9C3A096-1DBE-4BE8-AF54-BAB2947EF131}" type="pres">
      <dgm:prSet presAssocID="{AD83BDFC-1102-4743-9B7D-537189FB3540}" presName="tx1" presStyleLbl="revTx" presStyleIdx="1" presStyleCnt="3"/>
      <dgm:spPr/>
      <dgm:t>
        <a:bodyPr/>
        <a:lstStyle/>
        <a:p>
          <a:endParaRPr lang="en-US"/>
        </a:p>
      </dgm:t>
    </dgm:pt>
    <dgm:pt modelId="{E1B5A03E-5EEB-450C-AC32-50AA61EA0317}" type="pres">
      <dgm:prSet presAssocID="{AD83BDFC-1102-4743-9B7D-537189FB3540}" presName="vert1" presStyleCnt="0"/>
      <dgm:spPr/>
    </dgm:pt>
    <dgm:pt modelId="{A92AAD88-E311-46AA-AF2F-D9419ACFCBD9}" type="pres">
      <dgm:prSet presAssocID="{0EFB4B3A-7C02-4853-80D2-0C513A7F5776}" presName="thickLine" presStyleLbl="alignNode1" presStyleIdx="2" presStyleCnt="3"/>
      <dgm:spPr/>
    </dgm:pt>
    <dgm:pt modelId="{8C541AFA-61A2-4B25-B2D2-54E8EF4EC4B7}" type="pres">
      <dgm:prSet presAssocID="{0EFB4B3A-7C02-4853-80D2-0C513A7F5776}" presName="horz1" presStyleCnt="0"/>
      <dgm:spPr/>
    </dgm:pt>
    <dgm:pt modelId="{F201BE58-F2CE-4B02-989A-A9B09A9204FF}" type="pres">
      <dgm:prSet presAssocID="{0EFB4B3A-7C02-4853-80D2-0C513A7F5776}" presName="tx1" presStyleLbl="revTx" presStyleIdx="2" presStyleCnt="3"/>
      <dgm:spPr/>
      <dgm:t>
        <a:bodyPr/>
        <a:lstStyle/>
        <a:p>
          <a:endParaRPr lang="en-US"/>
        </a:p>
      </dgm:t>
    </dgm:pt>
    <dgm:pt modelId="{65422E94-C0EC-498C-BD13-C3C6330EFBEF}" type="pres">
      <dgm:prSet presAssocID="{0EFB4B3A-7C02-4853-80D2-0C513A7F5776}" presName="vert1" presStyleCnt="0"/>
      <dgm:spPr/>
    </dgm:pt>
  </dgm:ptLst>
  <dgm:cxnLst>
    <dgm:cxn modelId="{4CCCB4C4-B3BF-49A7-AAF5-D31C89B54E11}" srcId="{DA69DD39-F360-45B4-955D-51670F7F643E}" destId="{23DE8157-BFDA-4BCE-8BC9-E65088258922}" srcOrd="0" destOrd="0" parTransId="{7542CA75-866F-4B87-8E26-EA1716AEDCDB}" sibTransId="{85B9C1E1-84EC-4E8A-9E4B-A6E7DDF527B3}"/>
    <dgm:cxn modelId="{A7B82FE0-B787-4CF7-B9CE-10B34B63442F}" type="presOf" srcId="{0EFB4B3A-7C02-4853-80D2-0C513A7F5776}" destId="{F201BE58-F2CE-4B02-989A-A9B09A9204FF}" srcOrd="0" destOrd="0" presId="urn:microsoft.com/office/officeart/2008/layout/LinedList"/>
    <dgm:cxn modelId="{7497E332-B9F3-478C-AF92-8D4031D7E887}" type="presOf" srcId="{23DE8157-BFDA-4BCE-8BC9-E65088258922}" destId="{35895956-B865-451E-A5B8-745745F7C192}" srcOrd="0" destOrd="0" presId="urn:microsoft.com/office/officeart/2008/layout/LinedList"/>
    <dgm:cxn modelId="{6EC58A9D-69D2-4611-BD56-156F06C3BC84}" srcId="{DA69DD39-F360-45B4-955D-51670F7F643E}" destId="{AD83BDFC-1102-4743-9B7D-537189FB3540}" srcOrd="1" destOrd="0" parTransId="{CEEAE94D-392F-461B-A2C2-F68C942335E9}" sibTransId="{9A8B6A78-BFAB-43DD-8CDB-A293ED4D167B}"/>
    <dgm:cxn modelId="{D777F717-70CE-4077-9D6B-11DEEDDCC8EF}" type="presOf" srcId="{AD83BDFC-1102-4743-9B7D-537189FB3540}" destId="{E9C3A096-1DBE-4BE8-AF54-BAB2947EF131}" srcOrd="0" destOrd="0" presId="urn:microsoft.com/office/officeart/2008/layout/LinedList"/>
    <dgm:cxn modelId="{FD6B4D38-15DD-430D-996C-153FE80E5A84}" type="presOf" srcId="{DA69DD39-F360-45B4-955D-51670F7F643E}" destId="{98B4ECA9-1FAC-4210-B8A8-0105F6EF9369}" srcOrd="0" destOrd="0" presId="urn:microsoft.com/office/officeart/2008/layout/LinedList"/>
    <dgm:cxn modelId="{2818F4E9-C712-4387-9F69-DFED37DF0B93}" srcId="{DA69DD39-F360-45B4-955D-51670F7F643E}" destId="{0EFB4B3A-7C02-4853-80D2-0C513A7F5776}" srcOrd="2" destOrd="0" parTransId="{DEDDFA51-4E18-41B6-9C47-C11315AF0A51}" sibTransId="{C6B339E9-D68C-4D7C-B69A-6DA36E7ADCEC}"/>
    <dgm:cxn modelId="{BF713601-C42D-46C0-BE69-274ACE415A1D}" type="presParOf" srcId="{98B4ECA9-1FAC-4210-B8A8-0105F6EF9369}" destId="{32292D52-B874-4DA9-ACF6-07F179C01DE3}" srcOrd="0" destOrd="0" presId="urn:microsoft.com/office/officeart/2008/layout/LinedList"/>
    <dgm:cxn modelId="{BDBD9C19-CC9F-43E7-AC30-95923F301E80}" type="presParOf" srcId="{98B4ECA9-1FAC-4210-B8A8-0105F6EF9369}" destId="{75BD328A-D4BB-4CFE-87E1-34C5F85E7141}" srcOrd="1" destOrd="0" presId="urn:microsoft.com/office/officeart/2008/layout/LinedList"/>
    <dgm:cxn modelId="{CE60C62E-9D5C-4AFB-AF1E-C0264DE4505D}" type="presParOf" srcId="{75BD328A-D4BB-4CFE-87E1-34C5F85E7141}" destId="{35895956-B865-451E-A5B8-745745F7C192}" srcOrd="0" destOrd="0" presId="urn:microsoft.com/office/officeart/2008/layout/LinedList"/>
    <dgm:cxn modelId="{85CB8158-92A8-49FF-801A-C0017D5B793D}" type="presParOf" srcId="{75BD328A-D4BB-4CFE-87E1-34C5F85E7141}" destId="{225E1281-4FCA-4F20-A6E3-435DD5231A84}" srcOrd="1" destOrd="0" presId="urn:microsoft.com/office/officeart/2008/layout/LinedList"/>
    <dgm:cxn modelId="{B56EE0B8-12AD-4040-9310-3AF255D1A1FB}" type="presParOf" srcId="{98B4ECA9-1FAC-4210-B8A8-0105F6EF9369}" destId="{73FB636C-AE80-4BC1-A3B8-A4CE20907BAA}" srcOrd="2" destOrd="0" presId="urn:microsoft.com/office/officeart/2008/layout/LinedList"/>
    <dgm:cxn modelId="{EF78321F-DE4C-4868-B38A-FD82D43C2405}" type="presParOf" srcId="{98B4ECA9-1FAC-4210-B8A8-0105F6EF9369}" destId="{92853D8F-698D-43D0-B9A4-F2846EFDEC67}" srcOrd="3" destOrd="0" presId="urn:microsoft.com/office/officeart/2008/layout/LinedList"/>
    <dgm:cxn modelId="{B09DC572-1E23-43A6-8B2B-DBA470C8760C}" type="presParOf" srcId="{92853D8F-698D-43D0-B9A4-F2846EFDEC67}" destId="{E9C3A096-1DBE-4BE8-AF54-BAB2947EF131}" srcOrd="0" destOrd="0" presId="urn:microsoft.com/office/officeart/2008/layout/LinedList"/>
    <dgm:cxn modelId="{9485226A-D245-472F-AEC5-F4382D260722}" type="presParOf" srcId="{92853D8F-698D-43D0-B9A4-F2846EFDEC67}" destId="{E1B5A03E-5EEB-450C-AC32-50AA61EA0317}" srcOrd="1" destOrd="0" presId="urn:microsoft.com/office/officeart/2008/layout/LinedList"/>
    <dgm:cxn modelId="{3FD40F2C-31EC-435B-A251-DDD624AF513F}" type="presParOf" srcId="{98B4ECA9-1FAC-4210-B8A8-0105F6EF9369}" destId="{A92AAD88-E311-46AA-AF2F-D9419ACFCBD9}" srcOrd="4" destOrd="0" presId="urn:microsoft.com/office/officeart/2008/layout/LinedList"/>
    <dgm:cxn modelId="{BC3EDFD7-E2FD-470F-86F0-861241F4A8DB}" type="presParOf" srcId="{98B4ECA9-1FAC-4210-B8A8-0105F6EF9369}" destId="{8C541AFA-61A2-4B25-B2D2-54E8EF4EC4B7}" srcOrd="5" destOrd="0" presId="urn:microsoft.com/office/officeart/2008/layout/LinedList"/>
    <dgm:cxn modelId="{0A83DA0A-E2ED-4828-A6A7-7CA6D40447E5}" type="presParOf" srcId="{8C541AFA-61A2-4B25-B2D2-54E8EF4EC4B7}" destId="{F201BE58-F2CE-4B02-989A-A9B09A9204FF}" srcOrd="0" destOrd="0" presId="urn:microsoft.com/office/officeart/2008/layout/LinedList"/>
    <dgm:cxn modelId="{27064FF6-9143-4FD1-9CDD-A0AC637F21D9}" type="presParOf" srcId="{8C541AFA-61A2-4B25-B2D2-54E8EF4EC4B7}" destId="{65422E94-C0EC-498C-BD13-C3C6330EFBEF}"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C80A3DB-EA19-4593-89A3-B11170B54B7D}" type="doc">
      <dgm:prSet loTypeId="urn:microsoft.com/office/officeart/2005/8/layout/vList2" loCatId="Inbox" qsTypeId="urn:microsoft.com/office/officeart/2005/8/quickstyle/simple4" qsCatId="simple" csTypeId="urn:microsoft.com/office/officeart/2005/8/colors/colorful2" csCatId="colorful" phldr="1"/>
      <dgm:spPr/>
      <dgm:t>
        <a:bodyPr/>
        <a:lstStyle/>
        <a:p>
          <a:endParaRPr lang="en-US"/>
        </a:p>
      </dgm:t>
    </dgm:pt>
    <dgm:pt modelId="{3ADF3A6E-3781-4324-A1F0-A8B6D6032094}">
      <dgm:prSet custT="1"/>
      <dgm:spPr/>
      <dgm:t>
        <a:bodyPr/>
        <a:lstStyle/>
        <a:p>
          <a:pPr algn="ctr"/>
          <a:r>
            <a:rPr lang="en-GB" sz="2400" dirty="0"/>
            <a:t>Essentially - </a:t>
          </a:r>
          <a:r>
            <a:rPr lang="en-GB" sz="2400" b="1" dirty="0"/>
            <a:t>What are we going to do?</a:t>
          </a:r>
          <a:endParaRPr lang="en-US" sz="2400" dirty="0"/>
        </a:p>
      </dgm:t>
    </dgm:pt>
    <dgm:pt modelId="{237DD3EB-F7CB-4B87-99FA-711EF0F0094D}" type="parTrans" cxnId="{FF873F61-29EB-4D39-B96F-12C4E7C09812}">
      <dgm:prSet/>
      <dgm:spPr/>
      <dgm:t>
        <a:bodyPr/>
        <a:lstStyle/>
        <a:p>
          <a:endParaRPr lang="en-US" sz="2400"/>
        </a:p>
      </dgm:t>
    </dgm:pt>
    <dgm:pt modelId="{00FA1BB4-2FE0-4395-A237-D7C70E396455}" type="sibTrans" cxnId="{FF873F61-29EB-4D39-B96F-12C4E7C09812}">
      <dgm:prSet/>
      <dgm:spPr/>
      <dgm:t>
        <a:bodyPr/>
        <a:lstStyle/>
        <a:p>
          <a:endParaRPr lang="en-US" sz="2400"/>
        </a:p>
      </dgm:t>
    </dgm:pt>
    <dgm:pt modelId="{9521F77A-8365-497B-AC0E-A45FD530C98E}">
      <dgm:prSet custT="1"/>
      <dgm:spPr/>
      <dgm:t>
        <a:bodyPr/>
        <a:lstStyle/>
        <a:p>
          <a:r>
            <a:rPr lang="en-GB" sz="2400"/>
            <a:t>For small projects an informal discussion might adequate</a:t>
          </a:r>
          <a:endParaRPr lang="en-US" sz="2400"/>
        </a:p>
      </dgm:t>
    </dgm:pt>
    <dgm:pt modelId="{548DBCAA-8449-4774-9066-6ED7694C5A96}" type="parTrans" cxnId="{52258E27-129D-4A59-BF02-78C4A4CA2576}">
      <dgm:prSet/>
      <dgm:spPr/>
      <dgm:t>
        <a:bodyPr/>
        <a:lstStyle/>
        <a:p>
          <a:endParaRPr lang="en-US" sz="2400"/>
        </a:p>
      </dgm:t>
    </dgm:pt>
    <dgm:pt modelId="{67D36C27-BDC2-4B5C-8335-B1DDD3C76CCE}" type="sibTrans" cxnId="{52258E27-129D-4A59-BF02-78C4A4CA2576}">
      <dgm:prSet/>
      <dgm:spPr/>
      <dgm:t>
        <a:bodyPr/>
        <a:lstStyle/>
        <a:p>
          <a:endParaRPr lang="en-US" sz="2400"/>
        </a:p>
      </dgm:t>
    </dgm:pt>
    <dgm:pt modelId="{ED5189AB-45B5-4EB8-9BDA-8F04A7DD3720}">
      <dgm:prSet custT="1"/>
      <dgm:spPr/>
      <dgm:t>
        <a:bodyPr/>
        <a:lstStyle/>
        <a:p>
          <a:r>
            <a:rPr lang="en-GB" sz="2400" dirty="0"/>
            <a:t>For larger projects, a more formal review and discussion processes required.</a:t>
          </a:r>
          <a:endParaRPr lang="en-US" sz="2400" dirty="0"/>
        </a:p>
      </dgm:t>
    </dgm:pt>
    <dgm:pt modelId="{63EF1724-A61D-4466-ABC5-C3F3229CD587}" type="parTrans" cxnId="{DC4E720D-964A-4A3A-B6B0-B2CBD7C5319D}">
      <dgm:prSet/>
      <dgm:spPr/>
      <dgm:t>
        <a:bodyPr/>
        <a:lstStyle/>
        <a:p>
          <a:endParaRPr lang="en-US" sz="2400"/>
        </a:p>
      </dgm:t>
    </dgm:pt>
    <dgm:pt modelId="{29235AF5-5F59-4906-A008-61893922EDD8}" type="sibTrans" cxnId="{DC4E720D-964A-4A3A-B6B0-B2CBD7C5319D}">
      <dgm:prSet/>
      <dgm:spPr/>
      <dgm:t>
        <a:bodyPr/>
        <a:lstStyle/>
        <a:p>
          <a:endParaRPr lang="en-US" sz="2400"/>
        </a:p>
      </dgm:t>
    </dgm:pt>
    <dgm:pt modelId="{07B00FCE-DBD0-4E30-A9E7-06A98E742D56}">
      <dgm:prSet custT="1"/>
      <dgm:spPr/>
      <dgm:t>
        <a:bodyPr/>
        <a:lstStyle/>
        <a:p>
          <a:r>
            <a:rPr lang="en-GB" sz="2400"/>
            <a:t>Key questions to answer should be:</a:t>
          </a:r>
          <a:endParaRPr lang="en-US" sz="2400"/>
        </a:p>
      </dgm:t>
    </dgm:pt>
    <dgm:pt modelId="{FDA9F84D-B063-425C-BFF7-CCBA9DA06D7B}" type="parTrans" cxnId="{F7A94E02-1420-4D86-B326-66B2D3E01F6C}">
      <dgm:prSet/>
      <dgm:spPr/>
      <dgm:t>
        <a:bodyPr/>
        <a:lstStyle/>
        <a:p>
          <a:endParaRPr lang="en-US" sz="2400"/>
        </a:p>
      </dgm:t>
    </dgm:pt>
    <dgm:pt modelId="{31786D97-494E-4F3F-85A7-B0F4706E749F}" type="sibTrans" cxnId="{F7A94E02-1420-4D86-B326-66B2D3E01F6C}">
      <dgm:prSet/>
      <dgm:spPr/>
      <dgm:t>
        <a:bodyPr/>
        <a:lstStyle/>
        <a:p>
          <a:endParaRPr lang="en-US" sz="2400"/>
        </a:p>
      </dgm:t>
    </dgm:pt>
    <dgm:pt modelId="{8492BC21-124F-44A1-8EDD-4227961D509D}">
      <dgm:prSet custT="1"/>
      <dgm:spPr/>
      <dgm:t>
        <a:bodyPr/>
        <a:lstStyle/>
        <a:p>
          <a:r>
            <a:rPr lang="en-GB" sz="2400" b="1" dirty="0" smtClean="0"/>
            <a:t>	(</a:t>
          </a:r>
          <a:r>
            <a:rPr lang="en-GB" sz="2400" b="1" dirty="0" err="1" smtClean="0"/>
            <a:t>i</a:t>
          </a:r>
          <a:r>
            <a:rPr lang="en-GB" sz="2400" b="1" dirty="0" smtClean="0"/>
            <a:t>) Should </a:t>
          </a:r>
          <a:r>
            <a:rPr lang="en-GB" sz="2400" b="1" dirty="0"/>
            <a:t>you do </a:t>
          </a:r>
          <a:r>
            <a:rPr lang="en-GB" sz="2400" b="1" dirty="0" smtClean="0"/>
            <a:t>it</a:t>
          </a:r>
          <a:r>
            <a:rPr lang="en-GB" sz="2400" dirty="0" smtClean="0"/>
            <a:t>? - What </a:t>
          </a:r>
          <a:r>
            <a:rPr lang="en-GB" sz="2400" dirty="0"/>
            <a:t>is the benefit and do the benefits outweigh the costs?</a:t>
          </a:r>
          <a:endParaRPr lang="en-US" sz="2400" dirty="0"/>
        </a:p>
      </dgm:t>
    </dgm:pt>
    <dgm:pt modelId="{2D0FEE0E-D558-41C3-884F-6B27F2473B23}" type="parTrans" cxnId="{66612046-9E50-47DD-8383-025B055B8174}">
      <dgm:prSet/>
      <dgm:spPr/>
      <dgm:t>
        <a:bodyPr/>
        <a:lstStyle/>
        <a:p>
          <a:endParaRPr lang="en-US" sz="2400"/>
        </a:p>
      </dgm:t>
    </dgm:pt>
    <dgm:pt modelId="{F57CA1BB-35F1-487F-9B4D-D57E58A75ED5}" type="sibTrans" cxnId="{66612046-9E50-47DD-8383-025B055B8174}">
      <dgm:prSet/>
      <dgm:spPr/>
      <dgm:t>
        <a:bodyPr/>
        <a:lstStyle/>
        <a:p>
          <a:endParaRPr lang="en-US" sz="2400"/>
        </a:p>
      </dgm:t>
    </dgm:pt>
    <dgm:pt modelId="{4ABDBA4A-7C5E-4A12-922B-A6BE5C10E2F7}">
      <dgm:prSet custT="1"/>
      <dgm:spPr/>
      <dgm:t>
        <a:bodyPr/>
        <a:lstStyle/>
        <a:p>
          <a:r>
            <a:rPr lang="en-GB" sz="2400" b="1" dirty="0" smtClean="0"/>
            <a:t>	(ii) Can </a:t>
          </a:r>
          <a:r>
            <a:rPr lang="en-GB" sz="2400" b="1" dirty="0"/>
            <a:t>you do it?</a:t>
          </a:r>
          <a:r>
            <a:rPr lang="en-GB" sz="2400" dirty="0"/>
            <a:t> </a:t>
          </a:r>
          <a:r>
            <a:rPr lang="en-GB" sz="2400" dirty="0" smtClean="0"/>
            <a:t>- Is </a:t>
          </a:r>
          <a:r>
            <a:rPr lang="en-GB" sz="2400" dirty="0"/>
            <a:t>it technically feasible and are there enough resources?</a:t>
          </a:r>
          <a:endParaRPr lang="en-US" sz="2400" dirty="0"/>
        </a:p>
      </dgm:t>
    </dgm:pt>
    <dgm:pt modelId="{8177D376-38E5-47A7-A35C-E43C9E3E9884}" type="parTrans" cxnId="{1F9417DC-439E-4652-BBEF-0E26189CE350}">
      <dgm:prSet/>
      <dgm:spPr/>
      <dgm:t>
        <a:bodyPr/>
        <a:lstStyle/>
        <a:p>
          <a:endParaRPr lang="en-US" sz="2400"/>
        </a:p>
      </dgm:t>
    </dgm:pt>
    <dgm:pt modelId="{CCC52D9C-81BF-4B2B-B24F-AAA70F7797BF}" type="sibTrans" cxnId="{1F9417DC-439E-4652-BBEF-0E26189CE350}">
      <dgm:prSet/>
      <dgm:spPr/>
      <dgm:t>
        <a:bodyPr/>
        <a:lstStyle/>
        <a:p>
          <a:endParaRPr lang="en-US" sz="2400"/>
        </a:p>
      </dgm:t>
    </dgm:pt>
    <dgm:pt modelId="{35DBE5F5-091A-4BC5-9854-57E0CC7E7112}" type="pres">
      <dgm:prSet presAssocID="{FC80A3DB-EA19-4593-89A3-B11170B54B7D}" presName="linear" presStyleCnt="0">
        <dgm:presLayoutVars>
          <dgm:animLvl val="lvl"/>
          <dgm:resizeHandles val="exact"/>
        </dgm:presLayoutVars>
      </dgm:prSet>
      <dgm:spPr/>
      <dgm:t>
        <a:bodyPr/>
        <a:lstStyle/>
        <a:p>
          <a:endParaRPr lang="en-US"/>
        </a:p>
      </dgm:t>
    </dgm:pt>
    <dgm:pt modelId="{DDCD22D8-6A40-42A1-82F4-D3341C2AB9F2}" type="pres">
      <dgm:prSet presAssocID="{3ADF3A6E-3781-4324-A1F0-A8B6D6032094}" presName="parentText" presStyleLbl="node1" presStyleIdx="0" presStyleCnt="6">
        <dgm:presLayoutVars>
          <dgm:chMax val="0"/>
          <dgm:bulletEnabled val="1"/>
        </dgm:presLayoutVars>
      </dgm:prSet>
      <dgm:spPr/>
      <dgm:t>
        <a:bodyPr/>
        <a:lstStyle/>
        <a:p>
          <a:endParaRPr lang="en-US"/>
        </a:p>
      </dgm:t>
    </dgm:pt>
    <dgm:pt modelId="{A5D3D553-3F09-402C-AD55-506CC36C4AF0}" type="pres">
      <dgm:prSet presAssocID="{00FA1BB4-2FE0-4395-A237-D7C70E396455}" presName="spacer" presStyleCnt="0"/>
      <dgm:spPr/>
    </dgm:pt>
    <dgm:pt modelId="{D96DAF5B-6FEF-4F38-9231-83BB357D4D8A}" type="pres">
      <dgm:prSet presAssocID="{9521F77A-8365-497B-AC0E-A45FD530C98E}" presName="parentText" presStyleLbl="node1" presStyleIdx="1" presStyleCnt="6">
        <dgm:presLayoutVars>
          <dgm:chMax val="0"/>
          <dgm:bulletEnabled val="1"/>
        </dgm:presLayoutVars>
      </dgm:prSet>
      <dgm:spPr/>
      <dgm:t>
        <a:bodyPr/>
        <a:lstStyle/>
        <a:p>
          <a:endParaRPr lang="en-US"/>
        </a:p>
      </dgm:t>
    </dgm:pt>
    <dgm:pt modelId="{D0E44F02-AA16-414F-8855-F283A110A79C}" type="pres">
      <dgm:prSet presAssocID="{67D36C27-BDC2-4B5C-8335-B1DDD3C76CCE}" presName="spacer" presStyleCnt="0"/>
      <dgm:spPr/>
    </dgm:pt>
    <dgm:pt modelId="{57BCA58F-3F9A-4973-A3A6-387D0755965B}" type="pres">
      <dgm:prSet presAssocID="{ED5189AB-45B5-4EB8-9BDA-8F04A7DD3720}" presName="parentText" presStyleLbl="node1" presStyleIdx="2" presStyleCnt="6">
        <dgm:presLayoutVars>
          <dgm:chMax val="0"/>
          <dgm:bulletEnabled val="1"/>
        </dgm:presLayoutVars>
      </dgm:prSet>
      <dgm:spPr/>
      <dgm:t>
        <a:bodyPr/>
        <a:lstStyle/>
        <a:p>
          <a:endParaRPr lang="en-US"/>
        </a:p>
      </dgm:t>
    </dgm:pt>
    <dgm:pt modelId="{8685A266-FF7C-423B-A1FE-98FF6A48F1B9}" type="pres">
      <dgm:prSet presAssocID="{29235AF5-5F59-4906-A008-61893922EDD8}" presName="spacer" presStyleCnt="0"/>
      <dgm:spPr/>
    </dgm:pt>
    <dgm:pt modelId="{95E6B920-94E5-4A59-8F87-B06D7D7DA82F}" type="pres">
      <dgm:prSet presAssocID="{07B00FCE-DBD0-4E30-A9E7-06A98E742D56}" presName="parentText" presStyleLbl="node1" presStyleIdx="3" presStyleCnt="6">
        <dgm:presLayoutVars>
          <dgm:chMax val="0"/>
          <dgm:bulletEnabled val="1"/>
        </dgm:presLayoutVars>
      </dgm:prSet>
      <dgm:spPr/>
      <dgm:t>
        <a:bodyPr/>
        <a:lstStyle/>
        <a:p>
          <a:endParaRPr lang="en-US"/>
        </a:p>
      </dgm:t>
    </dgm:pt>
    <dgm:pt modelId="{E3632C2B-E531-49D5-8709-C218AB3A107A}" type="pres">
      <dgm:prSet presAssocID="{31786D97-494E-4F3F-85A7-B0F4706E749F}" presName="spacer" presStyleCnt="0"/>
      <dgm:spPr/>
    </dgm:pt>
    <dgm:pt modelId="{DC786EBA-F093-4FD5-979D-78FA96098A67}" type="pres">
      <dgm:prSet presAssocID="{8492BC21-124F-44A1-8EDD-4227961D509D}" presName="parentText" presStyleLbl="node1" presStyleIdx="4" presStyleCnt="6">
        <dgm:presLayoutVars>
          <dgm:chMax val="0"/>
          <dgm:bulletEnabled val="1"/>
        </dgm:presLayoutVars>
      </dgm:prSet>
      <dgm:spPr/>
      <dgm:t>
        <a:bodyPr/>
        <a:lstStyle/>
        <a:p>
          <a:endParaRPr lang="en-US"/>
        </a:p>
      </dgm:t>
    </dgm:pt>
    <dgm:pt modelId="{C19171E2-EFA4-4F00-BE65-8F1F905D19B3}" type="pres">
      <dgm:prSet presAssocID="{F57CA1BB-35F1-487F-9B4D-D57E58A75ED5}" presName="spacer" presStyleCnt="0"/>
      <dgm:spPr/>
    </dgm:pt>
    <dgm:pt modelId="{1C93A834-5020-4AF6-8717-494835DDFD16}" type="pres">
      <dgm:prSet presAssocID="{4ABDBA4A-7C5E-4A12-922B-A6BE5C10E2F7}" presName="parentText" presStyleLbl="node1" presStyleIdx="5" presStyleCnt="6">
        <dgm:presLayoutVars>
          <dgm:chMax val="0"/>
          <dgm:bulletEnabled val="1"/>
        </dgm:presLayoutVars>
      </dgm:prSet>
      <dgm:spPr/>
      <dgm:t>
        <a:bodyPr/>
        <a:lstStyle/>
        <a:p>
          <a:endParaRPr lang="en-US"/>
        </a:p>
      </dgm:t>
    </dgm:pt>
  </dgm:ptLst>
  <dgm:cxnLst>
    <dgm:cxn modelId="{FF873F61-29EB-4D39-B96F-12C4E7C09812}" srcId="{FC80A3DB-EA19-4593-89A3-B11170B54B7D}" destId="{3ADF3A6E-3781-4324-A1F0-A8B6D6032094}" srcOrd="0" destOrd="0" parTransId="{237DD3EB-F7CB-4B87-99FA-711EF0F0094D}" sibTransId="{00FA1BB4-2FE0-4395-A237-D7C70E396455}"/>
    <dgm:cxn modelId="{1F9417DC-439E-4652-BBEF-0E26189CE350}" srcId="{FC80A3DB-EA19-4593-89A3-B11170B54B7D}" destId="{4ABDBA4A-7C5E-4A12-922B-A6BE5C10E2F7}" srcOrd="5" destOrd="0" parTransId="{8177D376-38E5-47A7-A35C-E43C9E3E9884}" sibTransId="{CCC52D9C-81BF-4B2B-B24F-AAA70F7797BF}"/>
    <dgm:cxn modelId="{DC4E720D-964A-4A3A-B6B0-B2CBD7C5319D}" srcId="{FC80A3DB-EA19-4593-89A3-B11170B54B7D}" destId="{ED5189AB-45B5-4EB8-9BDA-8F04A7DD3720}" srcOrd="2" destOrd="0" parTransId="{63EF1724-A61D-4466-ABC5-C3F3229CD587}" sibTransId="{29235AF5-5F59-4906-A008-61893922EDD8}"/>
    <dgm:cxn modelId="{66612046-9E50-47DD-8383-025B055B8174}" srcId="{FC80A3DB-EA19-4593-89A3-B11170B54B7D}" destId="{8492BC21-124F-44A1-8EDD-4227961D509D}" srcOrd="4" destOrd="0" parTransId="{2D0FEE0E-D558-41C3-884F-6B27F2473B23}" sibTransId="{F57CA1BB-35F1-487F-9B4D-D57E58A75ED5}"/>
    <dgm:cxn modelId="{4DE08C29-FF6F-46BE-BDEA-AAF5758929AC}" type="presOf" srcId="{9521F77A-8365-497B-AC0E-A45FD530C98E}" destId="{D96DAF5B-6FEF-4F38-9231-83BB357D4D8A}" srcOrd="0" destOrd="0" presId="urn:microsoft.com/office/officeart/2005/8/layout/vList2"/>
    <dgm:cxn modelId="{52258E27-129D-4A59-BF02-78C4A4CA2576}" srcId="{FC80A3DB-EA19-4593-89A3-B11170B54B7D}" destId="{9521F77A-8365-497B-AC0E-A45FD530C98E}" srcOrd="1" destOrd="0" parTransId="{548DBCAA-8449-4774-9066-6ED7694C5A96}" sibTransId="{67D36C27-BDC2-4B5C-8335-B1DDD3C76CCE}"/>
    <dgm:cxn modelId="{18F37B33-AC3B-4A67-B012-4876B23D6CF0}" type="presOf" srcId="{8492BC21-124F-44A1-8EDD-4227961D509D}" destId="{DC786EBA-F093-4FD5-979D-78FA96098A67}" srcOrd="0" destOrd="0" presId="urn:microsoft.com/office/officeart/2005/8/layout/vList2"/>
    <dgm:cxn modelId="{1F4F1D67-AB78-473E-ACA1-BACD5B9120B0}" type="presOf" srcId="{ED5189AB-45B5-4EB8-9BDA-8F04A7DD3720}" destId="{57BCA58F-3F9A-4973-A3A6-387D0755965B}" srcOrd="0" destOrd="0" presId="urn:microsoft.com/office/officeart/2005/8/layout/vList2"/>
    <dgm:cxn modelId="{2962CB6C-AFA9-406E-B0DE-467F33BBCD8D}" type="presOf" srcId="{4ABDBA4A-7C5E-4A12-922B-A6BE5C10E2F7}" destId="{1C93A834-5020-4AF6-8717-494835DDFD16}" srcOrd="0" destOrd="0" presId="urn:microsoft.com/office/officeart/2005/8/layout/vList2"/>
    <dgm:cxn modelId="{810C9B95-9861-469E-80D9-84993A6D05E5}" type="presOf" srcId="{FC80A3DB-EA19-4593-89A3-B11170B54B7D}" destId="{35DBE5F5-091A-4BC5-9854-57E0CC7E7112}" srcOrd="0" destOrd="0" presId="urn:microsoft.com/office/officeart/2005/8/layout/vList2"/>
    <dgm:cxn modelId="{8E521D7F-5273-424D-9125-53A0F7D554FF}" type="presOf" srcId="{3ADF3A6E-3781-4324-A1F0-A8B6D6032094}" destId="{DDCD22D8-6A40-42A1-82F4-D3341C2AB9F2}" srcOrd="0" destOrd="0" presId="urn:microsoft.com/office/officeart/2005/8/layout/vList2"/>
    <dgm:cxn modelId="{F7A94E02-1420-4D86-B326-66B2D3E01F6C}" srcId="{FC80A3DB-EA19-4593-89A3-B11170B54B7D}" destId="{07B00FCE-DBD0-4E30-A9E7-06A98E742D56}" srcOrd="3" destOrd="0" parTransId="{FDA9F84D-B063-425C-BFF7-CCBA9DA06D7B}" sibTransId="{31786D97-494E-4F3F-85A7-B0F4706E749F}"/>
    <dgm:cxn modelId="{3A1E9713-6C53-4A34-BDDF-252CCE08B902}" type="presOf" srcId="{07B00FCE-DBD0-4E30-A9E7-06A98E742D56}" destId="{95E6B920-94E5-4A59-8F87-B06D7D7DA82F}" srcOrd="0" destOrd="0" presId="urn:microsoft.com/office/officeart/2005/8/layout/vList2"/>
    <dgm:cxn modelId="{EF76D8DA-1275-4A93-9F29-89995FD524A0}" type="presParOf" srcId="{35DBE5F5-091A-4BC5-9854-57E0CC7E7112}" destId="{DDCD22D8-6A40-42A1-82F4-D3341C2AB9F2}" srcOrd="0" destOrd="0" presId="urn:microsoft.com/office/officeart/2005/8/layout/vList2"/>
    <dgm:cxn modelId="{F7A02358-AF56-4B94-B354-D2611A1EEB7A}" type="presParOf" srcId="{35DBE5F5-091A-4BC5-9854-57E0CC7E7112}" destId="{A5D3D553-3F09-402C-AD55-506CC36C4AF0}" srcOrd="1" destOrd="0" presId="urn:microsoft.com/office/officeart/2005/8/layout/vList2"/>
    <dgm:cxn modelId="{E18608DB-4252-4CBE-A04F-4411303C6A92}" type="presParOf" srcId="{35DBE5F5-091A-4BC5-9854-57E0CC7E7112}" destId="{D96DAF5B-6FEF-4F38-9231-83BB357D4D8A}" srcOrd="2" destOrd="0" presId="urn:microsoft.com/office/officeart/2005/8/layout/vList2"/>
    <dgm:cxn modelId="{3ED1632D-37DB-4AB2-9262-2078557F0BF2}" type="presParOf" srcId="{35DBE5F5-091A-4BC5-9854-57E0CC7E7112}" destId="{D0E44F02-AA16-414F-8855-F283A110A79C}" srcOrd="3" destOrd="0" presId="urn:microsoft.com/office/officeart/2005/8/layout/vList2"/>
    <dgm:cxn modelId="{44C14E03-49F3-4F3C-BD49-1D8B6B10B0FF}" type="presParOf" srcId="{35DBE5F5-091A-4BC5-9854-57E0CC7E7112}" destId="{57BCA58F-3F9A-4973-A3A6-387D0755965B}" srcOrd="4" destOrd="0" presId="urn:microsoft.com/office/officeart/2005/8/layout/vList2"/>
    <dgm:cxn modelId="{B02C1E59-741C-495C-9FC0-4B9B48F6B402}" type="presParOf" srcId="{35DBE5F5-091A-4BC5-9854-57E0CC7E7112}" destId="{8685A266-FF7C-423B-A1FE-98FF6A48F1B9}" srcOrd="5" destOrd="0" presId="urn:microsoft.com/office/officeart/2005/8/layout/vList2"/>
    <dgm:cxn modelId="{326887F8-6DD0-421E-9759-CD08F2B75460}" type="presParOf" srcId="{35DBE5F5-091A-4BC5-9854-57E0CC7E7112}" destId="{95E6B920-94E5-4A59-8F87-B06D7D7DA82F}" srcOrd="6" destOrd="0" presId="urn:microsoft.com/office/officeart/2005/8/layout/vList2"/>
    <dgm:cxn modelId="{1459F366-BE7B-4E3D-9E52-8B25B87BFED4}" type="presParOf" srcId="{35DBE5F5-091A-4BC5-9854-57E0CC7E7112}" destId="{E3632C2B-E531-49D5-8709-C218AB3A107A}" srcOrd="7" destOrd="0" presId="urn:microsoft.com/office/officeart/2005/8/layout/vList2"/>
    <dgm:cxn modelId="{1B46F39D-8D58-42C6-B587-98080F911B73}" type="presParOf" srcId="{35DBE5F5-091A-4BC5-9854-57E0CC7E7112}" destId="{DC786EBA-F093-4FD5-979D-78FA96098A67}" srcOrd="8" destOrd="0" presId="urn:microsoft.com/office/officeart/2005/8/layout/vList2"/>
    <dgm:cxn modelId="{EB32F740-FED0-4A11-8E5C-20D570D810A8}" type="presParOf" srcId="{35DBE5F5-091A-4BC5-9854-57E0CC7E7112}" destId="{C19171E2-EFA4-4F00-BE65-8F1F905D19B3}" srcOrd="9" destOrd="0" presId="urn:microsoft.com/office/officeart/2005/8/layout/vList2"/>
    <dgm:cxn modelId="{063FF68A-AB9B-4295-8676-27654DA909DE}" type="presParOf" srcId="{35DBE5F5-091A-4BC5-9854-57E0CC7E7112}" destId="{1C93A834-5020-4AF6-8717-494835DDFD16}" srcOrd="1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64BBFB9-5D61-4415-81B2-E31A923BA9FB}" type="doc">
      <dgm:prSet loTypeId="urn:microsoft.com/office/officeart/2016/7/layout/RepeatingBendingProcessNew" loCatId="process" qsTypeId="urn:microsoft.com/office/officeart/2005/8/quickstyle/simple1" qsCatId="simple" csTypeId="urn:microsoft.com/office/officeart/2005/8/colors/colorful2" csCatId="colorful"/>
      <dgm:spPr/>
      <dgm:t>
        <a:bodyPr/>
        <a:lstStyle/>
        <a:p>
          <a:endParaRPr lang="en-US"/>
        </a:p>
      </dgm:t>
    </dgm:pt>
    <dgm:pt modelId="{3937203A-FCAD-4C1A-84FF-93ED4E901E4A}">
      <dgm:prSet custT="1"/>
      <dgm:spPr/>
      <dgm:t>
        <a:bodyPr/>
        <a:lstStyle/>
        <a:p>
          <a:r>
            <a:rPr lang="en-GB" sz="2000" dirty="0"/>
            <a:t>Review the reasons for the project.</a:t>
          </a:r>
          <a:endParaRPr lang="en-US" sz="2000" dirty="0"/>
        </a:p>
      </dgm:t>
    </dgm:pt>
    <dgm:pt modelId="{271D39D3-B4DF-49F9-91AB-F20D6A5EEC0B}" type="parTrans" cxnId="{0DC1E5F1-9EE9-40DE-B3BE-9F3E72B14ACB}">
      <dgm:prSet/>
      <dgm:spPr/>
      <dgm:t>
        <a:bodyPr/>
        <a:lstStyle/>
        <a:p>
          <a:endParaRPr lang="en-US" sz="2000"/>
        </a:p>
      </dgm:t>
    </dgm:pt>
    <dgm:pt modelId="{D6F03D17-CDE6-4966-8B6B-8B4A0AF9989A}" type="sibTrans" cxnId="{0DC1E5F1-9EE9-40DE-B3BE-9F3E72B14ACB}">
      <dgm:prSet custT="1"/>
      <dgm:spPr/>
      <dgm:t>
        <a:bodyPr/>
        <a:lstStyle/>
        <a:p>
          <a:endParaRPr lang="en-US" sz="600"/>
        </a:p>
      </dgm:t>
    </dgm:pt>
    <dgm:pt modelId="{4D5A2754-E62E-4AB1-8FDF-25EC76BD2BD6}">
      <dgm:prSet custT="1"/>
      <dgm:spPr/>
      <dgm:t>
        <a:bodyPr/>
        <a:lstStyle/>
        <a:p>
          <a:r>
            <a:rPr lang="en-GB" sz="2000"/>
            <a:t>Describing detail what results are to be produced.</a:t>
          </a:r>
          <a:endParaRPr lang="en-US" sz="2000"/>
        </a:p>
      </dgm:t>
    </dgm:pt>
    <dgm:pt modelId="{BF69540A-E168-481A-90BE-3FCDC0A6D8D7}" type="parTrans" cxnId="{63314A68-E609-4509-A945-562EB0DCC3AB}">
      <dgm:prSet/>
      <dgm:spPr/>
      <dgm:t>
        <a:bodyPr/>
        <a:lstStyle/>
        <a:p>
          <a:endParaRPr lang="en-US" sz="2000"/>
        </a:p>
      </dgm:t>
    </dgm:pt>
    <dgm:pt modelId="{D6849CD8-1A76-4E2C-908C-241E9CF3B523}" type="sibTrans" cxnId="{63314A68-E609-4509-A945-562EB0DCC3AB}">
      <dgm:prSet custT="1"/>
      <dgm:spPr/>
      <dgm:t>
        <a:bodyPr/>
        <a:lstStyle/>
        <a:p>
          <a:endParaRPr lang="en-US" sz="600"/>
        </a:p>
      </dgm:t>
    </dgm:pt>
    <dgm:pt modelId="{404346BA-4AEB-44EA-8906-AF80057BC498}">
      <dgm:prSet custT="1"/>
      <dgm:spPr/>
      <dgm:t>
        <a:bodyPr/>
        <a:lstStyle/>
        <a:p>
          <a:r>
            <a:rPr lang="en-GB" sz="2000"/>
            <a:t>Create a list of all the work to be performed.</a:t>
          </a:r>
          <a:endParaRPr lang="en-US" sz="2000"/>
        </a:p>
      </dgm:t>
    </dgm:pt>
    <dgm:pt modelId="{9DF57B88-7597-4EC5-B12A-96F2843AF4E7}" type="parTrans" cxnId="{AF94BE10-FEF8-46B9-9114-B32FBAD0B323}">
      <dgm:prSet/>
      <dgm:spPr/>
      <dgm:t>
        <a:bodyPr/>
        <a:lstStyle/>
        <a:p>
          <a:endParaRPr lang="en-US" sz="2000"/>
        </a:p>
      </dgm:t>
    </dgm:pt>
    <dgm:pt modelId="{8AE73DBA-3EF8-4C55-A48B-953175213853}" type="sibTrans" cxnId="{AF94BE10-FEF8-46B9-9114-B32FBAD0B323}">
      <dgm:prSet custT="1"/>
      <dgm:spPr/>
      <dgm:t>
        <a:bodyPr/>
        <a:lstStyle/>
        <a:p>
          <a:endParaRPr lang="en-US" sz="600"/>
        </a:p>
      </dgm:t>
    </dgm:pt>
    <dgm:pt modelId="{3D4CA051-BC71-4576-BCC1-A20442762F5C}">
      <dgm:prSet custT="1"/>
      <dgm:spPr/>
      <dgm:t>
        <a:bodyPr/>
        <a:lstStyle/>
        <a:p>
          <a:r>
            <a:rPr lang="en-GB" sz="2000"/>
            <a:t>Produce a detailed project schedule.</a:t>
          </a:r>
          <a:endParaRPr lang="en-US" sz="2000"/>
        </a:p>
      </dgm:t>
    </dgm:pt>
    <dgm:pt modelId="{25D45EE0-453B-4FB5-A48C-A0E4C7B8B9B0}" type="parTrans" cxnId="{A861ECC1-EA24-4DEC-84C6-B12D987FC55D}">
      <dgm:prSet/>
      <dgm:spPr/>
      <dgm:t>
        <a:bodyPr/>
        <a:lstStyle/>
        <a:p>
          <a:endParaRPr lang="en-US" sz="2000"/>
        </a:p>
      </dgm:t>
    </dgm:pt>
    <dgm:pt modelId="{B29D1BC9-5C4A-4758-9692-FE104D85219C}" type="sibTrans" cxnId="{A861ECC1-EA24-4DEC-84C6-B12D987FC55D}">
      <dgm:prSet custT="1"/>
      <dgm:spPr/>
      <dgm:t>
        <a:bodyPr/>
        <a:lstStyle/>
        <a:p>
          <a:endParaRPr lang="en-US" sz="600"/>
        </a:p>
      </dgm:t>
    </dgm:pt>
    <dgm:pt modelId="{C6A7ABB3-1CFC-4EB1-9C73-DE4A76C80BCE}">
      <dgm:prSet custT="1"/>
      <dgm:spPr/>
      <dgm:t>
        <a:bodyPr/>
        <a:lstStyle/>
        <a:p>
          <a:r>
            <a:rPr lang="en-GB" sz="2000"/>
            <a:t>Calculate budgets.</a:t>
          </a:r>
          <a:endParaRPr lang="en-US" sz="2000"/>
        </a:p>
      </dgm:t>
    </dgm:pt>
    <dgm:pt modelId="{1360C867-CE7F-4031-9ED7-E39B9E837908}" type="parTrans" cxnId="{B0344239-2A8A-4BD4-A6C0-B9A2730C2BFD}">
      <dgm:prSet/>
      <dgm:spPr/>
      <dgm:t>
        <a:bodyPr/>
        <a:lstStyle/>
        <a:p>
          <a:endParaRPr lang="en-US" sz="2000"/>
        </a:p>
      </dgm:t>
    </dgm:pt>
    <dgm:pt modelId="{4B13268C-373E-47C0-8422-D8638D283D58}" type="sibTrans" cxnId="{B0344239-2A8A-4BD4-A6C0-B9A2730C2BFD}">
      <dgm:prSet custT="1"/>
      <dgm:spPr/>
      <dgm:t>
        <a:bodyPr/>
        <a:lstStyle/>
        <a:p>
          <a:endParaRPr lang="en-US" sz="600"/>
        </a:p>
      </dgm:t>
    </dgm:pt>
    <dgm:pt modelId="{F0B4320C-E914-4A42-9A2E-DA67F1A93DEE}">
      <dgm:prSet custT="1"/>
      <dgm:spPr/>
      <dgm:t>
        <a:bodyPr/>
        <a:lstStyle/>
        <a:p>
          <a:r>
            <a:rPr lang="en-GB" sz="2000"/>
            <a:t>Describe how risk is to be managed.</a:t>
          </a:r>
          <a:endParaRPr lang="en-US" sz="2000"/>
        </a:p>
      </dgm:t>
    </dgm:pt>
    <dgm:pt modelId="{6F30E897-02F6-4A28-BCDE-B2335587F428}" type="parTrans" cxnId="{70A0655E-812D-4383-A36A-B7C620ACEA2E}">
      <dgm:prSet/>
      <dgm:spPr/>
      <dgm:t>
        <a:bodyPr/>
        <a:lstStyle/>
        <a:p>
          <a:endParaRPr lang="en-US" sz="2000"/>
        </a:p>
      </dgm:t>
    </dgm:pt>
    <dgm:pt modelId="{E6C77A50-95D2-4716-9351-A2540DA63062}" type="sibTrans" cxnId="{70A0655E-812D-4383-A36A-B7C620ACEA2E}">
      <dgm:prSet custT="1"/>
      <dgm:spPr/>
      <dgm:t>
        <a:bodyPr/>
        <a:lstStyle/>
        <a:p>
          <a:endParaRPr lang="en-US" sz="600"/>
        </a:p>
      </dgm:t>
    </dgm:pt>
    <dgm:pt modelId="{9F20D6E2-1FB1-4E73-88B0-6EEB47BB4C72}">
      <dgm:prSet custT="1"/>
      <dgm:spPr/>
      <dgm:t>
        <a:bodyPr/>
        <a:lstStyle/>
        <a:p>
          <a:r>
            <a:rPr lang="en-GB" sz="2000"/>
            <a:t>Identify any assumptions about the project.</a:t>
          </a:r>
          <a:endParaRPr lang="en-US" sz="2000"/>
        </a:p>
      </dgm:t>
    </dgm:pt>
    <dgm:pt modelId="{8674D99D-4070-4DBB-B533-7A1A21FE5421}" type="parTrans" cxnId="{9FD821E8-F7F9-4068-9582-AF5108F7B0D5}">
      <dgm:prSet/>
      <dgm:spPr/>
      <dgm:t>
        <a:bodyPr/>
        <a:lstStyle/>
        <a:p>
          <a:endParaRPr lang="en-US" sz="2000"/>
        </a:p>
      </dgm:t>
    </dgm:pt>
    <dgm:pt modelId="{6DF8E890-09A9-4E15-8D29-45C227578D06}" type="sibTrans" cxnId="{9FD821E8-F7F9-4068-9582-AF5108F7B0D5}">
      <dgm:prSet custT="1"/>
      <dgm:spPr/>
      <dgm:t>
        <a:bodyPr/>
        <a:lstStyle/>
        <a:p>
          <a:endParaRPr lang="en-US" sz="600"/>
        </a:p>
      </dgm:t>
    </dgm:pt>
    <dgm:pt modelId="{43BD26DA-ED2D-43CE-B699-0AC705ECF932}">
      <dgm:prSet custT="1"/>
      <dgm:spPr/>
      <dgm:t>
        <a:bodyPr/>
        <a:lstStyle/>
        <a:p>
          <a:r>
            <a:rPr lang="en-GB" sz="2000"/>
            <a:t>Identify and define the roles of the project’s team members.</a:t>
          </a:r>
          <a:endParaRPr lang="en-US" sz="2000"/>
        </a:p>
      </dgm:t>
    </dgm:pt>
    <dgm:pt modelId="{99997BD2-3668-4330-95C9-36EBB0764058}" type="parTrans" cxnId="{AA639776-ADE6-4ED4-AA69-4DDF787E2AA5}">
      <dgm:prSet/>
      <dgm:spPr/>
      <dgm:t>
        <a:bodyPr/>
        <a:lstStyle/>
        <a:p>
          <a:endParaRPr lang="en-US" sz="2000"/>
        </a:p>
      </dgm:t>
    </dgm:pt>
    <dgm:pt modelId="{9E84F0F6-5A10-411F-A954-6746FF26A942}" type="sibTrans" cxnId="{AA639776-ADE6-4ED4-AA69-4DDF787E2AA5}">
      <dgm:prSet/>
      <dgm:spPr/>
      <dgm:t>
        <a:bodyPr/>
        <a:lstStyle/>
        <a:p>
          <a:endParaRPr lang="en-US" sz="2000"/>
        </a:p>
      </dgm:t>
    </dgm:pt>
    <dgm:pt modelId="{91D1BB95-701F-4703-8275-75FE173AE411}" type="pres">
      <dgm:prSet presAssocID="{164BBFB9-5D61-4415-81B2-E31A923BA9FB}" presName="Name0" presStyleCnt="0">
        <dgm:presLayoutVars>
          <dgm:dir/>
          <dgm:resizeHandles val="exact"/>
        </dgm:presLayoutVars>
      </dgm:prSet>
      <dgm:spPr/>
      <dgm:t>
        <a:bodyPr/>
        <a:lstStyle/>
        <a:p>
          <a:endParaRPr lang="en-US"/>
        </a:p>
      </dgm:t>
    </dgm:pt>
    <dgm:pt modelId="{0234DB6C-AACF-4266-80A1-FA64DD17985C}" type="pres">
      <dgm:prSet presAssocID="{3937203A-FCAD-4C1A-84FF-93ED4E901E4A}" presName="node" presStyleLbl="node1" presStyleIdx="0" presStyleCnt="8">
        <dgm:presLayoutVars>
          <dgm:bulletEnabled val="1"/>
        </dgm:presLayoutVars>
      </dgm:prSet>
      <dgm:spPr/>
      <dgm:t>
        <a:bodyPr/>
        <a:lstStyle/>
        <a:p>
          <a:endParaRPr lang="en-US"/>
        </a:p>
      </dgm:t>
    </dgm:pt>
    <dgm:pt modelId="{2981EF54-F284-4146-8FA0-917B3A243F47}" type="pres">
      <dgm:prSet presAssocID="{D6F03D17-CDE6-4966-8B6B-8B4A0AF9989A}" presName="sibTrans" presStyleLbl="sibTrans1D1" presStyleIdx="0" presStyleCnt="7"/>
      <dgm:spPr/>
      <dgm:t>
        <a:bodyPr/>
        <a:lstStyle/>
        <a:p>
          <a:endParaRPr lang="en-US"/>
        </a:p>
      </dgm:t>
    </dgm:pt>
    <dgm:pt modelId="{A7A411FD-E2DB-4662-90C6-8DA11F369B5E}" type="pres">
      <dgm:prSet presAssocID="{D6F03D17-CDE6-4966-8B6B-8B4A0AF9989A}" presName="connectorText" presStyleLbl="sibTrans1D1" presStyleIdx="0" presStyleCnt="7"/>
      <dgm:spPr/>
      <dgm:t>
        <a:bodyPr/>
        <a:lstStyle/>
        <a:p>
          <a:endParaRPr lang="en-US"/>
        </a:p>
      </dgm:t>
    </dgm:pt>
    <dgm:pt modelId="{3FD50A2A-CF69-44A6-A883-02ABFC09FE53}" type="pres">
      <dgm:prSet presAssocID="{4D5A2754-E62E-4AB1-8FDF-25EC76BD2BD6}" presName="node" presStyleLbl="node1" presStyleIdx="1" presStyleCnt="8">
        <dgm:presLayoutVars>
          <dgm:bulletEnabled val="1"/>
        </dgm:presLayoutVars>
      </dgm:prSet>
      <dgm:spPr/>
      <dgm:t>
        <a:bodyPr/>
        <a:lstStyle/>
        <a:p>
          <a:endParaRPr lang="en-US"/>
        </a:p>
      </dgm:t>
    </dgm:pt>
    <dgm:pt modelId="{21024E7F-657D-48B7-8239-CFDBF48F54E6}" type="pres">
      <dgm:prSet presAssocID="{D6849CD8-1A76-4E2C-908C-241E9CF3B523}" presName="sibTrans" presStyleLbl="sibTrans1D1" presStyleIdx="1" presStyleCnt="7"/>
      <dgm:spPr/>
      <dgm:t>
        <a:bodyPr/>
        <a:lstStyle/>
        <a:p>
          <a:endParaRPr lang="en-US"/>
        </a:p>
      </dgm:t>
    </dgm:pt>
    <dgm:pt modelId="{A3D10CED-3860-4DF3-971D-634C1374CC33}" type="pres">
      <dgm:prSet presAssocID="{D6849CD8-1A76-4E2C-908C-241E9CF3B523}" presName="connectorText" presStyleLbl="sibTrans1D1" presStyleIdx="1" presStyleCnt="7"/>
      <dgm:spPr/>
      <dgm:t>
        <a:bodyPr/>
        <a:lstStyle/>
        <a:p>
          <a:endParaRPr lang="en-US"/>
        </a:p>
      </dgm:t>
    </dgm:pt>
    <dgm:pt modelId="{DADC4FB5-EC53-43DD-8B2C-2689BB15CD8B}" type="pres">
      <dgm:prSet presAssocID="{404346BA-4AEB-44EA-8906-AF80057BC498}" presName="node" presStyleLbl="node1" presStyleIdx="2" presStyleCnt="8">
        <dgm:presLayoutVars>
          <dgm:bulletEnabled val="1"/>
        </dgm:presLayoutVars>
      </dgm:prSet>
      <dgm:spPr/>
      <dgm:t>
        <a:bodyPr/>
        <a:lstStyle/>
        <a:p>
          <a:endParaRPr lang="en-US"/>
        </a:p>
      </dgm:t>
    </dgm:pt>
    <dgm:pt modelId="{BC27B711-C2DC-4CF7-A2C4-F4A34D93AA85}" type="pres">
      <dgm:prSet presAssocID="{8AE73DBA-3EF8-4C55-A48B-953175213853}" presName="sibTrans" presStyleLbl="sibTrans1D1" presStyleIdx="2" presStyleCnt="7"/>
      <dgm:spPr/>
      <dgm:t>
        <a:bodyPr/>
        <a:lstStyle/>
        <a:p>
          <a:endParaRPr lang="en-US"/>
        </a:p>
      </dgm:t>
    </dgm:pt>
    <dgm:pt modelId="{309E89AF-2C27-4E6E-BC77-2CDC2BD75BA7}" type="pres">
      <dgm:prSet presAssocID="{8AE73DBA-3EF8-4C55-A48B-953175213853}" presName="connectorText" presStyleLbl="sibTrans1D1" presStyleIdx="2" presStyleCnt="7"/>
      <dgm:spPr/>
      <dgm:t>
        <a:bodyPr/>
        <a:lstStyle/>
        <a:p>
          <a:endParaRPr lang="en-US"/>
        </a:p>
      </dgm:t>
    </dgm:pt>
    <dgm:pt modelId="{6B51BCB9-4F64-4CE7-BEEA-F1A57EAA9582}" type="pres">
      <dgm:prSet presAssocID="{3D4CA051-BC71-4576-BCC1-A20442762F5C}" presName="node" presStyleLbl="node1" presStyleIdx="3" presStyleCnt="8">
        <dgm:presLayoutVars>
          <dgm:bulletEnabled val="1"/>
        </dgm:presLayoutVars>
      </dgm:prSet>
      <dgm:spPr/>
      <dgm:t>
        <a:bodyPr/>
        <a:lstStyle/>
        <a:p>
          <a:endParaRPr lang="en-US"/>
        </a:p>
      </dgm:t>
    </dgm:pt>
    <dgm:pt modelId="{FF5CF722-EAD1-40E0-ADF4-4ABE2DDD892E}" type="pres">
      <dgm:prSet presAssocID="{B29D1BC9-5C4A-4758-9692-FE104D85219C}" presName="sibTrans" presStyleLbl="sibTrans1D1" presStyleIdx="3" presStyleCnt="7"/>
      <dgm:spPr/>
      <dgm:t>
        <a:bodyPr/>
        <a:lstStyle/>
        <a:p>
          <a:endParaRPr lang="en-US"/>
        </a:p>
      </dgm:t>
    </dgm:pt>
    <dgm:pt modelId="{CDC20457-41A9-4D1D-BAEF-5F43E7259509}" type="pres">
      <dgm:prSet presAssocID="{B29D1BC9-5C4A-4758-9692-FE104D85219C}" presName="connectorText" presStyleLbl="sibTrans1D1" presStyleIdx="3" presStyleCnt="7"/>
      <dgm:spPr/>
      <dgm:t>
        <a:bodyPr/>
        <a:lstStyle/>
        <a:p>
          <a:endParaRPr lang="en-US"/>
        </a:p>
      </dgm:t>
    </dgm:pt>
    <dgm:pt modelId="{017887A6-EC71-4991-80DF-9CBFA0CDE903}" type="pres">
      <dgm:prSet presAssocID="{C6A7ABB3-1CFC-4EB1-9C73-DE4A76C80BCE}" presName="node" presStyleLbl="node1" presStyleIdx="4" presStyleCnt="8">
        <dgm:presLayoutVars>
          <dgm:bulletEnabled val="1"/>
        </dgm:presLayoutVars>
      </dgm:prSet>
      <dgm:spPr/>
      <dgm:t>
        <a:bodyPr/>
        <a:lstStyle/>
        <a:p>
          <a:endParaRPr lang="en-US"/>
        </a:p>
      </dgm:t>
    </dgm:pt>
    <dgm:pt modelId="{DB1E8F24-767D-4CAE-A1CA-169646EE46B8}" type="pres">
      <dgm:prSet presAssocID="{4B13268C-373E-47C0-8422-D8638D283D58}" presName="sibTrans" presStyleLbl="sibTrans1D1" presStyleIdx="4" presStyleCnt="7"/>
      <dgm:spPr/>
      <dgm:t>
        <a:bodyPr/>
        <a:lstStyle/>
        <a:p>
          <a:endParaRPr lang="en-US"/>
        </a:p>
      </dgm:t>
    </dgm:pt>
    <dgm:pt modelId="{DDFFDC25-028D-4D14-B9B8-42F27D61CB67}" type="pres">
      <dgm:prSet presAssocID="{4B13268C-373E-47C0-8422-D8638D283D58}" presName="connectorText" presStyleLbl="sibTrans1D1" presStyleIdx="4" presStyleCnt="7"/>
      <dgm:spPr/>
      <dgm:t>
        <a:bodyPr/>
        <a:lstStyle/>
        <a:p>
          <a:endParaRPr lang="en-US"/>
        </a:p>
      </dgm:t>
    </dgm:pt>
    <dgm:pt modelId="{A39D8CF4-8103-403B-9EEC-EF0D379321B9}" type="pres">
      <dgm:prSet presAssocID="{F0B4320C-E914-4A42-9A2E-DA67F1A93DEE}" presName="node" presStyleLbl="node1" presStyleIdx="5" presStyleCnt="8">
        <dgm:presLayoutVars>
          <dgm:bulletEnabled val="1"/>
        </dgm:presLayoutVars>
      </dgm:prSet>
      <dgm:spPr/>
      <dgm:t>
        <a:bodyPr/>
        <a:lstStyle/>
        <a:p>
          <a:endParaRPr lang="en-US"/>
        </a:p>
      </dgm:t>
    </dgm:pt>
    <dgm:pt modelId="{06F3D226-A52A-4DFB-8CFC-4DB2A6B79375}" type="pres">
      <dgm:prSet presAssocID="{E6C77A50-95D2-4716-9351-A2540DA63062}" presName="sibTrans" presStyleLbl="sibTrans1D1" presStyleIdx="5" presStyleCnt="7"/>
      <dgm:spPr/>
      <dgm:t>
        <a:bodyPr/>
        <a:lstStyle/>
        <a:p>
          <a:endParaRPr lang="en-US"/>
        </a:p>
      </dgm:t>
    </dgm:pt>
    <dgm:pt modelId="{84745864-AA71-4DBA-AAD9-673926A46313}" type="pres">
      <dgm:prSet presAssocID="{E6C77A50-95D2-4716-9351-A2540DA63062}" presName="connectorText" presStyleLbl="sibTrans1D1" presStyleIdx="5" presStyleCnt="7"/>
      <dgm:spPr/>
      <dgm:t>
        <a:bodyPr/>
        <a:lstStyle/>
        <a:p>
          <a:endParaRPr lang="en-US"/>
        </a:p>
      </dgm:t>
    </dgm:pt>
    <dgm:pt modelId="{70FC210E-A713-4837-B412-EEA9D5953D28}" type="pres">
      <dgm:prSet presAssocID="{9F20D6E2-1FB1-4E73-88B0-6EEB47BB4C72}" presName="node" presStyleLbl="node1" presStyleIdx="6" presStyleCnt="8">
        <dgm:presLayoutVars>
          <dgm:bulletEnabled val="1"/>
        </dgm:presLayoutVars>
      </dgm:prSet>
      <dgm:spPr/>
      <dgm:t>
        <a:bodyPr/>
        <a:lstStyle/>
        <a:p>
          <a:endParaRPr lang="en-US"/>
        </a:p>
      </dgm:t>
    </dgm:pt>
    <dgm:pt modelId="{2571C010-65D2-446D-8508-6D6F906B63A8}" type="pres">
      <dgm:prSet presAssocID="{6DF8E890-09A9-4E15-8D29-45C227578D06}" presName="sibTrans" presStyleLbl="sibTrans1D1" presStyleIdx="6" presStyleCnt="7"/>
      <dgm:spPr/>
      <dgm:t>
        <a:bodyPr/>
        <a:lstStyle/>
        <a:p>
          <a:endParaRPr lang="en-US"/>
        </a:p>
      </dgm:t>
    </dgm:pt>
    <dgm:pt modelId="{D3A44EC3-5734-44D7-9ABD-09E059340539}" type="pres">
      <dgm:prSet presAssocID="{6DF8E890-09A9-4E15-8D29-45C227578D06}" presName="connectorText" presStyleLbl="sibTrans1D1" presStyleIdx="6" presStyleCnt="7"/>
      <dgm:spPr/>
      <dgm:t>
        <a:bodyPr/>
        <a:lstStyle/>
        <a:p>
          <a:endParaRPr lang="en-US"/>
        </a:p>
      </dgm:t>
    </dgm:pt>
    <dgm:pt modelId="{3BDFFC2E-00CE-443F-91F5-CD669AB4135E}" type="pres">
      <dgm:prSet presAssocID="{43BD26DA-ED2D-43CE-B699-0AC705ECF932}" presName="node" presStyleLbl="node1" presStyleIdx="7" presStyleCnt="8">
        <dgm:presLayoutVars>
          <dgm:bulletEnabled val="1"/>
        </dgm:presLayoutVars>
      </dgm:prSet>
      <dgm:spPr/>
      <dgm:t>
        <a:bodyPr/>
        <a:lstStyle/>
        <a:p>
          <a:endParaRPr lang="en-US"/>
        </a:p>
      </dgm:t>
    </dgm:pt>
  </dgm:ptLst>
  <dgm:cxnLst>
    <dgm:cxn modelId="{507F0A59-4D5E-416F-AD0D-26C725DA5417}" type="presOf" srcId="{164BBFB9-5D61-4415-81B2-E31A923BA9FB}" destId="{91D1BB95-701F-4703-8275-75FE173AE411}" srcOrd="0" destOrd="0" presId="urn:microsoft.com/office/officeart/2016/7/layout/RepeatingBendingProcessNew"/>
    <dgm:cxn modelId="{601E36BC-3010-42C9-94A6-A9D60A0FF0A4}" type="presOf" srcId="{8AE73DBA-3EF8-4C55-A48B-953175213853}" destId="{309E89AF-2C27-4E6E-BC77-2CDC2BD75BA7}" srcOrd="1" destOrd="0" presId="urn:microsoft.com/office/officeart/2016/7/layout/RepeatingBendingProcessNew"/>
    <dgm:cxn modelId="{141B2439-2D88-4DE1-BAE5-4BE11A4B1BAA}" type="presOf" srcId="{4B13268C-373E-47C0-8422-D8638D283D58}" destId="{DDFFDC25-028D-4D14-B9B8-42F27D61CB67}" srcOrd="1" destOrd="0" presId="urn:microsoft.com/office/officeart/2016/7/layout/RepeatingBendingProcessNew"/>
    <dgm:cxn modelId="{AA639776-ADE6-4ED4-AA69-4DDF787E2AA5}" srcId="{164BBFB9-5D61-4415-81B2-E31A923BA9FB}" destId="{43BD26DA-ED2D-43CE-B699-0AC705ECF932}" srcOrd="7" destOrd="0" parTransId="{99997BD2-3668-4330-95C9-36EBB0764058}" sibTransId="{9E84F0F6-5A10-411F-A954-6746FF26A942}"/>
    <dgm:cxn modelId="{A6DFB334-4E8D-4DA7-B125-9F27F492B6F3}" type="presOf" srcId="{D6849CD8-1A76-4E2C-908C-241E9CF3B523}" destId="{A3D10CED-3860-4DF3-971D-634C1374CC33}" srcOrd="1" destOrd="0" presId="urn:microsoft.com/office/officeart/2016/7/layout/RepeatingBendingProcessNew"/>
    <dgm:cxn modelId="{320726D6-626D-476F-BBCD-FA4EAE58B8C7}" type="presOf" srcId="{F0B4320C-E914-4A42-9A2E-DA67F1A93DEE}" destId="{A39D8CF4-8103-403B-9EEC-EF0D379321B9}" srcOrd="0" destOrd="0" presId="urn:microsoft.com/office/officeart/2016/7/layout/RepeatingBendingProcessNew"/>
    <dgm:cxn modelId="{68389648-2928-42F5-8619-D9B19910CA72}" type="presOf" srcId="{4B13268C-373E-47C0-8422-D8638D283D58}" destId="{DB1E8F24-767D-4CAE-A1CA-169646EE46B8}" srcOrd="0" destOrd="0" presId="urn:microsoft.com/office/officeart/2016/7/layout/RepeatingBendingProcessNew"/>
    <dgm:cxn modelId="{63314A68-E609-4509-A945-562EB0DCC3AB}" srcId="{164BBFB9-5D61-4415-81B2-E31A923BA9FB}" destId="{4D5A2754-E62E-4AB1-8FDF-25EC76BD2BD6}" srcOrd="1" destOrd="0" parTransId="{BF69540A-E168-481A-90BE-3FCDC0A6D8D7}" sibTransId="{D6849CD8-1A76-4E2C-908C-241E9CF3B523}"/>
    <dgm:cxn modelId="{0510D7A3-133E-44EF-BFEB-F53F97A2C87C}" type="presOf" srcId="{404346BA-4AEB-44EA-8906-AF80057BC498}" destId="{DADC4FB5-EC53-43DD-8B2C-2689BB15CD8B}" srcOrd="0" destOrd="0" presId="urn:microsoft.com/office/officeart/2016/7/layout/RepeatingBendingProcessNew"/>
    <dgm:cxn modelId="{9FD821E8-F7F9-4068-9582-AF5108F7B0D5}" srcId="{164BBFB9-5D61-4415-81B2-E31A923BA9FB}" destId="{9F20D6E2-1FB1-4E73-88B0-6EEB47BB4C72}" srcOrd="6" destOrd="0" parTransId="{8674D99D-4070-4DBB-B533-7A1A21FE5421}" sibTransId="{6DF8E890-09A9-4E15-8D29-45C227578D06}"/>
    <dgm:cxn modelId="{DFBF7C8E-476D-461F-8E10-0187FA105D99}" type="presOf" srcId="{D6849CD8-1A76-4E2C-908C-241E9CF3B523}" destId="{21024E7F-657D-48B7-8239-CFDBF48F54E6}" srcOrd="0" destOrd="0" presId="urn:microsoft.com/office/officeart/2016/7/layout/RepeatingBendingProcessNew"/>
    <dgm:cxn modelId="{450DE2B6-506E-4460-A42D-530FFA44E7B8}" type="presOf" srcId="{8AE73DBA-3EF8-4C55-A48B-953175213853}" destId="{BC27B711-C2DC-4CF7-A2C4-F4A34D93AA85}" srcOrd="0" destOrd="0" presId="urn:microsoft.com/office/officeart/2016/7/layout/RepeatingBendingProcessNew"/>
    <dgm:cxn modelId="{A01FC1F6-4EAC-4327-BD75-DF10B2DDD6C3}" type="presOf" srcId="{9F20D6E2-1FB1-4E73-88B0-6EEB47BB4C72}" destId="{70FC210E-A713-4837-B412-EEA9D5953D28}" srcOrd="0" destOrd="0" presId="urn:microsoft.com/office/officeart/2016/7/layout/RepeatingBendingProcessNew"/>
    <dgm:cxn modelId="{90A65675-477B-4D40-A190-186DF5805B65}" type="presOf" srcId="{3937203A-FCAD-4C1A-84FF-93ED4E901E4A}" destId="{0234DB6C-AACF-4266-80A1-FA64DD17985C}" srcOrd="0" destOrd="0" presId="urn:microsoft.com/office/officeart/2016/7/layout/RepeatingBendingProcessNew"/>
    <dgm:cxn modelId="{BD2B4447-C7DD-4AAE-B36C-3D5AEACC30E2}" type="presOf" srcId="{E6C77A50-95D2-4716-9351-A2540DA63062}" destId="{06F3D226-A52A-4DFB-8CFC-4DB2A6B79375}" srcOrd="0" destOrd="0" presId="urn:microsoft.com/office/officeart/2016/7/layout/RepeatingBendingProcessNew"/>
    <dgm:cxn modelId="{49A97E18-159D-484E-8FF8-AC916C31D598}" type="presOf" srcId="{B29D1BC9-5C4A-4758-9692-FE104D85219C}" destId="{CDC20457-41A9-4D1D-BAEF-5F43E7259509}" srcOrd="1" destOrd="0" presId="urn:microsoft.com/office/officeart/2016/7/layout/RepeatingBendingProcessNew"/>
    <dgm:cxn modelId="{9FEE580F-4673-4797-AB40-3C9A8A8613A7}" type="presOf" srcId="{D6F03D17-CDE6-4966-8B6B-8B4A0AF9989A}" destId="{A7A411FD-E2DB-4662-90C6-8DA11F369B5E}" srcOrd="1" destOrd="0" presId="urn:microsoft.com/office/officeart/2016/7/layout/RepeatingBendingProcessNew"/>
    <dgm:cxn modelId="{DCAB6445-927E-4F74-9360-0DC12CBE9C69}" type="presOf" srcId="{D6F03D17-CDE6-4966-8B6B-8B4A0AF9989A}" destId="{2981EF54-F284-4146-8FA0-917B3A243F47}" srcOrd="0" destOrd="0" presId="urn:microsoft.com/office/officeart/2016/7/layout/RepeatingBendingProcessNew"/>
    <dgm:cxn modelId="{AF94BE10-FEF8-46B9-9114-B32FBAD0B323}" srcId="{164BBFB9-5D61-4415-81B2-E31A923BA9FB}" destId="{404346BA-4AEB-44EA-8906-AF80057BC498}" srcOrd="2" destOrd="0" parTransId="{9DF57B88-7597-4EC5-B12A-96F2843AF4E7}" sibTransId="{8AE73DBA-3EF8-4C55-A48B-953175213853}"/>
    <dgm:cxn modelId="{FF037180-D02E-45D6-83DB-550E8BEA6DE7}" type="presOf" srcId="{C6A7ABB3-1CFC-4EB1-9C73-DE4A76C80BCE}" destId="{017887A6-EC71-4991-80DF-9CBFA0CDE903}" srcOrd="0" destOrd="0" presId="urn:microsoft.com/office/officeart/2016/7/layout/RepeatingBendingProcessNew"/>
    <dgm:cxn modelId="{242F7830-6A59-4BAF-B3EE-340691F419CF}" type="presOf" srcId="{3D4CA051-BC71-4576-BCC1-A20442762F5C}" destId="{6B51BCB9-4F64-4CE7-BEEA-F1A57EAA9582}" srcOrd="0" destOrd="0" presId="urn:microsoft.com/office/officeart/2016/7/layout/RepeatingBendingProcessNew"/>
    <dgm:cxn modelId="{70A0655E-812D-4383-A36A-B7C620ACEA2E}" srcId="{164BBFB9-5D61-4415-81B2-E31A923BA9FB}" destId="{F0B4320C-E914-4A42-9A2E-DA67F1A93DEE}" srcOrd="5" destOrd="0" parTransId="{6F30E897-02F6-4A28-BCDE-B2335587F428}" sibTransId="{E6C77A50-95D2-4716-9351-A2540DA63062}"/>
    <dgm:cxn modelId="{B0344239-2A8A-4BD4-A6C0-B9A2730C2BFD}" srcId="{164BBFB9-5D61-4415-81B2-E31A923BA9FB}" destId="{C6A7ABB3-1CFC-4EB1-9C73-DE4A76C80BCE}" srcOrd="4" destOrd="0" parTransId="{1360C867-CE7F-4031-9ED7-E39B9E837908}" sibTransId="{4B13268C-373E-47C0-8422-D8638D283D58}"/>
    <dgm:cxn modelId="{24E5788E-1AA6-403A-85A0-47D169727F25}" type="presOf" srcId="{6DF8E890-09A9-4E15-8D29-45C227578D06}" destId="{2571C010-65D2-446D-8508-6D6F906B63A8}" srcOrd="0" destOrd="0" presId="urn:microsoft.com/office/officeart/2016/7/layout/RepeatingBendingProcessNew"/>
    <dgm:cxn modelId="{30BB7A81-EF19-4C25-9910-02DC9F321127}" type="presOf" srcId="{6DF8E890-09A9-4E15-8D29-45C227578D06}" destId="{D3A44EC3-5734-44D7-9ABD-09E059340539}" srcOrd="1" destOrd="0" presId="urn:microsoft.com/office/officeart/2016/7/layout/RepeatingBendingProcessNew"/>
    <dgm:cxn modelId="{CDF1DFDE-9CAA-441B-A828-0FCA7A2DF816}" type="presOf" srcId="{4D5A2754-E62E-4AB1-8FDF-25EC76BD2BD6}" destId="{3FD50A2A-CF69-44A6-A883-02ABFC09FE53}" srcOrd="0" destOrd="0" presId="urn:microsoft.com/office/officeart/2016/7/layout/RepeatingBendingProcessNew"/>
    <dgm:cxn modelId="{0DC1E5F1-9EE9-40DE-B3BE-9F3E72B14ACB}" srcId="{164BBFB9-5D61-4415-81B2-E31A923BA9FB}" destId="{3937203A-FCAD-4C1A-84FF-93ED4E901E4A}" srcOrd="0" destOrd="0" parTransId="{271D39D3-B4DF-49F9-91AB-F20D6A5EEC0B}" sibTransId="{D6F03D17-CDE6-4966-8B6B-8B4A0AF9989A}"/>
    <dgm:cxn modelId="{91529F2F-5BA6-4A78-B071-2A75ACADFA57}" type="presOf" srcId="{43BD26DA-ED2D-43CE-B699-0AC705ECF932}" destId="{3BDFFC2E-00CE-443F-91F5-CD669AB4135E}" srcOrd="0" destOrd="0" presId="urn:microsoft.com/office/officeart/2016/7/layout/RepeatingBendingProcessNew"/>
    <dgm:cxn modelId="{3FFFBD0F-2AB9-4CB9-BD88-268368257036}" type="presOf" srcId="{E6C77A50-95D2-4716-9351-A2540DA63062}" destId="{84745864-AA71-4DBA-AAD9-673926A46313}" srcOrd="1" destOrd="0" presId="urn:microsoft.com/office/officeart/2016/7/layout/RepeatingBendingProcessNew"/>
    <dgm:cxn modelId="{90AC5BD0-739F-42BD-BEA0-A032194CF6D5}" type="presOf" srcId="{B29D1BC9-5C4A-4758-9692-FE104D85219C}" destId="{FF5CF722-EAD1-40E0-ADF4-4ABE2DDD892E}" srcOrd="0" destOrd="0" presId="urn:microsoft.com/office/officeart/2016/7/layout/RepeatingBendingProcessNew"/>
    <dgm:cxn modelId="{A861ECC1-EA24-4DEC-84C6-B12D987FC55D}" srcId="{164BBFB9-5D61-4415-81B2-E31A923BA9FB}" destId="{3D4CA051-BC71-4576-BCC1-A20442762F5C}" srcOrd="3" destOrd="0" parTransId="{25D45EE0-453B-4FB5-A48C-A0E4C7B8B9B0}" sibTransId="{B29D1BC9-5C4A-4758-9692-FE104D85219C}"/>
    <dgm:cxn modelId="{6F89E4FC-4485-4CB2-A922-7987FA52386D}" type="presParOf" srcId="{91D1BB95-701F-4703-8275-75FE173AE411}" destId="{0234DB6C-AACF-4266-80A1-FA64DD17985C}" srcOrd="0" destOrd="0" presId="urn:microsoft.com/office/officeart/2016/7/layout/RepeatingBendingProcessNew"/>
    <dgm:cxn modelId="{F18C4DD0-FA51-4AFE-9310-B0F8016057C7}" type="presParOf" srcId="{91D1BB95-701F-4703-8275-75FE173AE411}" destId="{2981EF54-F284-4146-8FA0-917B3A243F47}" srcOrd="1" destOrd="0" presId="urn:microsoft.com/office/officeart/2016/7/layout/RepeatingBendingProcessNew"/>
    <dgm:cxn modelId="{EB8E1BD8-5B88-4060-8B32-E716B67D2F44}" type="presParOf" srcId="{2981EF54-F284-4146-8FA0-917B3A243F47}" destId="{A7A411FD-E2DB-4662-90C6-8DA11F369B5E}" srcOrd="0" destOrd="0" presId="urn:microsoft.com/office/officeart/2016/7/layout/RepeatingBendingProcessNew"/>
    <dgm:cxn modelId="{2A36C411-1BAC-40A8-9019-5A53109DA30B}" type="presParOf" srcId="{91D1BB95-701F-4703-8275-75FE173AE411}" destId="{3FD50A2A-CF69-44A6-A883-02ABFC09FE53}" srcOrd="2" destOrd="0" presId="urn:microsoft.com/office/officeart/2016/7/layout/RepeatingBendingProcessNew"/>
    <dgm:cxn modelId="{F11E9511-710D-4EB8-80E2-A5674CC6B478}" type="presParOf" srcId="{91D1BB95-701F-4703-8275-75FE173AE411}" destId="{21024E7F-657D-48B7-8239-CFDBF48F54E6}" srcOrd="3" destOrd="0" presId="urn:microsoft.com/office/officeart/2016/7/layout/RepeatingBendingProcessNew"/>
    <dgm:cxn modelId="{0DE8BC9E-59FA-4027-B1C4-E5B9902889CC}" type="presParOf" srcId="{21024E7F-657D-48B7-8239-CFDBF48F54E6}" destId="{A3D10CED-3860-4DF3-971D-634C1374CC33}" srcOrd="0" destOrd="0" presId="urn:microsoft.com/office/officeart/2016/7/layout/RepeatingBendingProcessNew"/>
    <dgm:cxn modelId="{C3FA6A4F-B1A9-4E37-9362-FBD5ABDD47A5}" type="presParOf" srcId="{91D1BB95-701F-4703-8275-75FE173AE411}" destId="{DADC4FB5-EC53-43DD-8B2C-2689BB15CD8B}" srcOrd="4" destOrd="0" presId="urn:microsoft.com/office/officeart/2016/7/layout/RepeatingBendingProcessNew"/>
    <dgm:cxn modelId="{B89CAE8B-1472-4846-9A04-A5E30FE12CF1}" type="presParOf" srcId="{91D1BB95-701F-4703-8275-75FE173AE411}" destId="{BC27B711-C2DC-4CF7-A2C4-F4A34D93AA85}" srcOrd="5" destOrd="0" presId="urn:microsoft.com/office/officeart/2016/7/layout/RepeatingBendingProcessNew"/>
    <dgm:cxn modelId="{18B3A7C0-9072-426F-8721-188783C6E84E}" type="presParOf" srcId="{BC27B711-C2DC-4CF7-A2C4-F4A34D93AA85}" destId="{309E89AF-2C27-4E6E-BC77-2CDC2BD75BA7}" srcOrd="0" destOrd="0" presId="urn:microsoft.com/office/officeart/2016/7/layout/RepeatingBendingProcessNew"/>
    <dgm:cxn modelId="{980F924F-6074-4B44-A3BD-8C3AA472D1B9}" type="presParOf" srcId="{91D1BB95-701F-4703-8275-75FE173AE411}" destId="{6B51BCB9-4F64-4CE7-BEEA-F1A57EAA9582}" srcOrd="6" destOrd="0" presId="urn:microsoft.com/office/officeart/2016/7/layout/RepeatingBendingProcessNew"/>
    <dgm:cxn modelId="{BCA3FE99-FFDF-40A6-BB02-FDF545D97507}" type="presParOf" srcId="{91D1BB95-701F-4703-8275-75FE173AE411}" destId="{FF5CF722-EAD1-40E0-ADF4-4ABE2DDD892E}" srcOrd="7" destOrd="0" presId="urn:microsoft.com/office/officeart/2016/7/layout/RepeatingBendingProcessNew"/>
    <dgm:cxn modelId="{0A573C5E-7153-4CFB-B152-1079115BDA16}" type="presParOf" srcId="{FF5CF722-EAD1-40E0-ADF4-4ABE2DDD892E}" destId="{CDC20457-41A9-4D1D-BAEF-5F43E7259509}" srcOrd="0" destOrd="0" presId="urn:microsoft.com/office/officeart/2016/7/layout/RepeatingBendingProcessNew"/>
    <dgm:cxn modelId="{B031B198-3250-435E-BB7A-BFB17444CB5E}" type="presParOf" srcId="{91D1BB95-701F-4703-8275-75FE173AE411}" destId="{017887A6-EC71-4991-80DF-9CBFA0CDE903}" srcOrd="8" destOrd="0" presId="urn:microsoft.com/office/officeart/2016/7/layout/RepeatingBendingProcessNew"/>
    <dgm:cxn modelId="{EB5F4A64-7185-4F54-BF84-742A5C487BA1}" type="presParOf" srcId="{91D1BB95-701F-4703-8275-75FE173AE411}" destId="{DB1E8F24-767D-4CAE-A1CA-169646EE46B8}" srcOrd="9" destOrd="0" presId="urn:microsoft.com/office/officeart/2016/7/layout/RepeatingBendingProcessNew"/>
    <dgm:cxn modelId="{5E4D3631-672A-4978-818A-AD47B1A9891B}" type="presParOf" srcId="{DB1E8F24-767D-4CAE-A1CA-169646EE46B8}" destId="{DDFFDC25-028D-4D14-B9B8-42F27D61CB67}" srcOrd="0" destOrd="0" presId="urn:microsoft.com/office/officeart/2016/7/layout/RepeatingBendingProcessNew"/>
    <dgm:cxn modelId="{76A79149-FF4E-44AF-9B49-0F6B4218E14A}" type="presParOf" srcId="{91D1BB95-701F-4703-8275-75FE173AE411}" destId="{A39D8CF4-8103-403B-9EEC-EF0D379321B9}" srcOrd="10" destOrd="0" presId="urn:microsoft.com/office/officeart/2016/7/layout/RepeatingBendingProcessNew"/>
    <dgm:cxn modelId="{52D4101A-F49B-4429-A494-C8FF8F157E23}" type="presParOf" srcId="{91D1BB95-701F-4703-8275-75FE173AE411}" destId="{06F3D226-A52A-4DFB-8CFC-4DB2A6B79375}" srcOrd="11" destOrd="0" presId="urn:microsoft.com/office/officeart/2016/7/layout/RepeatingBendingProcessNew"/>
    <dgm:cxn modelId="{648A8B4E-02CC-4380-8519-11A84D1B6B0C}" type="presParOf" srcId="{06F3D226-A52A-4DFB-8CFC-4DB2A6B79375}" destId="{84745864-AA71-4DBA-AAD9-673926A46313}" srcOrd="0" destOrd="0" presId="urn:microsoft.com/office/officeart/2016/7/layout/RepeatingBendingProcessNew"/>
    <dgm:cxn modelId="{AE208AA0-17F5-4D18-890D-DBD9533C1494}" type="presParOf" srcId="{91D1BB95-701F-4703-8275-75FE173AE411}" destId="{70FC210E-A713-4837-B412-EEA9D5953D28}" srcOrd="12" destOrd="0" presId="urn:microsoft.com/office/officeart/2016/7/layout/RepeatingBendingProcessNew"/>
    <dgm:cxn modelId="{7C626D1C-A449-4A5D-8373-5A7E807E6F9E}" type="presParOf" srcId="{91D1BB95-701F-4703-8275-75FE173AE411}" destId="{2571C010-65D2-446D-8508-6D6F906B63A8}" srcOrd="13" destOrd="0" presId="urn:microsoft.com/office/officeart/2016/7/layout/RepeatingBendingProcessNew"/>
    <dgm:cxn modelId="{826A78C9-3737-4D35-954E-8C24C195FCD6}" type="presParOf" srcId="{2571C010-65D2-446D-8508-6D6F906B63A8}" destId="{D3A44EC3-5734-44D7-9ABD-09E059340539}" srcOrd="0" destOrd="0" presId="urn:microsoft.com/office/officeart/2016/7/layout/RepeatingBendingProcessNew"/>
    <dgm:cxn modelId="{54D01E24-1EDC-4211-B2A5-1A6D5E564C88}" type="presParOf" srcId="{91D1BB95-701F-4703-8275-75FE173AE411}" destId="{3BDFFC2E-00CE-443F-91F5-CD669AB4135E}" srcOrd="14" destOrd="0" presId="urn:microsoft.com/office/officeart/2016/7/layout/RepeatingBendingProcessNew"/>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AF7D77C-553B-41A6-B710-17FFF1041BD9}" type="doc">
      <dgm:prSet loTypeId="urn:microsoft.com/office/officeart/2016/7/layout/LinearBlockProcessNumbered" loCatId="process" qsTypeId="urn:microsoft.com/office/officeart/2005/8/quickstyle/simple1" qsCatId="simple" csTypeId="urn:microsoft.com/office/officeart/2005/8/colors/colorful2" csCatId="colorful" phldr="1"/>
      <dgm:spPr/>
      <dgm:t>
        <a:bodyPr/>
        <a:lstStyle/>
        <a:p>
          <a:endParaRPr lang="en-US"/>
        </a:p>
      </dgm:t>
    </dgm:pt>
    <dgm:pt modelId="{F5274B33-3EB9-42EB-8DE5-42E619032A70}">
      <dgm:prSet custT="1"/>
      <dgm:spPr/>
      <dgm:t>
        <a:bodyPr/>
        <a:lstStyle/>
        <a:p>
          <a:r>
            <a:rPr lang="en-GB" sz="2000" dirty="0"/>
            <a:t>Assign people to project roles, ensure they are available when needed. </a:t>
          </a:r>
          <a:endParaRPr lang="en-US" sz="2000" dirty="0"/>
        </a:p>
      </dgm:t>
    </dgm:pt>
    <dgm:pt modelId="{A6619F38-FD75-454B-BE2E-3F9EC29064D4}" type="parTrans" cxnId="{2DA0AB42-0EFD-45EA-8CFF-8C5615369E33}">
      <dgm:prSet/>
      <dgm:spPr/>
      <dgm:t>
        <a:bodyPr/>
        <a:lstStyle/>
        <a:p>
          <a:endParaRPr lang="en-US" sz="2000"/>
        </a:p>
      </dgm:t>
    </dgm:pt>
    <dgm:pt modelId="{DCC81DBE-FDFF-48EB-A451-E1094773AE93}" type="sibTrans" cxnId="{2DA0AB42-0EFD-45EA-8CFF-8C5615369E33}">
      <dgm:prSet phldrT="01" phldr="0" custT="1"/>
      <dgm:spPr/>
      <dgm:t>
        <a:bodyPr/>
        <a:lstStyle/>
        <a:p>
          <a:r>
            <a:rPr lang="en-US" sz="6600" smtClean="0"/>
            <a:t>01</a:t>
          </a:r>
          <a:endParaRPr lang="en-US" sz="6600" dirty="0"/>
        </a:p>
      </dgm:t>
    </dgm:pt>
    <dgm:pt modelId="{987DE9EB-17C2-49FF-8748-9C0C58799FD3}">
      <dgm:prSet custT="1"/>
      <dgm:spPr/>
      <dgm:t>
        <a:bodyPr/>
        <a:lstStyle/>
        <a:p>
          <a:r>
            <a:rPr lang="en-GB" sz="2000"/>
            <a:t>Set up systems and accounts to track personnel information and financial expenditure. </a:t>
          </a:r>
          <a:endParaRPr lang="en-US" sz="2000"/>
        </a:p>
      </dgm:t>
    </dgm:pt>
    <dgm:pt modelId="{E941F764-746E-4F0F-ADB5-9580C2DA15D8}" type="parTrans" cxnId="{C5C79449-3FE8-47FF-B9A1-A070B5555EF9}">
      <dgm:prSet/>
      <dgm:spPr/>
      <dgm:t>
        <a:bodyPr/>
        <a:lstStyle/>
        <a:p>
          <a:endParaRPr lang="en-US" sz="2000"/>
        </a:p>
      </dgm:t>
    </dgm:pt>
    <dgm:pt modelId="{595B0722-8109-415C-96C0-A985F962896B}" type="sibTrans" cxnId="{C5C79449-3FE8-47FF-B9A1-A070B5555EF9}">
      <dgm:prSet phldrT="03" phldr="0" custT="1"/>
      <dgm:spPr/>
      <dgm:t>
        <a:bodyPr/>
        <a:lstStyle/>
        <a:p>
          <a:r>
            <a:rPr lang="en-US" sz="6600"/>
            <a:t>03</a:t>
          </a:r>
        </a:p>
      </dgm:t>
    </dgm:pt>
    <dgm:pt modelId="{BFA1381C-A6DE-4EEA-ADE7-EF3351B5C806}">
      <dgm:prSet custT="1"/>
      <dgm:spPr/>
      <dgm:t>
        <a:bodyPr/>
        <a:lstStyle/>
        <a:p>
          <a:r>
            <a:rPr lang="en-GB" sz="2000" dirty="0"/>
            <a:t>Announce the project’s start, what it will produce.  When it will start when it will finish</a:t>
          </a:r>
          <a:endParaRPr lang="en-US" sz="2000" dirty="0"/>
        </a:p>
      </dgm:t>
    </dgm:pt>
    <dgm:pt modelId="{9A182856-A173-4148-9EBF-ABF62480F501}" type="parTrans" cxnId="{3C4AF6F7-B84C-4ED0-A0FD-8F9615CF1F5C}">
      <dgm:prSet/>
      <dgm:spPr/>
      <dgm:t>
        <a:bodyPr/>
        <a:lstStyle/>
        <a:p>
          <a:endParaRPr lang="en-US" sz="2000"/>
        </a:p>
      </dgm:t>
    </dgm:pt>
    <dgm:pt modelId="{BE0316FD-A143-47A0-803B-8EA4131CF3D4}" type="sibTrans" cxnId="{3C4AF6F7-B84C-4ED0-A0FD-8F9615CF1F5C}">
      <dgm:prSet phldrT="04" phldr="0" custT="1"/>
      <dgm:spPr/>
      <dgm:t>
        <a:bodyPr/>
        <a:lstStyle/>
        <a:p>
          <a:r>
            <a:rPr lang="en-US" sz="6600"/>
            <a:t>04</a:t>
          </a:r>
        </a:p>
      </dgm:t>
    </dgm:pt>
    <dgm:pt modelId="{71EA073F-5997-4B3B-9016-4100E5F6F766}">
      <dgm:prSet custT="1"/>
      <dgm:spPr/>
      <dgm:t>
        <a:bodyPr/>
        <a:lstStyle/>
        <a:p>
          <a:r>
            <a:rPr lang="en-GB" sz="2000" dirty="0"/>
            <a:t>Give and explain all tasks to team members.</a:t>
          </a:r>
          <a:endParaRPr lang="en-US" sz="2000" dirty="0"/>
        </a:p>
      </dgm:t>
    </dgm:pt>
    <dgm:pt modelId="{7238F939-7200-494E-971E-681A3C46AF60}" type="sibTrans" cxnId="{B746C728-F4C1-43DE-B947-2D9B7B5F9B88}">
      <dgm:prSet phldrT="02" phldr="0" custT="1"/>
      <dgm:spPr/>
      <dgm:t>
        <a:bodyPr/>
        <a:lstStyle/>
        <a:p>
          <a:r>
            <a:rPr lang="en-US" sz="6600" dirty="0"/>
            <a:t>02</a:t>
          </a:r>
        </a:p>
      </dgm:t>
    </dgm:pt>
    <dgm:pt modelId="{7F1CBDBA-CDF3-4B45-BDE0-9818BA5DD155}" type="parTrans" cxnId="{B746C728-F4C1-43DE-B947-2D9B7B5F9B88}">
      <dgm:prSet/>
      <dgm:spPr/>
      <dgm:t>
        <a:bodyPr/>
        <a:lstStyle/>
        <a:p>
          <a:endParaRPr lang="en-US" sz="2000"/>
        </a:p>
      </dgm:t>
    </dgm:pt>
    <dgm:pt modelId="{CBF77C34-2920-452B-ACE4-B5EA25B0745F}" type="pres">
      <dgm:prSet presAssocID="{7AF7D77C-553B-41A6-B710-17FFF1041BD9}" presName="Name0" presStyleCnt="0">
        <dgm:presLayoutVars>
          <dgm:animLvl val="lvl"/>
          <dgm:resizeHandles val="exact"/>
        </dgm:presLayoutVars>
      </dgm:prSet>
      <dgm:spPr/>
      <dgm:t>
        <a:bodyPr/>
        <a:lstStyle/>
        <a:p>
          <a:endParaRPr lang="en-US"/>
        </a:p>
      </dgm:t>
    </dgm:pt>
    <dgm:pt modelId="{202ED8BC-47E2-475E-9828-4AE169808B2B}" type="pres">
      <dgm:prSet presAssocID="{F5274B33-3EB9-42EB-8DE5-42E619032A70}" presName="compositeNode" presStyleCnt="0">
        <dgm:presLayoutVars>
          <dgm:bulletEnabled val="1"/>
        </dgm:presLayoutVars>
      </dgm:prSet>
      <dgm:spPr/>
    </dgm:pt>
    <dgm:pt modelId="{01BCCBD1-FB3D-42BA-A863-4E93CFFD181B}" type="pres">
      <dgm:prSet presAssocID="{F5274B33-3EB9-42EB-8DE5-42E619032A70}" presName="bgRect" presStyleLbl="alignNode1" presStyleIdx="0" presStyleCnt="4"/>
      <dgm:spPr/>
      <dgm:t>
        <a:bodyPr/>
        <a:lstStyle/>
        <a:p>
          <a:endParaRPr lang="en-US"/>
        </a:p>
      </dgm:t>
    </dgm:pt>
    <dgm:pt modelId="{F7FA864C-3162-418B-A632-66AAB5712398}" type="pres">
      <dgm:prSet presAssocID="{DCC81DBE-FDFF-48EB-A451-E1094773AE93}" presName="sibTransNodeRect" presStyleLbl="alignNode1" presStyleIdx="0" presStyleCnt="4">
        <dgm:presLayoutVars>
          <dgm:chMax val="0"/>
          <dgm:bulletEnabled val="1"/>
        </dgm:presLayoutVars>
      </dgm:prSet>
      <dgm:spPr/>
      <dgm:t>
        <a:bodyPr/>
        <a:lstStyle/>
        <a:p>
          <a:endParaRPr lang="en-US"/>
        </a:p>
      </dgm:t>
    </dgm:pt>
    <dgm:pt modelId="{8D69F298-FCF4-4168-B5A5-45226AF06012}" type="pres">
      <dgm:prSet presAssocID="{F5274B33-3EB9-42EB-8DE5-42E619032A70}" presName="nodeRect" presStyleLbl="alignNode1" presStyleIdx="0" presStyleCnt="4">
        <dgm:presLayoutVars>
          <dgm:bulletEnabled val="1"/>
        </dgm:presLayoutVars>
      </dgm:prSet>
      <dgm:spPr/>
      <dgm:t>
        <a:bodyPr/>
        <a:lstStyle/>
        <a:p>
          <a:endParaRPr lang="en-US"/>
        </a:p>
      </dgm:t>
    </dgm:pt>
    <dgm:pt modelId="{C58F6A7B-F711-435D-879B-35AE44DAB836}" type="pres">
      <dgm:prSet presAssocID="{DCC81DBE-FDFF-48EB-A451-E1094773AE93}" presName="sibTrans" presStyleCnt="0"/>
      <dgm:spPr/>
    </dgm:pt>
    <dgm:pt modelId="{2F85B758-C166-43C8-8FDB-139D58388778}" type="pres">
      <dgm:prSet presAssocID="{71EA073F-5997-4B3B-9016-4100E5F6F766}" presName="compositeNode" presStyleCnt="0">
        <dgm:presLayoutVars>
          <dgm:bulletEnabled val="1"/>
        </dgm:presLayoutVars>
      </dgm:prSet>
      <dgm:spPr/>
    </dgm:pt>
    <dgm:pt modelId="{2D7B8748-5912-41D1-856C-5A2DE98B2990}" type="pres">
      <dgm:prSet presAssocID="{71EA073F-5997-4B3B-9016-4100E5F6F766}" presName="bgRect" presStyleLbl="alignNode1" presStyleIdx="1" presStyleCnt="4"/>
      <dgm:spPr/>
      <dgm:t>
        <a:bodyPr/>
        <a:lstStyle/>
        <a:p>
          <a:endParaRPr lang="en-US"/>
        </a:p>
      </dgm:t>
    </dgm:pt>
    <dgm:pt modelId="{2949532E-D319-442D-8186-BD2CCC5BB7CF}" type="pres">
      <dgm:prSet presAssocID="{7238F939-7200-494E-971E-681A3C46AF60}" presName="sibTransNodeRect" presStyleLbl="alignNode1" presStyleIdx="1" presStyleCnt="4">
        <dgm:presLayoutVars>
          <dgm:chMax val="0"/>
          <dgm:bulletEnabled val="1"/>
        </dgm:presLayoutVars>
      </dgm:prSet>
      <dgm:spPr/>
      <dgm:t>
        <a:bodyPr/>
        <a:lstStyle/>
        <a:p>
          <a:endParaRPr lang="en-US"/>
        </a:p>
      </dgm:t>
    </dgm:pt>
    <dgm:pt modelId="{5869D4C2-03BD-4812-947D-5E3917E68573}" type="pres">
      <dgm:prSet presAssocID="{71EA073F-5997-4B3B-9016-4100E5F6F766}" presName="nodeRect" presStyleLbl="alignNode1" presStyleIdx="1" presStyleCnt="4">
        <dgm:presLayoutVars>
          <dgm:bulletEnabled val="1"/>
        </dgm:presLayoutVars>
      </dgm:prSet>
      <dgm:spPr/>
      <dgm:t>
        <a:bodyPr/>
        <a:lstStyle/>
        <a:p>
          <a:endParaRPr lang="en-US"/>
        </a:p>
      </dgm:t>
    </dgm:pt>
    <dgm:pt modelId="{36A37950-4103-4D16-A55A-E72D6DBBE146}" type="pres">
      <dgm:prSet presAssocID="{7238F939-7200-494E-971E-681A3C46AF60}" presName="sibTrans" presStyleCnt="0"/>
      <dgm:spPr/>
    </dgm:pt>
    <dgm:pt modelId="{8A697D7B-33A8-4017-B865-9819D91B45E0}" type="pres">
      <dgm:prSet presAssocID="{987DE9EB-17C2-49FF-8748-9C0C58799FD3}" presName="compositeNode" presStyleCnt="0">
        <dgm:presLayoutVars>
          <dgm:bulletEnabled val="1"/>
        </dgm:presLayoutVars>
      </dgm:prSet>
      <dgm:spPr/>
    </dgm:pt>
    <dgm:pt modelId="{C812AF99-FA64-451A-B4BC-B00495CB7284}" type="pres">
      <dgm:prSet presAssocID="{987DE9EB-17C2-49FF-8748-9C0C58799FD3}" presName="bgRect" presStyleLbl="alignNode1" presStyleIdx="2" presStyleCnt="4"/>
      <dgm:spPr/>
      <dgm:t>
        <a:bodyPr/>
        <a:lstStyle/>
        <a:p>
          <a:endParaRPr lang="en-US"/>
        </a:p>
      </dgm:t>
    </dgm:pt>
    <dgm:pt modelId="{3203C917-F34F-4446-B73C-A13E35DC4DCE}" type="pres">
      <dgm:prSet presAssocID="{595B0722-8109-415C-96C0-A985F962896B}" presName="sibTransNodeRect" presStyleLbl="alignNode1" presStyleIdx="2" presStyleCnt="4">
        <dgm:presLayoutVars>
          <dgm:chMax val="0"/>
          <dgm:bulletEnabled val="1"/>
        </dgm:presLayoutVars>
      </dgm:prSet>
      <dgm:spPr/>
      <dgm:t>
        <a:bodyPr/>
        <a:lstStyle/>
        <a:p>
          <a:endParaRPr lang="en-US"/>
        </a:p>
      </dgm:t>
    </dgm:pt>
    <dgm:pt modelId="{5BC2721C-CD2C-4D4E-84A3-4CF06BCBEDDC}" type="pres">
      <dgm:prSet presAssocID="{987DE9EB-17C2-49FF-8748-9C0C58799FD3}" presName="nodeRect" presStyleLbl="alignNode1" presStyleIdx="2" presStyleCnt="4">
        <dgm:presLayoutVars>
          <dgm:bulletEnabled val="1"/>
        </dgm:presLayoutVars>
      </dgm:prSet>
      <dgm:spPr/>
      <dgm:t>
        <a:bodyPr/>
        <a:lstStyle/>
        <a:p>
          <a:endParaRPr lang="en-US"/>
        </a:p>
      </dgm:t>
    </dgm:pt>
    <dgm:pt modelId="{48503C8D-2DF3-4F8C-B845-7221CDAB91B6}" type="pres">
      <dgm:prSet presAssocID="{595B0722-8109-415C-96C0-A985F962896B}" presName="sibTrans" presStyleCnt="0"/>
      <dgm:spPr/>
    </dgm:pt>
    <dgm:pt modelId="{47AEDE2F-8EB8-4932-88C1-87DAB330158F}" type="pres">
      <dgm:prSet presAssocID="{BFA1381C-A6DE-4EEA-ADE7-EF3351B5C806}" presName="compositeNode" presStyleCnt="0">
        <dgm:presLayoutVars>
          <dgm:bulletEnabled val="1"/>
        </dgm:presLayoutVars>
      </dgm:prSet>
      <dgm:spPr/>
    </dgm:pt>
    <dgm:pt modelId="{2B7A0F3C-CF22-43CE-8C36-B738CB682D1A}" type="pres">
      <dgm:prSet presAssocID="{BFA1381C-A6DE-4EEA-ADE7-EF3351B5C806}" presName="bgRect" presStyleLbl="alignNode1" presStyleIdx="3" presStyleCnt="4"/>
      <dgm:spPr/>
      <dgm:t>
        <a:bodyPr/>
        <a:lstStyle/>
        <a:p>
          <a:endParaRPr lang="en-US"/>
        </a:p>
      </dgm:t>
    </dgm:pt>
    <dgm:pt modelId="{DE95B668-2C21-43F6-8FBC-1592D3DEB81B}" type="pres">
      <dgm:prSet presAssocID="{BE0316FD-A143-47A0-803B-8EA4131CF3D4}" presName="sibTransNodeRect" presStyleLbl="alignNode1" presStyleIdx="3" presStyleCnt="4">
        <dgm:presLayoutVars>
          <dgm:chMax val="0"/>
          <dgm:bulletEnabled val="1"/>
        </dgm:presLayoutVars>
      </dgm:prSet>
      <dgm:spPr/>
      <dgm:t>
        <a:bodyPr/>
        <a:lstStyle/>
        <a:p>
          <a:endParaRPr lang="en-US"/>
        </a:p>
      </dgm:t>
    </dgm:pt>
    <dgm:pt modelId="{6B2EB240-0463-40B3-BCD9-661E57A84FDD}" type="pres">
      <dgm:prSet presAssocID="{BFA1381C-A6DE-4EEA-ADE7-EF3351B5C806}" presName="nodeRect" presStyleLbl="alignNode1" presStyleIdx="3" presStyleCnt="4">
        <dgm:presLayoutVars>
          <dgm:bulletEnabled val="1"/>
        </dgm:presLayoutVars>
      </dgm:prSet>
      <dgm:spPr/>
      <dgm:t>
        <a:bodyPr/>
        <a:lstStyle/>
        <a:p>
          <a:endParaRPr lang="en-US"/>
        </a:p>
      </dgm:t>
    </dgm:pt>
  </dgm:ptLst>
  <dgm:cxnLst>
    <dgm:cxn modelId="{3C4AF6F7-B84C-4ED0-A0FD-8F9615CF1F5C}" srcId="{7AF7D77C-553B-41A6-B710-17FFF1041BD9}" destId="{BFA1381C-A6DE-4EEA-ADE7-EF3351B5C806}" srcOrd="3" destOrd="0" parTransId="{9A182856-A173-4148-9EBF-ABF62480F501}" sibTransId="{BE0316FD-A143-47A0-803B-8EA4131CF3D4}"/>
    <dgm:cxn modelId="{7D1F459C-6046-4C4B-A644-99336AD25839}" type="presOf" srcId="{987DE9EB-17C2-49FF-8748-9C0C58799FD3}" destId="{C812AF99-FA64-451A-B4BC-B00495CB7284}" srcOrd="0" destOrd="0" presId="urn:microsoft.com/office/officeart/2016/7/layout/LinearBlockProcessNumbered"/>
    <dgm:cxn modelId="{2DA0AB42-0EFD-45EA-8CFF-8C5615369E33}" srcId="{7AF7D77C-553B-41A6-B710-17FFF1041BD9}" destId="{F5274B33-3EB9-42EB-8DE5-42E619032A70}" srcOrd="0" destOrd="0" parTransId="{A6619F38-FD75-454B-BE2E-3F9EC29064D4}" sibTransId="{DCC81DBE-FDFF-48EB-A451-E1094773AE93}"/>
    <dgm:cxn modelId="{B746C728-F4C1-43DE-B947-2D9B7B5F9B88}" srcId="{7AF7D77C-553B-41A6-B710-17FFF1041BD9}" destId="{71EA073F-5997-4B3B-9016-4100E5F6F766}" srcOrd="1" destOrd="0" parTransId="{7F1CBDBA-CDF3-4B45-BDE0-9818BA5DD155}" sibTransId="{7238F939-7200-494E-971E-681A3C46AF60}"/>
    <dgm:cxn modelId="{2B80B06C-E171-4853-B9E9-5D383FCD0B72}" type="presOf" srcId="{7AF7D77C-553B-41A6-B710-17FFF1041BD9}" destId="{CBF77C34-2920-452B-ACE4-B5EA25B0745F}" srcOrd="0" destOrd="0" presId="urn:microsoft.com/office/officeart/2016/7/layout/LinearBlockProcessNumbered"/>
    <dgm:cxn modelId="{632370CB-44DA-4AF2-A060-50120EDB7EF6}" type="presOf" srcId="{987DE9EB-17C2-49FF-8748-9C0C58799FD3}" destId="{5BC2721C-CD2C-4D4E-84A3-4CF06BCBEDDC}" srcOrd="1" destOrd="0" presId="urn:microsoft.com/office/officeart/2016/7/layout/LinearBlockProcessNumbered"/>
    <dgm:cxn modelId="{7CE5D889-46AC-4B73-87D3-70956CEB2DA4}" type="presOf" srcId="{7238F939-7200-494E-971E-681A3C46AF60}" destId="{2949532E-D319-442D-8186-BD2CCC5BB7CF}" srcOrd="0" destOrd="0" presId="urn:microsoft.com/office/officeart/2016/7/layout/LinearBlockProcessNumbered"/>
    <dgm:cxn modelId="{548512C6-1480-4DE9-B9C3-3A506DECFA6B}" type="presOf" srcId="{F5274B33-3EB9-42EB-8DE5-42E619032A70}" destId="{8D69F298-FCF4-4168-B5A5-45226AF06012}" srcOrd="1" destOrd="0" presId="urn:microsoft.com/office/officeart/2016/7/layout/LinearBlockProcessNumbered"/>
    <dgm:cxn modelId="{3D9AAB16-99A3-4B4B-99B8-A426A33022AE}" type="presOf" srcId="{71EA073F-5997-4B3B-9016-4100E5F6F766}" destId="{2D7B8748-5912-41D1-856C-5A2DE98B2990}" srcOrd="0" destOrd="0" presId="urn:microsoft.com/office/officeart/2016/7/layout/LinearBlockProcessNumbered"/>
    <dgm:cxn modelId="{7B21FCAF-FFD5-4BD9-B24E-86E7C47706D5}" type="presOf" srcId="{BE0316FD-A143-47A0-803B-8EA4131CF3D4}" destId="{DE95B668-2C21-43F6-8FBC-1592D3DEB81B}" srcOrd="0" destOrd="0" presId="urn:microsoft.com/office/officeart/2016/7/layout/LinearBlockProcessNumbered"/>
    <dgm:cxn modelId="{561F1C81-B5A3-4A0C-815C-C50392792816}" type="presOf" srcId="{595B0722-8109-415C-96C0-A985F962896B}" destId="{3203C917-F34F-4446-B73C-A13E35DC4DCE}" srcOrd="0" destOrd="0" presId="urn:microsoft.com/office/officeart/2016/7/layout/LinearBlockProcessNumbered"/>
    <dgm:cxn modelId="{C5C79449-3FE8-47FF-B9A1-A070B5555EF9}" srcId="{7AF7D77C-553B-41A6-B710-17FFF1041BD9}" destId="{987DE9EB-17C2-49FF-8748-9C0C58799FD3}" srcOrd="2" destOrd="0" parTransId="{E941F764-746E-4F0F-ADB5-9580C2DA15D8}" sibTransId="{595B0722-8109-415C-96C0-A985F962896B}"/>
    <dgm:cxn modelId="{EC55BECA-5454-4EE4-AA9C-F9ED74D2185B}" type="presOf" srcId="{F5274B33-3EB9-42EB-8DE5-42E619032A70}" destId="{01BCCBD1-FB3D-42BA-A863-4E93CFFD181B}" srcOrd="0" destOrd="0" presId="urn:microsoft.com/office/officeart/2016/7/layout/LinearBlockProcessNumbered"/>
    <dgm:cxn modelId="{BBE4D466-C5F3-45E3-B94B-8D2723F16BAB}" type="presOf" srcId="{71EA073F-5997-4B3B-9016-4100E5F6F766}" destId="{5869D4C2-03BD-4812-947D-5E3917E68573}" srcOrd="1" destOrd="0" presId="urn:microsoft.com/office/officeart/2016/7/layout/LinearBlockProcessNumbered"/>
    <dgm:cxn modelId="{FA20B6AA-F7C4-4633-B513-5ADD379F2E17}" type="presOf" srcId="{BFA1381C-A6DE-4EEA-ADE7-EF3351B5C806}" destId="{6B2EB240-0463-40B3-BCD9-661E57A84FDD}" srcOrd="1" destOrd="0" presId="urn:microsoft.com/office/officeart/2016/7/layout/LinearBlockProcessNumbered"/>
    <dgm:cxn modelId="{76984E11-1140-4353-B53C-7E0089608C0D}" type="presOf" srcId="{BFA1381C-A6DE-4EEA-ADE7-EF3351B5C806}" destId="{2B7A0F3C-CF22-43CE-8C36-B738CB682D1A}" srcOrd="0" destOrd="0" presId="urn:microsoft.com/office/officeart/2016/7/layout/LinearBlockProcessNumbered"/>
    <dgm:cxn modelId="{182A79DE-ED31-48D5-9D42-4A80DE2962F9}" type="presOf" srcId="{DCC81DBE-FDFF-48EB-A451-E1094773AE93}" destId="{F7FA864C-3162-418B-A632-66AAB5712398}" srcOrd="0" destOrd="0" presId="urn:microsoft.com/office/officeart/2016/7/layout/LinearBlockProcessNumbered"/>
    <dgm:cxn modelId="{6122F723-F9D6-4992-9188-E9FC37833917}" type="presParOf" srcId="{CBF77C34-2920-452B-ACE4-B5EA25B0745F}" destId="{202ED8BC-47E2-475E-9828-4AE169808B2B}" srcOrd="0" destOrd="0" presId="urn:microsoft.com/office/officeart/2016/7/layout/LinearBlockProcessNumbered"/>
    <dgm:cxn modelId="{78CB6E71-C5B2-4AAC-B882-0B6E9FB85093}" type="presParOf" srcId="{202ED8BC-47E2-475E-9828-4AE169808B2B}" destId="{01BCCBD1-FB3D-42BA-A863-4E93CFFD181B}" srcOrd="0" destOrd="0" presId="urn:microsoft.com/office/officeart/2016/7/layout/LinearBlockProcessNumbered"/>
    <dgm:cxn modelId="{8FECBDF8-4441-4CE5-9A6E-AB1751657F5E}" type="presParOf" srcId="{202ED8BC-47E2-475E-9828-4AE169808B2B}" destId="{F7FA864C-3162-418B-A632-66AAB5712398}" srcOrd="1" destOrd="0" presId="urn:microsoft.com/office/officeart/2016/7/layout/LinearBlockProcessNumbered"/>
    <dgm:cxn modelId="{88238C62-B28A-49CB-89A4-673ABF0D0D4B}" type="presParOf" srcId="{202ED8BC-47E2-475E-9828-4AE169808B2B}" destId="{8D69F298-FCF4-4168-B5A5-45226AF06012}" srcOrd="2" destOrd="0" presId="urn:microsoft.com/office/officeart/2016/7/layout/LinearBlockProcessNumbered"/>
    <dgm:cxn modelId="{734C52BD-0958-4E04-9452-412AEA12EA34}" type="presParOf" srcId="{CBF77C34-2920-452B-ACE4-B5EA25B0745F}" destId="{C58F6A7B-F711-435D-879B-35AE44DAB836}" srcOrd="1" destOrd="0" presId="urn:microsoft.com/office/officeart/2016/7/layout/LinearBlockProcessNumbered"/>
    <dgm:cxn modelId="{C2E5D05F-3B79-4A54-8DF0-2A76E736EB14}" type="presParOf" srcId="{CBF77C34-2920-452B-ACE4-B5EA25B0745F}" destId="{2F85B758-C166-43C8-8FDB-139D58388778}" srcOrd="2" destOrd="0" presId="urn:microsoft.com/office/officeart/2016/7/layout/LinearBlockProcessNumbered"/>
    <dgm:cxn modelId="{79FADB2E-28A6-4315-8C88-95123222E3E4}" type="presParOf" srcId="{2F85B758-C166-43C8-8FDB-139D58388778}" destId="{2D7B8748-5912-41D1-856C-5A2DE98B2990}" srcOrd="0" destOrd="0" presId="urn:microsoft.com/office/officeart/2016/7/layout/LinearBlockProcessNumbered"/>
    <dgm:cxn modelId="{432E29C1-A3BB-43FD-AA16-700B78A2A716}" type="presParOf" srcId="{2F85B758-C166-43C8-8FDB-139D58388778}" destId="{2949532E-D319-442D-8186-BD2CCC5BB7CF}" srcOrd="1" destOrd="0" presId="urn:microsoft.com/office/officeart/2016/7/layout/LinearBlockProcessNumbered"/>
    <dgm:cxn modelId="{745A0324-F63C-46A8-BC76-D3A493E4D9BD}" type="presParOf" srcId="{2F85B758-C166-43C8-8FDB-139D58388778}" destId="{5869D4C2-03BD-4812-947D-5E3917E68573}" srcOrd="2" destOrd="0" presId="urn:microsoft.com/office/officeart/2016/7/layout/LinearBlockProcessNumbered"/>
    <dgm:cxn modelId="{ED5053AD-ACF3-40CE-A51B-1D5B96176B6A}" type="presParOf" srcId="{CBF77C34-2920-452B-ACE4-B5EA25B0745F}" destId="{36A37950-4103-4D16-A55A-E72D6DBBE146}" srcOrd="3" destOrd="0" presId="urn:microsoft.com/office/officeart/2016/7/layout/LinearBlockProcessNumbered"/>
    <dgm:cxn modelId="{BC9B76A8-3CED-4A2F-BC56-7D5C7DA557C0}" type="presParOf" srcId="{CBF77C34-2920-452B-ACE4-B5EA25B0745F}" destId="{8A697D7B-33A8-4017-B865-9819D91B45E0}" srcOrd="4" destOrd="0" presId="urn:microsoft.com/office/officeart/2016/7/layout/LinearBlockProcessNumbered"/>
    <dgm:cxn modelId="{845CE314-D243-473F-A9B4-7F1B2D61D1A5}" type="presParOf" srcId="{8A697D7B-33A8-4017-B865-9819D91B45E0}" destId="{C812AF99-FA64-451A-B4BC-B00495CB7284}" srcOrd="0" destOrd="0" presId="urn:microsoft.com/office/officeart/2016/7/layout/LinearBlockProcessNumbered"/>
    <dgm:cxn modelId="{A8533DCE-368C-40C5-A724-2DDA593C4332}" type="presParOf" srcId="{8A697D7B-33A8-4017-B865-9819D91B45E0}" destId="{3203C917-F34F-4446-B73C-A13E35DC4DCE}" srcOrd="1" destOrd="0" presId="urn:microsoft.com/office/officeart/2016/7/layout/LinearBlockProcessNumbered"/>
    <dgm:cxn modelId="{352125CD-6020-4606-9AE1-115ED1E21222}" type="presParOf" srcId="{8A697D7B-33A8-4017-B865-9819D91B45E0}" destId="{5BC2721C-CD2C-4D4E-84A3-4CF06BCBEDDC}" srcOrd="2" destOrd="0" presId="urn:microsoft.com/office/officeart/2016/7/layout/LinearBlockProcessNumbered"/>
    <dgm:cxn modelId="{2E7E5B79-B151-4931-A6ED-EE2D1A542F60}" type="presParOf" srcId="{CBF77C34-2920-452B-ACE4-B5EA25B0745F}" destId="{48503C8D-2DF3-4F8C-B845-7221CDAB91B6}" srcOrd="5" destOrd="0" presId="urn:microsoft.com/office/officeart/2016/7/layout/LinearBlockProcessNumbered"/>
    <dgm:cxn modelId="{C2413188-E7FF-43A0-8A88-E71ED0BAD803}" type="presParOf" srcId="{CBF77C34-2920-452B-ACE4-B5EA25B0745F}" destId="{47AEDE2F-8EB8-4932-88C1-87DAB330158F}" srcOrd="6" destOrd="0" presId="urn:microsoft.com/office/officeart/2016/7/layout/LinearBlockProcessNumbered"/>
    <dgm:cxn modelId="{687E209A-47C1-4227-87A9-8CA669B38C53}" type="presParOf" srcId="{47AEDE2F-8EB8-4932-88C1-87DAB330158F}" destId="{2B7A0F3C-CF22-43CE-8C36-B738CB682D1A}" srcOrd="0" destOrd="0" presId="urn:microsoft.com/office/officeart/2016/7/layout/LinearBlockProcessNumbered"/>
    <dgm:cxn modelId="{911647FD-32E2-4727-99DA-4D3A4B0EA5AA}" type="presParOf" srcId="{47AEDE2F-8EB8-4932-88C1-87DAB330158F}" destId="{DE95B668-2C21-43F6-8FBC-1592D3DEB81B}" srcOrd="1" destOrd="0" presId="urn:microsoft.com/office/officeart/2016/7/layout/LinearBlockProcessNumbered"/>
    <dgm:cxn modelId="{F9E0DDF7-728F-4611-8ADA-80A9124133D9}" type="presParOf" srcId="{47AEDE2F-8EB8-4932-88C1-87DAB330158F}" destId="{6B2EB240-0463-40B3-BCD9-661E57A84FDD}" srcOrd="2" destOrd="0" presId="urn:microsoft.com/office/officeart/2016/7/layout/LinearBlockProcessNumbered"/>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5D14D25-C50D-4C78-87B7-1758F5151A6A}" type="doc">
      <dgm:prSet loTypeId="urn:microsoft.com/office/officeart/2005/8/layout/hList6" loCatId="list" qsTypeId="urn:microsoft.com/office/officeart/2005/8/quickstyle/simple1" qsCatId="simple" csTypeId="urn:microsoft.com/office/officeart/2005/8/colors/colorful2" csCatId="colorful" phldr="1"/>
      <dgm:spPr/>
      <dgm:t>
        <a:bodyPr/>
        <a:lstStyle/>
        <a:p>
          <a:endParaRPr lang="en-US"/>
        </a:p>
      </dgm:t>
    </dgm:pt>
    <dgm:pt modelId="{3A25DC75-DD6C-47E7-9936-BB790401753B}">
      <dgm:prSet/>
      <dgm:spPr/>
      <dgm:t>
        <a:bodyPr/>
        <a:lstStyle/>
        <a:p>
          <a:r>
            <a:rPr lang="en-GB" dirty="0"/>
            <a:t>Doing the tasks as laid out in your </a:t>
          </a:r>
          <a:r>
            <a:rPr lang="en-GB" dirty="0" smtClean="0"/>
            <a:t>plan</a:t>
          </a:r>
          <a:endParaRPr lang="en-US" dirty="0"/>
        </a:p>
      </dgm:t>
    </dgm:pt>
    <dgm:pt modelId="{5E84EF90-A94A-402B-B726-109274C141AB}" type="parTrans" cxnId="{90DF73F5-35AD-4429-82DC-34240B8DAE61}">
      <dgm:prSet/>
      <dgm:spPr/>
      <dgm:t>
        <a:bodyPr/>
        <a:lstStyle/>
        <a:p>
          <a:endParaRPr lang="en-US"/>
        </a:p>
      </dgm:t>
    </dgm:pt>
    <dgm:pt modelId="{3B132B47-6A24-42D8-B727-2E8ED31004D9}" type="sibTrans" cxnId="{90DF73F5-35AD-4429-82DC-34240B8DAE61}">
      <dgm:prSet/>
      <dgm:spPr/>
      <dgm:t>
        <a:bodyPr/>
        <a:lstStyle/>
        <a:p>
          <a:endParaRPr lang="en-US"/>
        </a:p>
      </dgm:t>
    </dgm:pt>
    <dgm:pt modelId="{35A433C8-64B8-46DC-8751-4C151DA52D33}">
      <dgm:prSet/>
      <dgm:spPr/>
      <dgm:t>
        <a:bodyPr/>
        <a:lstStyle/>
        <a:p>
          <a:r>
            <a:rPr lang="en-GB" dirty="0"/>
            <a:t>Regularly comparing the actual performance with the </a:t>
          </a:r>
          <a:r>
            <a:rPr lang="en-GB" dirty="0" smtClean="0"/>
            <a:t>plan</a:t>
          </a:r>
          <a:endParaRPr lang="en-US" dirty="0"/>
        </a:p>
      </dgm:t>
    </dgm:pt>
    <dgm:pt modelId="{45E1492A-0E2D-4CF7-B9E7-D9E5FC9CDC47}" type="parTrans" cxnId="{9C829D4C-1D1F-4414-B38B-2C0F7BFF1B18}">
      <dgm:prSet/>
      <dgm:spPr/>
      <dgm:t>
        <a:bodyPr/>
        <a:lstStyle/>
        <a:p>
          <a:endParaRPr lang="en-US"/>
        </a:p>
      </dgm:t>
    </dgm:pt>
    <dgm:pt modelId="{D7BA99C7-2F25-4FB4-B4CD-2BE5B8967B02}" type="sibTrans" cxnId="{9C829D4C-1D1F-4414-B38B-2C0F7BFF1B18}">
      <dgm:prSet/>
      <dgm:spPr/>
      <dgm:t>
        <a:bodyPr/>
        <a:lstStyle/>
        <a:p>
          <a:endParaRPr lang="en-US"/>
        </a:p>
      </dgm:t>
    </dgm:pt>
    <dgm:pt modelId="{9E24E18E-5468-48FE-AEE7-79958D5A9D7F}">
      <dgm:prSet/>
      <dgm:spPr/>
      <dgm:t>
        <a:bodyPr/>
        <a:lstStyle/>
        <a:p>
          <a:r>
            <a:rPr lang="en-GB" dirty="0"/>
            <a:t>Knowing and anticipating when things are not going according to </a:t>
          </a:r>
          <a:r>
            <a:rPr lang="en-GB" dirty="0" smtClean="0"/>
            <a:t>schedule</a:t>
          </a:r>
          <a:endParaRPr lang="en-US" dirty="0"/>
        </a:p>
      </dgm:t>
    </dgm:pt>
    <dgm:pt modelId="{B34A08AA-DFB6-4277-9544-AC096CA41BC3}" type="parTrans" cxnId="{C31A598A-B38D-4212-9C35-581564555ACE}">
      <dgm:prSet/>
      <dgm:spPr/>
      <dgm:t>
        <a:bodyPr/>
        <a:lstStyle/>
        <a:p>
          <a:endParaRPr lang="en-US"/>
        </a:p>
      </dgm:t>
    </dgm:pt>
    <dgm:pt modelId="{ED7914E0-F670-4D12-B830-1D4CBA3AE4B8}" type="sibTrans" cxnId="{C31A598A-B38D-4212-9C35-581564555ACE}">
      <dgm:prSet/>
      <dgm:spPr/>
      <dgm:t>
        <a:bodyPr/>
        <a:lstStyle/>
        <a:p>
          <a:endParaRPr lang="en-US"/>
        </a:p>
      </dgm:t>
    </dgm:pt>
    <dgm:pt modelId="{D1D422D7-7D26-4890-86E6-FD79EC39E601}">
      <dgm:prSet/>
      <dgm:spPr/>
      <dgm:t>
        <a:bodyPr/>
        <a:lstStyle/>
        <a:p>
          <a:r>
            <a:rPr lang="en-GB" dirty="0"/>
            <a:t>Fixing problems that </a:t>
          </a:r>
          <a:r>
            <a:rPr lang="en-GB" dirty="0" smtClean="0"/>
            <a:t>arise</a:t>
          </a:r>
          <a:endParaRPr lang="en-US" dirty="0"/>
        </a:p>
      </dgm:t>
    </dgm:pt>
    <dgm:pt modelId="{3267C084-FC4A-4682-8A32-A96628DF4871}" type="parTrans" cxnId="{F01FD265-0315-4508-B587-9AEE3A1FCECA}">
      <dgm:prSet/>
      <dgm:spPr/>
      <dgm:t>
        <a:bodyPr/>
        <a:lstStyle/>
        <a:p>
          <a:endParaRPr lang="en-US"/>
        </a:p>
      </dgm:t>
    </dgm:pt>
    <dgm:pt modelId="{D70D9F6B-D6FC-4779-9F2C-3DEC2580314E}" type="sibTrans" cxnId="{F01FD265-0315-4508-B587-9AEE3A1FCECA}">
      <dgm:prSet/>
      <dgm:spPr/>
      <dgm:t>
        <a:bodyPr/>
        <a:lstStyle/>
        <a:p>
          <a:endParaRPr lang="en-US"/>
        </a:p>
      </dgm:t>
    </dgm:pt>
    <dgm:pt modelId="{6803EF41-6A24-401E-B80D-A37E8F5C603E}">
      <dgm:prSet/>
      <dgm:spPr/>
      <dgm:t>
        <a:bodyPr/>
        <a:lstStyle/>
        <a:p>
          <a:r>
            <a:rPr lang="en-GB" dirty="0"/>
            <a:t>Keeping everyone </a:t>
          </a:r>
          <a:r>
            <a:rPr lang="en-GB" dirty="0" smtClean="0"/>
            <a:t>informed</a:t>
          </a:r>
          <a:endParaRPr lang="en-US" dirty="0"/>
        </a:p>
      </dgm:t>
    </dgm:pt>
    <dgm:pt modelId="{99A8F665-9690-4210-99B5-D75F6C9684EF}" type="parTrans" cxnId="{5F745710-0630-4C44-A769-E580BBA847ED}">
      <dgm:prSet/>
      <dgm:spPr/>
      <dgm:t>
        <a:bodyPr/>
        <a:lstStyle/>
        <a:p>
          <a:endParaRPr lang="en-US"/>
        </a:p>
      </dgm:t>
    </dgm:pt>
    <dgm:pt modelId="{86A1F68E-502D-47A8-B3DE-AFBC7E989F3B}" type="sibTrans" cxnId="{5F745710-0630-4C44-A769-E580BBA847ED}">
      <dgm:prSet/>
      <dgm:spPr/>
      <dgm:t>
        <a:bodyPr/>
        <a:lstStyle/>
        <a:p>
          <a:endParaRPr lang="en-US"/>
        </a:p>
      </dgm:t>
    </dgm:pt>
    <dgm:pt modelId="{10AC2D61-219B-4F07-A3DC-05756046EB77}" type="pres">
      <dgm:prSet presAssocID="{F5D14D25-C50D-4C78-87B7-1758F5151A6A}" presName="Name0" presStyleCnt="0">
        <dgm:presLayoutVars>
          <dgm:dir/>
          <dgm:resizeHandles val="exact"/>
        </dgm:presLayoutVars>
      </dgm:prSet>
      <dgm:spPr/>
      <dgm:t>
        <a:bodyPr/>
        <a:lstStyle/>
        <a:p>
          <a:endParaRPr lang="en-US"/>
        </a:p>
      </dgm:t>
    </dgm:pt>
    <dgm:pt modelId="{49C3B42C-C3B2-4A64-85C2-511D0326512E}" type="pres">
      <dgm:prSet presAssocID="{3A25DC75-DD6C-47E7-9936-BB790401753B}" presName="node" presStyleLbl="node1" presStyleIdx="0" presStyleCnt="5">
        <dgm:presLayoutVars>
          <dgm:bulletEnabled val="1"/>
        </dgm:presLayoutVars>
      </dgm:prSet>
      <dgm:spPr/>
      <dgm:t>
        <a:bodyPr/>
        <a:lstStyle/>
        <a:p>
          <a:endParaRPr lang="en-US"/>
        </a:p>
      </dgm:t>
    </dgm:pt>
    <dgm:pt modelId="{26339212-F595-4364-8B4D-2083D14F8A86}" type="pres">
      <dgm:prSet presAssocID="{3B132B47-6A24-42D8-B727-2E8ED31004D9}" presName="sibTrans" presStyleCnt="0"/>
      <dgm:spPr/>
    </dgm:pt>
    <dgm:pt modelId="{25C3EC1D-ED0A-4F94-B75F-0E8877721FA4}" type="pres">
      <dgm:prSet presAssocID="{35A433C8-64B8-46DC-8751-4C151DA52D33}" presName="node" presStyleLbl="node1" presStyleIdx="1" presStyleCnt="5">
        <dgm:presLayoutVars>
          <dgm:bulletEnabled val="1"/>
        </dgm:presLayoutVars>
      </dgm:prSet>
      <dgm:spPr/>
      <dgm:t>
        <a:bodyPr/>
        <a:lstStyle/>
        <a:p>
          <a:endParaRPr lang="en-US"/>
        </a:p>
      </dgm:t>
    </dgm:pt>
    <dgm:pt modelId="{3F380938-BDE0-4A84-8656-9C94C0F44D1A}" type="pres">
      <dgm:prSet presAssocID="{D7BA99C7-2F25-4FB4-B4CD-2BE5B8967B02}" presName="sibTrans" presStyleCnt="0"/>
      <dgm:spPr/>
    </dgm:pt>
    <dgm:pt modelId="{D445DB99-45EA-4C03-BDAC-B503DBE32FAF}" type="pres">
      <dgm:prSet presAssocID="{9E24E18E-5468-48FE-AEE7-79958D5A9D7F}" presName="node" presStyleLbl="node1" presStyleIdx="2" presStyleCnt="5">
        <dgm:presLayoutVars>
          <dgm:bulletEnabled val="1"/>
        </dgm:presLayoutVars>
      </dgm:prSet>
      <dgm:spPr/>
      <dgm:t>
        <a:bodyPr/>
        <a:lstStyle/>
        <a:p>
          <a:endParaRPr lang="en-US"/>
        </a:p>
      </dgm:t>
    </dgm:pt>
    <dgm:pt modelId="{E38A4DB2-697C-47BE-A426-31647E3FFCA7}" type="pres">
      <dgm:prSet presAssocID="{ED7914E0-F670-4D12-B830-1D4CBA3AE4B8}" presName="sibTrans" presStyleCnt="0"/>
      <dgm:spPr/>
    </dgm:pt>
    <dgm:pt modelId="{CBD16563-3B0D-4D39-93EA-19D5CAFD2650}" type="pres">
      <dgm:prSet presAssocID="{D1D422D7-7D26-4890-86E6-FD79EC39E601}" presName="node" presStyleLbl="node1" presStyleIdx="3" presStyleCnt="5">
        <dgm:presLayoutVars>
          <dgm:bulletEnabled val="1"/>
        </dgm:presLayoutVars>
      </dgm:prSet>
      <dgm:spPr/>
      <dgm:t>
        <a:bodyPr/>
        <a:lstStyle/>
        <a:p>
          <a:endParaRPr lang="en-US"/>
        </a:p>
      </dgm:t>
    </dgm:pt>
    <dgm:pt modelId="{08A90133-810C-4DAF-8C81-05544A4B5FF5}" type="pres">
      <dgm:prSet presAssocID="{D70D9F6B-D6FC-4779-9F2C-3DEC2580314E}" presName="sibTrans" presStyleCnt="0"/>
      <dgm:spPr/>
    </dgm:pt>
    <dgm:pt modelId="{F346F8C0-3FF7-44D3-9E94-2C228D111756}" type="pres">
      <dgm:prSet presAssocID="{6803EF41-6A24-401E-B80D-A37E8F5C603E}" presName="node" presStyleLbl="node1" presStyleIdx="4" presStyleCnt="5" custLinFactNeighborX="66962" custLinFactNeighborY="-421">
        <dgm:presLayoutVars>
          <dgm:bulletEnabled val="1"/>
        </dgm:presLayoutVars>
      </dgm:prSet>
      <dgm:spPr/>
      <dgm:t>
        <a:bodyPr/>
        <a:lstStyle/>
        <a:p>
          <a:endParaRPr lang="en-US"/>
        </a:p>
      </dgm:t>
    </dgm:pt>
  </dgm:ptLst>
  <dgm:cxnLst>
    <dgm:cxn modelId="{5F745710-0630-4C44-A769-E580BBA847ED}" srcId="{F5D14D25-C50D-4C78-87B7-1758F5151A6A}" destId="{6803EF41-6A24-401E-B80D-A37E8F5C603E}" srcOrd="4" destOrd="0" parTransId="{99A8F665-9690-4210-99B5-D75F6C9684EF}" sibTransId="{86A1F68E-502D-47A8-B3DE-AFBC7E989F3B}"/>
    <dgm:cxn modelId="{FA2E6996-7AC3-4711-822F-A265F5D9E8EC}" type="presOf" srcId="{D1D422D7-7D26-4890-86E6-FD79EC39E601}" destId="{CBD16563-3B0D-4D39-93EA-19D5CAFD2650}" srcOrd="0" destOrd="0" presId="urn:microsoft.com/office/officeart/2005/8/layout/hList6"/>
    <dgm:cxn modelId="{90DF73F5-35AD-4429-82DC-34240B8DAE61}" srcId="{F5D14D25-C50D-4C78-87B7-1758F5151A6A}" destId="{3A25DC75-DD6C-47E7-9936-BB790401753B}" srcOrd="0" destOrd="0" parTransId="{5E84EF90-A94A-402B-B726-109274C141AB}" sibTransId="{3B132B47-6A24-42D8-B727-2E8ED31004D9}"/>
    <dgm:cxn modelId="{9C829D4C-1D1F-4414-B38B-2C0F7BFF1B18}" srcId="{F5D14D25-C50D-4C78-87B7-1758F5151A6A}" destId="{35A433C8-64B8-46DC-8751-4C151DA52D33}" srcOrd="1" destOrd="0" parTransId="{45E1492A-0E2D-4CF7-B9E7-D9E5FC9CDC47}" sibTransId="{D7BA99C7-2F25-4FB4-B4CD-2BE5B8967B02}"/>
    <dgm:cxn modelId="{8D0182BE-5019-4B89-9DA1-4D2BD13F7D48}" type="presOf" srcId="{9E24E18E-5468-48FE-AEE7-79958D5A9D7F}" destId="{D445DB99-45EA-4C03-BDAC-B503DBE32FAF}" srcOrd="0" destOrd="0" presId="urn:microsoft.com/office/officeart/2005/8/layout/hList6"/>
    <dgm:cxn modelId="{25FCF6CA-5801-4314-BCA9-606546812657}" type="presOf" srcId="{3A25DC75-DD6C-47E7-9936-BB790401753B}" destId="{49C3B42C-C3B2-4A64-85C2-511D0326512E}" srcOrd="0" destOrd="0" presId="urn:microsoft.com/office/officeart/2005/8/layout/hList6"/>
    <dgm:cxn modelId="{C31A598A-B38D-4212-9C35-581564555ACE}" srcId="{F5D14D25-C50D-4C78-87B7-1758F5151A6A}" destId="{9E24E18E-5468-48FE-AEE7-79958D5A9D7F}" srcOrd="2" destOrd="0" parTransId="{B34A08AA-DFB6-4277-9544-AC096CA41BC3}" sibTransId="{ED7914E0-F670-4D12-B830-1D4CBA3AE4B8}"/>
    <dgm:cxn modelId="{F7E4AC7B-869D-46B5-8C3F-FDBEE9064026}" type="presOf" srcId="{35A433C8-64B8-46DC-8751-4C151DA52D33}" destId="{25C3EC1D-ED0A-4F94-B75F-0E8877721FA4}" srcOrd="0" destOrd="0" presId="urn:microsoft.com/office/officeart/2005/8/layout/hList6"/>
    <dgm:cxn modelId="{F01FD265-0315-4508-B587-9AEE3A1FCECA}" srcId="{F5D14D25-C50D-4C78-87B7-1758F5151A6A}" destId="{D1D422D7-7D26-4890-86E6-FD79EC39E601}" srcOrd="3" destOrd="0" parTransId="{3267C084-FC4A-4682-8A32-A96628DF4871}" sibTransId="{D70D9F6B-D6FC-4779-9F2C-3DEC2580314E}"/>
    <dgm:cxn modelId="{50C3C0DE-75CA-44BA-B925-647D6E957CF0}" type="presOf" srcId="{6803EF41-6A24-401E-B80D-A37E8F5C603E}" destId="{F346F8C0-3FF7-44D3-9E94-2C228D111756}" srcOrd="0" destOrd="0" presId="urn:microsoft.com/office/officeart/2005/8/layout/hList6"/>
    <dgm:cxn modelId="{3A001735-F09A-4D48-945A-D8B9B1E37CB1}" type="presOf" srcId="{F5D14D25-C50D-4C78-87B7-1758F5151A6A}" destId="{10AC2D61-219B-4F07-A3DC-05756046EB77}" srcOrd="0" destOrd="0" presId="urn:microsoft.com/office/officeart/2005/8/layout/hList6"/>
    <dgm:cxn modelId="{84CAF6C2-A86C-4944-AE69-33111E53C138}" type="presParOf" srcId="{10AC2D61-219B-4F07-A3DC-05756046EB77}" destId="{49C3B42C-C3B2-4A64-85C2-511D0326512E}" srcOrd="0" destOrd="0" presId="urn:microsoft.com/office/officeart/2005/8/layout/hList6"/>
    <dgm:cxn modelId="{F45AF4FD-A914-451C-8F87-C2901203BB53}" type="presParOf" srcId="{10AC2D61-219B-4F07-A3DC-05756046EB77}" destId="{26339212-F595-4364-8B4D-2083D14F8A86}" srcOrd="1" destOrd="0" presId="urn:microsoft.com/office/officeart/2005/8/layout/hList6"/>
    <dgm:cxn modelId="{C788D400-3A1C-474B-9613-F00B5C7E1BE7}" type="presParOf" srcId="{10AC2D61-219B-4F07-A3DC-05756046EB77}" destId="{25C3EC1D-ED0A-4F94-B75F-0E8877721FA4}" srcOrd="2" destOrd="0" presId="urn:microsoft.com/office/officeart/2005/8/layout/hList6"/>
    <dgm:cxn modelId="{215F3BA1-3EAF-4A8A-B7C5-B16AF940AF0D}" type="presParOf" srcId="{10AC2D61-219B-4F07-A3DC-05756046EB77}" destId="{3F380938-BDE0-4A84-8656-9C94C0F44D1A}" srcOrd="3" destOrd="0" presId="urn:microsoft.com/office/officeart/2005/8/layout/hList6"/>
    <dgm:cxn modelId="{A2A0D980-FB84-4AFB-9A87-6AAE1743B902}" type="presParOf" srcId="{10AC2D61-219B-4F07-A3DC-05756046EB77}" destId="{D445DB99-45EA-4C03-BDAC-B503DBE32FAF}" srcOrd="4" destOrd="0" presId="urn:microsoft.com/office/officeart/2005/8/layout/hList6"/>
    <dgm:cxn modelId="{05D84B7A-EF56-47C1-B2D5-41F7D4656DD3}" type="presParOf" srcId="{10AC2D61-219B-4F07-A3DC-05756046EB77}" destId="{E38A4DB2-697C-47BE-A426-31647E3FFCA7}" srcOrd="5" destOrd="0" presId="urn:microsoft.com/office/officeart/2005/8/layout/hList6"/>
    <dgm:cxn modelId="{F66BD66E-E3BB-4499-A4ED-1B3446D07DB1}" type="presParOf" srcId="{10AC2D61-219B-4F07-A3DC-05756046EB77}" destId="{CBD16563-3B0D-4D39-93EA-19D5CAFD2650}" srcOrd="6" destOrd="0" presId="urn:microsoft.com/office/officeart/2005/8/layout/hList6"/>
    <dgm:cxn modelId="{87C60120-CD42-4DD2-ACA3-43288A33AF6A}" type="presParOf" srcId="{10AC2D61-219B-4F07-A3DC-05756046EB77}" destId="{08A90133-810C-4DAF-8C81-05544A4B5FF5}" srcOrd="7" destOrd="0" presId="urn:microsoft.com/office/officeart/2005/8/layout/hList6"/>
    <dgm:cxn modelId="{EDFAE2A5-E496-4FBC-8F07-A4DAAA396256}" type="presParOf" srcId="{10AC2D61-219B-4F07-A3DC-05756046EB77}" destId="{F346F8C0-3FF7-44D3-9E94-2C228D111756}" srcOrd="8" destOrd="0" presId="urn:microsoft.com/office/officeart/2005/8/layout/hList6"/>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2EE0289-5CC9-4149-A479-44C9948C5F19}" type="doc">
      <dgm:prSet loTypeId="urn:microsoft.com/office/officeart/2005/8/layout/hList6" loCatId="list" qsTypeId="urn:microsoft.com/office/officeart/2005/8/quickstyle/simple1" qsCatId="simple" csTypeId="urn:microsoft.com/office/officeart/2005/8/colors/colorful2" csCatId="colorful" phldr="1"/>
      <dgm:spPr/>
      <dgm:t>
        <a:bodyPr/>
        <a:lstStyle/>
        <a:p>
          <a:endParaRPr lang="en-US"/>
        </a:p>
      </dgm:t>
    </dgm:pt>
    <dgm:pt modelId="{2C3EF450-1A6B-4816-9A5F-5DEBFE4EF2E6}">
      <dgm:prSet/>
      <dgm:spPr/>
      <dgm:t>
        <a:bodyPr/>
        <a:lstStyle/>
        <a:p>
          <a:r>
            <a:rPr lang="en-GB" dirty="0"/>
            <a:t>Get the customer’s approval of final </a:t>
          </a:r>
          <a:r>
            <a:rPr lang="en-GB" dirty="0" smtClean="0"/>
            <a:t>results</a:t>
          </a:r>
          <a:endParaRPr lang="en-US" dirty="0"/>
        </a:p>
      </dgm:t>
    </dgm:pt>
    <dgm:pt modelId="{11EC55C1-A059-4759-8516-CE639E1569EB}" type="parTrans" cxnId="{A43CBB02-BD28-467A-B23D-E34F66497C38}">
      <dgm:prSet/>
      <dgm:spPr/>
      <dgm:t>
        <a:bodyPr/>
        <a:lstStyle/>
        <a:p>
          <a:endParaRPr lang="en-US"/>
        </a:p>
      </dgm:t>
    </dgm:pt>
    <dgm:pt modelId="{6FED97AB-5298-4003-A299-946CA38717BE}" type="sibTrans" cxnId="{A43CBB02-BD28-467A-B23D-E34F66497C38}">
      <dgm:prSet/>
      <dgm:spPr/>
      <dgm:t>
        <a:bodyPr/>
        <a:lstStyle/>
        <a:p>
          <a:endParaRPr lang="en-US"/>
        </a:p>
      </dgm:t>
    </dgm:pt>
    <dgm:pt modelId="{79A7E860-000C-4449-98B7-0CFE2DF49EE8}">
      <dgm:prSet/>
      <dgm:spPr/>
      <dgm:t>
        <a:bodyPr/>
        <a:lstStyle/>
        <a:p>
          <a:r>
            <a:rPr lang="en-GB"/>
            <a:t>There may be formal project hand over to the client</a:t>
          </a:r>
          <a:endParaRPr lang="en-US"/>
        </a:p>
      </dgm:t>
    </dgm:pt>
    <dgm:pt modelId="{E2C49F48-3042-4E25-9E9E-F305DC44794C}" type="parTrans" cxnId="{FDEBDA99-28AD-47C8-8747-99C273A93787}">
      <dgm:prSet/>
      <dgm:spPr/>
      <dgm:t>
        <a:bodyPr/>
        <a:lstStyle/>
        <a:p>
          <a:endParaRPr lang="en-US"/>
        </a:p>
      </dgm:t>
    </dgm:pt>
    <dgm:pt modelId="{F620A0ED-22B7-423D-8DC2-4CB85573F737}" type="sibTrans" cxnId="{FDEBDA99-28AD-47C8-8747-99C273A93787}">
      <dgm:prSet/>
      <dgm:spPr/>
      <dgm:t>
        <a:bodyPr/>
        <a:lstStyle/>
        <a:p>
          <a:endParaRPr lang="en-US"/>
        </a:p>
      </dgm:t>
    </dgm:pt>
    <dgm:pt modelId="{61B706E9-D800-4ACC-B571-D7A2BA48E29A}">
      <dgm:prSet/>
      <dgm:spPr/>
      <dgm:t>
        <a:bodyPr/>
        <a:lstStyle/>
        <a:p>
          <a:r>
            <a:rPr lang="en-GB" dirty="0"/>
            <a:t>Complete any </a:t>
          </a:r>
          <a:r>
            <a:rPr lang="en-GB" dirty="0" smtClean="0"/>
            <a:t>paperwork</a:t>
          </a:r>
          <a:endParaRPr lang="en-US" dirty="0"/>
        </a:p>
      </dgm:t>
    </dgm:pt>
    <dgm:pt modelId="{384753F6-5DF9-4691-A27A-A676711C8601}" type="parTrans" cxnId="{FB85DEBA-9A1A-49E2-937D-6D9246818C72}">
      <dgm:prSet/>
      <dgm:spPr/>
      <dgm:t>
        <a:bodyPr/>
        <a:lstStyle/>
        <a:p>
          <a:endParaRPr lang="en-US"/>
        </a:p>
      </dgm:t>
    </dgm:pt>
    <dgm:pt modelId="{903803C8-100F-4BBC-8A92-F2D974C31497}" type="sibTrans" cxnId="{FB85DEBA-9A1A-49E2-937D-6D9246818C72}">
      <dgm:prSet/>
      <dgm:spPr/>
      <dgm:t>
        <a:bodyPr/>
        <a:lstStyle/>
        <a:p>
          <a:endParaRPr lang="en-US"/>
        </a:p>
      </dgm:t>
    </dgm:pt>
    <dgm:pt modelId="{6030D6E7-4891-4E2B-B542-7A8EA1ABB56F}">
      <dgm:prSet/>
      <dgm:spPr/>
      <dgm:t>
        <a:bodyPr/>
        <a:lstStyle/>
        <a:p>
          <a:r>
            <a:rPr lang="en-GB"/>
            <a:t>Hold a post project evaluation to recognise achievements and discuss lessons learned</a:t>
          </a:r>
          <a:endParaRPr lang="en-US"/>
        </a:p>
      </dgm:t>
    </dgm:pt>
    <dgm:pt modelId="{2156827B-D88A-425C-9EBD-CC2568FF3149}" type="parTrans" cxnId="{C95CE9EA-A4C2-4E2C-BEF9-079C2CBFFD5F}">
      <dgm:prSet/>
      <dgm:spPr/>
      <dgm:t>
        <a:bodyPr/>
        <a:lstStyle/>
        <a:p>
          <a:endParaRPr lang="en-US"/>
        </a:p>
      </dgm:t>
    </dgm:pt>
    <dgm:pt modelId="{D3CEE4F7-5F01-4AC0-BCCE-935210F1D861}" type="sibTrans" cxnId="{C95CE9EA-A4C2-4E2C-BEF9-079C2CBFFD5F}">
      <dgm:prSet/>
      <dgm:spPr/>
      <dgm:t>
        <a:bodyPr/>
        <a:lstStyle/>
        <a:p>
          <a:endParaRPr lang="en-US"/>
        </a:p>
      </dgm:t>
    </dgm:pt>
    <dgm:pt modelId="{DA525FE0-12A0-4B5A-9BCF-69D917075EC2}" type="pres">
      <dgm:prSet presAssocID="{42EE0289-5CC9-4149-A479-44C9948C5F19}" presName="Name0" presStyleCnt="0">
        <dgm:presLayoutVars>
          <dgm:dir/>
          <dgm:resizeHandles val="exact"/>
        </dgm:presLayoutVars>
      </dgm:prSet>
      <dgm:spPr/>
      <dgm:t>
        <a:bodyPr/>
        <a:lstStyle/>
        <a:p>
          <a:endParaRPr lang="en-US"/>
        </a:p>
      </dgm:t>
    </dgm:pt>
    <dgm:pt modelId="{403BE687-C6EF-42AB-A749-1010D6CACA2C}" type="pres">
      <dgm:prSet presAssocID="{2C3EF450-1A6B-4816-9A5F-5DEBFE4EF2E6}" presName="node" presStyleLbl="node1" presStyleIdx="0" presStyleCnt="4">
        <dgm:presLayoutVars>
          <dgm:bulletEnabled val="1"/>
        </dgm:presLayoutVars>
      </dgm:prSet>
      <dgm:spPr/>
      <dgm:t>
        <a:bodyPr/>
        <a:lstStyle/>
        <a:p>
          <a:endParaRPr lang="en-US"/>
        </a:p>
      </dgm:t>
    </dgm:pt>
    <dgm:pt modelId="{0EAD831A-251B-40AB-BA42-71E285D4AB9E}" type="pres">
      <dgm:prSet presAssocID="{6FED97AB-5298-4003-A299-946CA38717BE}" presName="sibTrans" presStyleCnt="0"/>
      <dgm:spPr/>
    </dgm:pt>
    <dgm:pt modelId="{2DC1ED06-EC8E-4B0A-869D-FF83B6087E69}" type="pres">
      <dgm:prSet presAssocID="{79A7E860-000C-4449-98B7-0CFE2DF49EE8}" presName="node" presStyleLbl="node1" presStyleIdx="1" presStyleCnt="4">
        <dgm:presLayoutVars>
          <dgm:bulletEnabled val="1"/>
        </dgm:presLayoutVars>
      </dgm:prSet>
      <dgm:spPr/>
      <dgm:t>
        <a:bodyPr/>
        <a:lstStyle/>
        <a:p>
          <a:endParaRPr lang="en-US"/>
        </a:p>
      </dgm:t>
    </dgm:pt>
    <dgm:pt modelId="{C37AA0C5-F772-4145-AF09-429FE52D1A39}" type="pres">
      <dgm:prSet presAssocID="{F620A0ED-22B7-423D-8DC2-4CB85573F737}" presName="sibTrans" presStyleCnt="0"/>
      <dgm:spPr/>
    </dgm:pt>
    <dgm:pt modelId="{DEA0ADBA-B3FA-4DAD-9012-1710BE1CFE6C}" type="pres">
      <dgm:prSet presAssocID="{61B706E9-D800-4ACC-B571-D7A2BA48E29A}" presName="node" presStyleLbl="node1" presStyleIdx="2" presStyleCnt="4">
        <dgm:presLayoutVars>
          <dgm:bulletEnabled val="1"/>
        </dgm:presLayoutVars>
      </dgm:prSet>
      <dgm:spPr/>
      <dgm:t>
        <a:bodyPr/>
        <a:lstStyle/>
        <a:p>
          <a:endParaRPr lang="en-US"/>
        </a:p>
      </dgm:t>
    </dgm:pt>
    <dgm:pt modelId="{09AC0C0D-9CB8-4D30-9935-DFC339532B42}" type="pres">
      <dgm:prSet presAssocID="{903803C8-100F-4BBC-8A92-F2D974C31497}" presName="sibTrans" presStyleCnt="0"/>
      <dgm:spPr/>
    </dgm:pt>
    <dgm:pt modelId="{938B253B-63A5-40CF-96C6-EAE51FDBA40A}" type="pres">
      <dgm:prSet presAssocID="{6030D6E7-4891-4E2B-B542-7A8EA1ABB56F}" presName="node" presStyleLbl="node1" presStyleIdx="3" presStyleCnt="4">
        <dgm:presLayoutVars>
          <dgm:bulletEnabled val="1"/>
        </dgm:presLayoutVars>
      </dgm:prSet>
      <dgm:spPr/>
      <dgm:t>
        <a:bodyPr/>
        <a:lstStyle/>
        <a:p>
          <a:endParaRPr lang="en-US"/>
        </a:p>
      </dgm:t>
    </dgm:pt>
  </dgm:ptLst>
  <dgm:cxnLst>
    <dgm:cxn modelId="{119F9B90-0B3F-4DFE-8CA6-441F16912DC6}" type="presOf" srcId="{2C3EF450-1A6B-4816-9A5F-5DEBFE4EF2E6}" destId="{403BE687-C6EF-42AB-A749-1010D6CACA2C}" srcOrd="0" destOrd="0" presId="urn:microsoft.com/office/officeart/2005/8/layout/hList6"/>
    <dgm:cxn modelId="{A51EA12F-E0B6-4801-9ED6-BDF5F7EE7724}" type="presOf" srcId="{79A7E860-000C-4449-98B7-0CFE2DF49EE8}" destId="{2DC1ED06-EC8E-4B0A-869D-FF83B6087E69}" srcOrd="0" destOrd="0" presId="urn:microsoft.com/office/officeart/2005/8/layout/hList6"/>
    <dgm:cxn modelId="{A43CBB02-BD28-467A-B23D-E34F66497C38}" srcId="{42EE0289-5CC9-4149-A479-44C9948C5F19}" destId="{2C3EF450-1A6B-4816-9A5F-5DEBFE4EF2E6}" srcOrd="0" destOrd="0" parTransId="{11EC55C1-A059-4759-8516-CE639E1569EB}" sibTransId="{6FED97AB-5298-4003-A299-946CA38717BE}"/>
    <dgm:cxn modelId="{F08CC873-8046-4883-A1EC-C9B9FDA37317}" type="presOf" srcId="{42EE0289-5CC9-4149-A479-44C9948C5F19}" destId="{DA525FE0-12A0-4B5A-9BCF-69D917075EC2}" srcOrd="0" destOrd="0" presId="urn:microsoft.com/office/officeart/2005/8/layout/hList6"/>
    <dgm:cxn modelId="{FDEBDA99-28AD-47C8-8747-99C273A93787}" srcId="{42EE0289-5CC9-4149-A479-44C9948C5F19}" destId="{79A7E860-000C-4449-98B7-0CFE2DF49EE8}" srcOrd="1" destOrd="0" parTransId="{E2C49F48-3042-4E25-9E9E-F305DC44794C}" sibTransId="{F620A0ED-22B7-423D-8DC2-4CB85573F737}"/>
    <dgm:cxn modelId="{DDFE8E1A-6E73-41F7-A006-392713B5DF06}" type="presOf" srcId="{6030D6E7-4891-4E2B-B542-7A8EA1ABB56F}" destId="{938B253B-63A5-40CF-96C6-EAE51FDBA40A}" srcOrd="0" destOrd="0" presId="urn:microsoft.com/office/officeart/2005/8/layout/hList6"/>
    <dgm:cxn modelId="{C95CE9EA-A4C2-4E2C-BEF9-079C2CBFFD5F}" srcId="{42EE0289-5CC9-4149-A479-44C9948C5F19}" destId="{6030D6E7-4891-4E2B-B542-7A8EA1ABB56F}" srcOrd="3" destOrd="0" parTransId="{2156827B-D88A-425C-9EBD-CC2568FF3149}" sibTransId="{D3CEE4F7-5F01-4AC0-BCCE-935210F1D861}"/>
    <dgm:cxn modelId="{FB85DEBA-9A1A-49E2-937D-6D9246818C72}" srcId="{42EE0289-5CC9-4149-A479-44C9948C5F19}" destId="{61B706E9-D800-4ACC-B571-D7A2BA48E29A}" srcOrd="2" destOrd="0" parTransId="{384753F6-5DF9-4691-A27A-A676711C8601}" sibTransId="{903803C8-100F-4BBC-8A92-F2D974C31497}"/>
    <dgm:cxn modelId="{8D9D8956-A89A-4813-9936-D41CBEF12ACB}" type="presOf" srcId="{61B706E9-D800-4ACC-B571-D7A2BA48E29A}" destId="{DEA0ADBA-B3FA-4DAD-9012-1710BE1CFE6C}" srcOrd="0" destOrd="0" presId="urn:microsoft.com/office/officeart/2005/8/layout/hList6"/>
    <dgm:cxn modelId="{1990D6A2-5A93-4E94-BBF2-9C4C6A5E5FCE}" type="presParOf" srcId="{DA525FE0-12A0-4B5A-9BCF-69D917075EC2}" destId="{403BE687-C6EF-42AB-A749-1010D6CACA2C}" srcOrd="0" destOrd="0" presId="urn:microsoft.com/office/officeart/2005/8/layout/hList6"/>
    <dgm:cxn modelId="{C83E437F-8A3A-46A9-9840-913EC144F415}" type="presParOf" srcId="{DA525FE0-12A0-4B5A-9BCF-69D917075EC2}" destId="{0EAD831A-251B-40AB-BA42-71E285D4AB9E}" srcOrd="1" destOrd="0" presId="urn:microsoft.com/office/officeart/2005/8/layout/hList6"/>
    <dgm:cxn modelId="{D8A727A2-51E2-4A2B-8EA8-B2A7BFCAEE2F}" type="presParOf" srcId="{DA525FE0-12A0-4B5A-9BCF-69D917075EC2}" destId="{2DC1ED06-EC8E-4B0A-869D-FF83B6087E69}" srcOrd="2" destOrd="0" presId="urn:microsoft.com/office/officeart/2005/8/layout/hList6"/>
    <dgm:cxn modelId="{0F3203DE-62B7-4577-93AC-4B342126166E}" type="presParOf" srcId="{DA525FE0-12A0-4B5A-9BCF-69D917075EC2}" destId="{C37AA0C5-F772-4145-AF09-429FE52D1A39}" srcOrd="3" destOrd="0" presId="urn:microsoft.com/office/officeart/2005/8/layout/hList6"/>
    <dgm:cxn modelId="{BC001771-BACD-4BA8-9C41-86C56652E4B9}" type="presParOf" srcId="{DA525FE0-12A0-4B5A-9BCF-69D917075EC2}" destId="{DEA0ADBA-B3FA-4DAD-9012-1710BE1CFE6C}" srcOrd="4" destOrd="0" presId="urn:microsoft.com/office/officeart/2005/8/layout/hList6"/>
    <dgm:cxn modelId="{0EE524D0-00C0-41DA-8C59-2E87E2FA8027}" type="presParOf" srcId="{DA525FE0-12A0-4B5A-9BCF-69D917075EC2}" destId="{09AC0C0D-9CB8-4D30-9935-DFC339532B42}" srcOrd="5" destOrd="0" presId="urn:microsoft.com/office/officeart/2005/8/layout/hList6"/>
    <dgm:cxn modelId="{1D2C37F0-1366-47ED-8735-91A67873A1A5}" type="presParOf" srcId="{DA525FE0-12A0-4B5A-9BCF-69D917075EC2}" destId="{938B253B-63A5-40CF-96C6-EAE51FDBA40A}" srcOrd="6" destOrd="0" presId="urn:microsoft.com/office/officeart/2005/8/layout/hList6"/>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785962-E0AB-4503-8481-0EEE84CD3866}">
      <dsp:nvSpPr>
        <dsp:cNvPr id="0" name=""/>
        <dsp:cNvSpPr/>
      </dsp:nvSpPr>
      <dsp:spPr>
        <a:xfrm>
          <a:off x="0" y="33107"/>
          <a:ext cx="5604255" cy="1374750"/>
        </a:xfrm>
        <a:prstGeom prst="roundRect">
          <a:avLst/>
        </a:prstGeom>
        <a:gradFill rotWithShape="0">
          <a:gsLst>
            <a:gs pos="0">
              <a:schemeClr val="accent2">
                <a:hueOff val="0"/>
                <a:satOff val="0"/>
                <a:lumOff val="0"/>
                <a:alphaOff val="0"/>
                <a:tint val="98000"/>
                <a:lumMod val="100000"/>
              </a:schemeClr>
            </a:gs>
            <a:gs pos="100000">
              <a:schemeClr val="accent2">
                <a:hueOff val="0"/>
                <a:satOff val="0"/>
                <a:lumOff val="0"/>
                <a:alphaOff val="0"/>
                <a:shade val="88000"/>
                <a:lumMod val="88000"/>
              </a:schemeClr>
            </a:gs>
          </a:gsLst>
          <a:lin ang="5400000" scaled="1"/>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n-GB" sz="2500" b="1" kern="1200" dirty="0"/>
            <a:t>1.</a:t>
          </a:r>
          <a:r>
            <a:rPr lang="en-GB" sz="2500" kern="1200" dirty="0"/>
            <a:t> Lack of understanding of project management tools and an over reliance on project management software</a:t>
          </a:r>
          <a:endParaRPr lang="en-US" sz="2500" kern="1200" dirty="0"/>
        </a:p>
      </dsp:txBody>
      <dsp:txXfrm>
        <a:off x="67110" y="100217"/>
        <a:ext cx="5470035" cy="1240530"/>
      </dsp:txXfrm>
    </dsp:sp>
    <dsp:sp modelId="{B10C5C58-4809-4542-BB56-5657136D409C}">
      <dsp:nvSpPr>
        <dsp:cNvPr id="0" name=""/>
        <dsp:cNvSpPr/>
      </dsp:nvSpPr>
      <dsp:spPr>
        <a:xfrm>
          <a:off x="0" y="1479857"/>
          <a:ext cx="5604255" cy="1374750"/>
        </a:xfrm>
        <a:prstGeom prst="roundRect">
          <a:avLst/>
        </a:prstGeom>
        <a:gradFill rotWithShape="0">
          <a:gsLst>
            <a:gs pos="0">
              <a:schemeClr val="accent2">
                <a:hueOff val="-1555074"/>
                <a:satOff val="-8227"/>
                <a:lumOff val="-3137"/>
                <a:alphaOff val="0"/>
                <a:tint val="98000"/>
                <a:lumMod val="100000"/>
              </a:schemeClr>
            </a:gs>
            <a:gs pos="100000">
              <a:schemeClr val="accent2">
                <a:hueOff val="-1555074"/>
                <a:satOff val="-8227"/>
                <a:lumOff val="-3137"/>
                <a:alphaOff val="0"/>
                <a:shade val="88000"/>
                <a:lumMod val="88000"/>
              </a:schemeClr>
            </a:gs>
          </a:gsLst>
          <a:lin ang="5400000" scaled="1"/>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n-GB" sz="2500" b="1" kern="1200" dirty="0"/>
            <a:t>2. </a:t>
          </a:r>
          <a:r>
            <a:rPr lang="en-GB" sz="2500" kern="1200" dirty="0"/>
            <a:t>Communication problems</a:t>
          </a:r>
          <a:endParaRPr lang="en-US" sz="2500" kern="1200" dirty="0"/>
        </a:p>
      </dsp:txBody>
      <dsp:txXfrm>
        <a:off x="67110" y="1546967"/>
        <a:ext cx="5470035" cy="1240530"/>
      </dsp:txXfrm>
    </dsp:sp>
    <dsp:sp modelId="{8AC1D0FA-6867-467B-A7F5-A3138DDBB10C}">
      <dsp:nvSpPr>
        <dsp:cNvPr id="0" name=""/>
        <dsp:cNvSpPr/>
      </dsp:nvSpPr>
      <dsp:spPr>
        <a:xfrm>
          <a:off x="0" y="2926607"/>
          <a:ext cx="5604255" cy="1374750"/>
        </a:xfrm>
        <a:prstGeom prst="roundRect">
          <a:avLst/>
        </a:prstGeom>
        <a:gradFill rotWithShape="0">
          <a:gsLst>
            <a:gs pos="0">
              <a:schemeClr val="accent2">
                <a:hueOff val="-3110148"/>
                <a:satOff val="-16453"/>
                <a:lumOff val="-6274"/>
                <a:alphaOff val="0"/>
                <a:tint val="98000"/>
                <a:lumMod val="100000"/>
              </a:schemeClr>
            </a:gs>
            <a:gs pos="100000">
              <a:schemeClr val="accent2">
                <a:hueOff val="-3110148"/>
                <a:satOff val="-16453"/>
                <a:lumOff val="-6274"/>
                <a:alphaOff val="0"/>
                <a:shade val="88000"/>
                <a:lumMod val="88000"/>
              </a:schemeClr>
            </a:gs>
          </a:gsLst>
          <a:lin ang="5400000" scaled="1"/>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n-GB" sz="2500" b="1" kern="1200" dirty="0"/>
            <a:t>3.</a:t>
          </a:r>
          <a:r>
            <a:rPr lang="en-GB" sz="2500" kern="1200" dirty="0"/>
            <a:t> Failure to adequately adjust to changes that occur during the course of the project </a:t>
          </a:r>
          <a:endParaRPr lang="en-US" sz="2500" kern="1200" dirty="0"/>
        </a:p>
      </dsp:txBody>
      <dsp:txXfrm>
        <a:off x="67110" y="2993717"/>
        <a:ext cx="5470035" cy="12405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67D083-A6FB-42D6-83E4-4F9145D2D52C}">
      <dsp:nvSpPr>
        <dsp:cNvPr id="0" name=""/>
        <dsp:cNvSpPr/>
      </dsp:nvSpPr>
      <dsp:spPr>
        <a:xfrm>
          <a:off x="49" y="117468"/>
          <a:ext cx="4734264" cy="720000"/>
        </a:xfrm>
        <a:prstGeom prst="rect">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en-GB" sz="2500" kern="1200" dirty="0"/>
            <a:t>Hughes notes </a:t>
          </a:r>
          <a:r>
            <a:rPr lang="en-GB" sz="2500" kern="1200" dirty="0" smtClean="0"/>
            <a:t>that</a:t>
          </a:r>
          <a:endParaRPr lang="en-US" sz="2500" kern="1200" dirty="0"/>
        </a:p>
      </dsp:txBody>
      <dsp:txXfrm>
        <a:off x="49" y="117468"/>
        <a:ext cx="4734264" cy="720000"/>
      </dsp:txXfrm>
    </dsp:sp>
    <dsp:sp modelId="{E9420BEC-7B73-4183-8A1C-005C18466D21}">
      <dsp:nvSpPr>
        <dsp:cNvPr id="0" name=""/>
        <dsp:cNvSpPr/>
      </dsp:nvSpPr>
      <dsp:spPr>
        <a:xfrm>
          <a:off x="49" y="837468"/>
          <a:ext cx="4734264" cy="2093062"/>
        </a:xfrm>
        <a:prstGeom prst="rect">
          <a:avLst/>
        </a:prstGeom>
        <a:solidFill>
          <a:schemeClr val="accent2">
            <a:tint val="40000"/>
            <a:alpha val="90000"/>
            <a:hueOff val="0"/>
            <a:satOff val="0"/>
            <a:lumOff val="0"/>
            <a:alphaOff val="0"/>
          </a:schemeClr>
        </a:solidFill>
        <a:ln w="19050"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n-GB" sz="2500" kern="1200" smtClean="0"/>
            <a:t>many managers are apt to lose sight of the project.  By focusing on the project management software and managing this rather than the actual project!</a:t>
          </a:r>
          <a:endParaRPr lang="en-US" sz="2500" kern="1200"/>
        </a:p>
      </dsp:txBody>
      <dsp:txXfrm>
        <a:off x="49" y="837468"/>
        <a:ext cx="4734264" cy="2093062"/>
      </dsp:txXfrm>
    </dsp:sp>
    <dsp:sp modelId="{BC773852-45C0-4116-ACA9-13203CBEEC8B}">
      <dsp:nvSpPr>
        <dsp:cNvPr id="0" name=""/>
        <dsp:cNvSpPr/>
      </dsp:nvSpPr>
      <dsp:spPr>
        <a:xfrm>
          <a:off x="5397111" y="117468"/>
          <a:ext cx="4734264" cy="720000"/>
        </a:xfrm>
        <a:prstGeom prst="rect">
          <a:avLst/>
        </a:prstGeom>
        <a:solidFill>
          <a:schemeClr val="accent2">
            <a:hueOff val="-3110148"/>
            <a:satOff val="-16453"/>
            <a:lumOff val="-6274"/>
            <a:alphaOff val="0"/>
          </a:schemeClr>
        </a:solidFill>
        <a:ln w="19050" cap="rnd" cmpd="sng" algn="ctr">
          <a:solidFill>
            <a:schemeClr val="accent2">
              <a:hueOff val="-3110148"/>
              <a:satOff val="-16453"/>
              <a:lumOff val="-627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en-GB" sz="2500" kern="1200"/>
            <a:t>Michalski (2000) observes that </a:t>
          </a:r>
          <a:endParaRPr lang="en-US" sz="2500" kern="1200"/>
        </a:p>
      </dsp:txBody>
      <dsp:txXfrm>
        <a:off x="5397111" y="117468"/>
        <a:ext cx="4734264" cy="720000"/>
      </dsp:txXfrm>
    </dsp:sp>
    <dsp:sp modelId="{685E7EFB-7C04-4BFE-A47E-7AC2A7EC03C8}">
      <dsp:nvSpPr>
        <dsp:cNvPr id="0" name=""/>
        <dsp:cNvSpPr/>
      </dsp:nvSpPr>
      <dsp:spPr>
        <a:xfrm>
          <a:off x="5397111" y="837468"/>
          <a:ext cx="4734264" cy="2093062"/>
        </a:xfrm>
        <a:prstGeom prst="rect">
          <a:avLst/>
        </a:prstGeom>
        <a:solidFill>
          <a:schemeClr val="accent2">
            <a:tint val="40000"/>
            <a:alpha val="90000"/>
            <a:hueOff val="-3871361"/>
            <a:satOff val="-19132"/>
            <a:lumOff val="-1925"/>
            <a:alphaOff val="0"/>
          </a:schemeClr>
        </a:solidFill>
        <a:ln w="19050" cap="rnd" cmpd="sng" algn="ctr">
          <a:solidFill>
            <a:schemeClr val="accent2">
              <a:tint val="40000"/>
              <a:alpha val="90000"/>
              <a:hueOff val="-3871361"/>
              <a:satOff val="-19132"/>
              <a:lumOff val="-192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n-GB" sz="2500" kern="1200"/>
            <a:t>“</a:t>
          </a:r>
          <a:r>
            <a:rPr lang="en-GB" sz="2500" i="1" kern="1200"/>
            <a:t>good communication is the key successful project management”.</a:t>
          </a:r>
          <a:r>
            <a:rPr lang="en-GB" sz="2500" kern="1200"/>
            <a:t> </a:t>
          </a:r>
          <a:endParaRPr lang="en-US" sz="2500" kern="1200"/>
        </a:p>
      </dsp:txBody>
      <dsp:txXfrm>
        <a:off x="5397111" y="837468"/>
        <a:ext cx="4734264" cy="20930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9A209B-163C-4A4E-A772-9F87FC88118D}">
      <dsp:nvSpPr>
        <dsp:cNvPr id="0" name=""/>
        <dsp:cNvSpPr/>
      </dsp:nvSpPr>
      <dsp:spPr>
        <a:xfrm>
          <a:off x="1489608" y="1293084"/>
          <a:ext cx="2245636" cy="1122818"/>
        </a:xfrm>
        <a:prstGeom prst="roundRect">
          <a:avLst>
            <a:gd name="adj" fmla="val 10000"/>
          </a:avLst>
        </a:prstGeom>
        <a:gradFill rotWithShape="0">
          <a:gsLst>
            <a:gs pos="0">
              <a:schemeClr val="accent1">
                <a:hueOff val="0"/>
                <a:satOff val="0"/>
                <a:lumOff val="0"/>
                <a:alphaOff val="0"/>
                <a:tint val="98000"/>
                <a:lumMod val="100000"/>
              </a:schemeClr>
            </a:gs>
            <a:gs pos="100000">
              <a:schemeClr val="accent1">
                <a:hueOff val="0"/>
                <a:satOff val="0"/>
                <a:lumOff val="0"/>
                <a:alphaOff val="0"/>
                <a:shade val="88000"/>
                <a:lumMod val="88000"/>
              </a:schemeClr>
            </a:gs>
          </a:gsLst>
          <a:lin ang="5400000" scaled="1"/>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GB" sz="1500" kern="1200"/>
            <a:t>You can have any two of three things in a project:</a:t>
          </a:r>
          <a:endParaRPr lang="en-US" sz="1500" kern="1200"/>
        </a:p>
      </dsp:txBody>
      <dsp:txXfrm>
        <a:off x="1522494" y="1325970"/>
        <a:ext cx="2179864" cy="1057046"/>
      </dsp:txXfrm>
    </dsp:sp>
    <dsp:sp modelId="{59EE538B-8722-4205-AAED-E443CB05BB97}">
      <dsp:nvSpPr>
        <dsp:cNvPr id="0" name=""/>
        <dsp:cNvSpPr/>
      </dsp:nvSpPr>
      <dsp:spPr>
        <a:xfrm rot="18289469">
          <a:off x="3397898" y="1192811"/>
          <a:ext cx="1572948" cy="32124"/>
        </a:xfrm>
        <a:custGeom>
          <a:avLst/>
          <a:gdLst/>
          <a:ahLst/>
          <a:cxnLst/>
          <a:rect l="0" t="0" r="0" b="0"/>
          <a:pathLst>
            <a:path>
              <a:moveTo>
                <a:pt x="0" y="16062"/>
              </a:moveTo>
              <a:lnTo>
                <a:pt x="1572948" y="16062"/>
              </a:lnTo>
            </a:path>
          </a:pathLst>
        </a:custGeom>
        <a:noFill/>
        <a:ln w="9525" cap="rnd"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145049" y="1169549"/>
        <a:ext cx="78647" cy="78647"/>
      </dsp:txXfrm>
    </dsp:sp>
    <dsp:sp modelId="{30360509-D544-422B-BF30-794B9990D342}">
      <dsp:nvSpPr>
        <dsp:cNvPr id="0" name=""/>
        <dsp:cNvSpPr/>
      </dsp:nvSpPr>
      <dsp:spPr>
        <a:xfrm>
          <a:off x="4633500" y="1843"/>
          <a:ext cx="2245636" cy="1122818"/>
        </a:xfrm>
        <a:prstGeom prst="roundRect">
          <a:avLst>
            <a:gd name="adj" fmla="val 10000"/>
          </a:avLst>
        </a:prstGeom>
        <a:gradFill rotWithShape="0">
          <a:gsLst>
            <a:gs pos="0">
              <a:schemeClr val="accent3">
                <a:hueOff val="0"/>
                <a:satOff val="0"/>
                <a:lumOff val="0"/>
                <a:alphaOff val="0"/>
                <a:tint val="98000"/>
                <a:lumMod val="100000"/>
              </a:schemeClr>
            </a:gs>
            <a:gs pos="100000">
              <a:schemeClr val="accent3">
                <a:hueOff val="0"/>
                <a:satOff val="0"/>
                <a:lumOff val="0"/>
                <a:alphaOff val="0"/>
                <a:shade val="88000"/>
                <a:lumMod val="88000"/>
              </a:schemeClr>
            </a:gs>
          </a:gsLst>
          <a:lin ang="5400000" scaled="1"/>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GB" sz="1500" kern="1200"/>
            <a:t>You can get it done on time</a:t>
          </a:r>
          <a:endParaRPr lang="en-US" sz="1500" kern="1200"/>
        </a:p>
      </dsp:txBody>
      <dsp:txXfrm>
        <a:off x="4666386" y="34729"/>
        <a:ext cx="2179864" cy="1057046"/>
      </dsp:txXfrm>
    </dsp:sp>
    <dsp:sp modelId="{A652DE5B-11E2-422C-BEFB-B227D4D14E0F}">
      <dsp:nvSpPr>
        <dsp:cNvPr id="0" name=""/>
        <dsp:cNvSpPr/>
      </dsp:nvSpPr>
      <dsp:spPr>
        <a:xfrm>
          <a:off x="3735245" y="1838431"/>
          <a:ext cx="898254" cy="32124"/>
        </a:xfrm>
        <a:custGeom>
          <a:avLst/>
          <a:gdLst/>
          <a:ahLst/>
          <a:cxnLst/>
          <a:rect l="0" t="0" r="0" b="0"/>
          <a:pathLst>
            <a:path>
              <a:moveTo>
                <a:pt x="0" y="16062"/>
              </a:moveTo>
              <a:lnTo>
                <a:pt x="898254" y="16062"/>
              </a:lnTo>
            </a:path>
          </a:pathLst>
        </a:custGeom>
        <a:noFill/>
        <a:ln w="9525" cap="rnd"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161916" y="1832037"/>
        <a:ext cx="44912" cy="44912"/>
      </dsp:txXfrm>
    </dsp:sp>
    <dsp:sp modelId="{33E2DAD1-1F3C-4B06-B9D9-6A7598D2FBFB}">
      <dsp:nvSpPr>
        <dsp:cNvPr id="0" name=""/>
        <dsp:cNvSpPr/>
      </dsp:nvSpPr>
      <dsp:spPr>
        <a:xfrm>
          <a:off x="4633500" y="1293084"/>
          <a:ext cx="2245636" cy="1122818"/>
        </a:xfrm>
        <a:prstGeom prst="roundRect">
          <a:avLst>
            <a:gd name="adj" fmla="val 10000"/>
          </a:avLst>
        </a:prstGeom>
        <a:gradFill rotWithShape="0">
          <a:gsLst>
            <a:gs pos="0">
              <a:schemeClr val="accent3">
                <a:hueOff val="0"/>
                <a:satOff val="0"/>
                <a:lumOff val="0"/>
                <a:alphaOff val="0"/>
                <a:tint val="98000"/>
                <a:lumMod val="100000"/>
              </a:schemeClr>
            </a:gs>
            <a:gs pos="100000">
              <a:schemeClr val="accent3">
                <a:hueOff val="0"/>
                <a:satOff val="0"/>
                <a:lumOff val="0"/>
                <a:alphaOff val="0"/>
                <a:shade val="88000"/>
                <a:lumMod val="88000"/>
              </a:schemeClr>
            </a:gs>
          </a:gsLst>
          <a:lin ang="5400000" scaled="1"/>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GB" sz="1500" kern="1200"/>
            <a:t>You can get it done within budgeted cost</a:t>
          </a:r>
          <a:endParaRPr lang="en-US" sz="1500" kern="1200"/>
        </a:p>
      </dsp:txBody>
      <dsp:txXfrm>
        <a:off x="4666386" y="1325970"/>
        <a:ext cx="2179864" cy="1057046"/>
      </dsp:txXfrm>
    </dsp:sp>
    <dsp:sp modelId="{9CBDFCA1-00AD-466B-97A0-FA51C601F10E}">
      <dsp:nvSpPr>
        <dsp:cNvPr id="0" name=""/>
        <dsp:cNvSpPr/>
      </dsp:nvSpPr>
      <dsp:spPr>
        <a:xfrm rot="3310531">
          <a:off x="3397898" y="2484052"/>
          <a:ext cx="1572948" cy="32124"/>
        </a:xfrm>
        <a:custGeom>
          <a:avLst/>
          <a:gdLst/>
          <a:ahLst/>
          <a:cxnLst/>
          <a:rect l="0" t="0" r="0" b="0"/>
          <a:pathLst>
            <a:path>
              <a:moveTo>
                <a:pt x="0" y="16062"/>
              </a:moveTo>
              <a:lnTo>
                <a:pt x="1572948" y="16062"/>
              </a:lnTo>
            </a:path>
          </a:pathLst>
        </a:custGeom>
        <a:noFill/>
        <a:ln w="9525" cap="rnd"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145049" y="2460790"/>
        <a:ext cx="78647" cy="78647"/>
      </dsp:txXfrm>
    </dsp:sp>
    <dsp:sp modelId="{3E9BB57D-8E41-4022-92FB-31BE06CA98F0}">
      <dsp:nvSpPr>
        <dsp:cNvPr id="0" name=""/>
        <dsp:cNvSpPr/>
      </dsp:nvSpPr>
      <dsp:spPr>
        <a:xfrm>
          <a:off x="4633500" y="2584325"/>
          <a:ext cx="2245636" cy="1122818"/>
        </a:xfrm>
        <a:prstGeom prst="roundRect">
          <a:avLst>
            <a:gd name="adj" fmla="val 10000"/>
          </a:avLst>
        </a:prstGeom>
        <a:gradFill rotWithShape="0">
          <a:gsLst>
            <a:gs pos="0">
              <a:schemeClr val="accent3">
                <a:hueOff val="0"/>
                <a:satOff val="0"/>
                <a:lumOff val="0"/>
                <a:alphaOff val="0"/>
                <a:tint val="98000"/>
                <a:lumMod val="100000"/>
              </a:schemeClr>
            </a:gs>
            <a:gs pos="100000">
              <a:schemeClr val="accent3">
                <a:hueOff val="0"/>
                <a:satOff val="0"/>
                <a:lumOff val="0"/>
                <a:alphaOff val="0"/>
                <a:shade val="88000"/>
                <a:lumMod val="88000"/>
              </a:schemeClr>
            </a:gs>
          </a:gsLst>
          <a:lin ang="5400000" scaled="1"/>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GB" sz="1500" kern="1200"/>
            <a:t>You can get it done properly/well</a:t>
          </a:r>
          <a:endParaRPr lang="en-US" sz="1500" kern="1200"/>
        </a:p>
      </dsp:txBody>
      <dsp:txXfrm>
        <a:off x="4666386" y="2617211"/>
        <a:ext cx="2179864" cy="1057046"/>
      </dsp:txXfrm>
    </dsp:sp>
    <dsp:sp modelId="{5F1E3288-0AD1-47F3-891E-AB7871D6A50B}">
      <dsp:nvSpPr>
        <dsp:cNvPr id="0" name=""/>
        <dsp:cNvSpPr/>
      </dsp:nvSpPr>
      <dsp:spPr>
        <a:xfrm>
          <a:off x="1489608" y="2584325"/>
          <a:ext cx="2245636" cy="1122818"/>
        </a:xfrm>
        <a:prstGeom prst="roundRect">
          <a:avLst>
            <a:gd name="adj" fmla="val 10000"/>
          </a:avLst>
        </a:prstGeom>
        <a:gradFill rotWithShape="0">
          <a:gsLst>
            <a:gs pos="0">
              <a:schemeClr val="accent1">
                <a:hueOff val="0"/>
                <a:satOff val="0"/>
                <a:lumOff val="0"/>
                <a:alphaOff val="0"/>
                <a:tint val="98000"/>
                <a:lumMod val="100000"/>
              </a:schemeClr>
            </a:gs>
            <a:gs pos="100000">
              <a:schemeClr val="accent1">
                <a:hueOff val="0"/>
                <a:satOff val="0"/>
                <a:lumOff val="0"/>
                <a:alphaOff val="0"/>
                <a:shade val="88000"/>
                <a:lumMod val="88000"/>
              </a:schemeClr>
            </a:gs>
          </a:gsLst>
          <a:lin ang="5400000" scaled="1"/>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GB" sz="1500" kern="1200"/>
            <a:t>If you are willing to wait, you can get the job done right, within cost.</a:t>
          </a:r>
          <a:endParaRPr lang="en-US" sz="1500" kern="1200"/>
        </a:p>
      </dsp:txBody>
      <dsp:txXfrm>
        <a:off x="1522494" y="2617211"/>
        <a:ext cx="2179864" cy="1057046"/>
      </dsp:txXfrm>
    </dsp:sp>
    <dsp:sp modelId="{F9744602-CFC9-4728-851D-0F3773400852}">
      <dsp:nvSpPr>
        <dsp:cNvPr id="0" name=""/>
        <dsp:cNvSpPr/>
      </dsp:nvSpPr>
      <dsp:spPr>
        <a:xfrm>
          <a:off x="1489608" y="3875567"/>
          <a:ext cx="2245636" cy="1122818"/>
        </a:xfrm>
        <a:prstGeom prst="roundRect">
          <a:avLst>
            <a:gd name="adj" fmla="val 10000"/>
          </a:avLst>
        </a:prstGeom>
        <a:gradFill rotWithShape="0">
          <a:gsLst>
            <a:gs pos="0">
              <a:schemeClr val="accent1">
                <a:hueOff val="0"/>
                <a:satOff val="0"/>
                <a:lumOff val="0"/>
                <a:alphaOff val="0"/>
                <a:tint val="98000"/>
                <a:lumMod val="100000"/>
              </a:schemeClr>
            </a:gs>
            <a:gs pos="100000">
              <a:schemeClr val="accent1">
                <a:hueOff val="0"/>
                <a:satOff val="0"/>
                <a:lumOff val="0"/>
                <a:alphaOff val="0"/>
                <a:shade val="88000"/>
                <a:lumMod val="88000"/>
              </a:schemeClr>
            </a:gs>
          </a:gsLst>
          <a:lin ang="5400000" scaled="1"/>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GB" sz="1500" kern="1200"/>
            <a:t>If you are willing to spend the money, you can get the job done on time.</a:t>
          </a:r>
          <a:endParaRPr lang="en-US" sz="1500" kern="1200"/>
        </a:p>
      </dsp:txBody>
      <dsp:txXfrm>
        <a:off x="1522494" y="3908453"/>
        <a:ext cx="2179864" cy="1057046"/>
      </dsp:txXfrm>
    </dsp:sp>
    <dsp:sp modelId="{EACD3069-3DBD-40FA-816A-38E7804824B6}">
      <dsp:nvSpPr>
        <dsp:cNvPr id="0" name=""/>
        <dsp:cNvSpPr/>
      </dsp:nvSpPr>
      <dsp:spPr>
        <a:xfrm>
          <a:off x="1489608" y="5166808"/>
          <a:ext cx="2245636" cy="1122818"/>
        </a:xfrm>
        <a:prstGeom prst="roundRect">
          <a:avLst>
            <a:gd name="adj" fmla="val 10000"/>
          </a:avLst>
        </a:prstGeom>
        <a:gradFill rotWithShape="0">
          <a:gsLst>
            <a:gs pos="0">
              <a:schemeClr val="accent1">
                <a:hueOff val="0"/>
                <a:satOff val="0"/>
                <a:lumOff val="0"/>
                <a:alphaOff val="0"/>
                <a:tint val="98000"/>
                <a:lumMod val="100000"/>
              </a:schemeClr>
            </a:gs>
            <a:gs pos="100000">
              <a:schemeClr val="accent1">
                <a:hueOff val="0"/>
                <a:satOff val="0"/>
                <a:lumOff val="0"/>
                <a:alphaOff val="0"/>
                <a:shade val="88000"/>
                <a:lumMod val="88000"/>
              </a:schemeClr>
            </a:gs>
          </a:gsLst>
          <a:lin ang="5400000" scaled="1"/>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GB" sz="1500" kern="1200"/>
            <a:t>Or you can get the job done on time and within budget; only it might not do what it was supposed to do.</a:t>
          </a:r>
          <a:endParaRPr lang="en-US" sz="1500" kern="1200"/>
        </a:p>
      </dsp:txBody>
      <dsp:txXfrm>
        <a:off x="1522494" y="5199694"/>
        <a:ext cx="2179864" cy="105704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292D52-B874-4DA9-ACF6-07F179C01DE3}">
      <dsp:nvSpPr>
        <dsp:cNvPr id="0" name=""/>
        <dsp:cNvSpPr/>
      </dsp:nvSpPr>
      <dsp:spPr>
        <a:xfrm>
          <a:off x="0" y="2353"/>
          <a:ext cx="6545199" cy="0"/>
        </a:xfrm>
        <a:prstGeom prst="line">
          <a:avLst/>
        </a:prstGeom>
        <a:gradFill rotWithShape="0">
          <a:gsLst>
            <a:gs pos="0">
              <a:schemeClr val="accent2">
                <a:hueOff val="0"/>
                <a:satOff val="0"/>
                <a:lumOff val="0"/>
                <a:alphaOff val="0"/>
                <a:tint val="98000"/>
                <a:lumMod val="100000"/>
              </a:schemeClr>
            </a:gs>
            <a:gs pos="100000">
              <a:schemeClr val="accent2">
                <a:hueOff val="0"/>
                <a:satOff val="0"/>
                <a:lumOff val="0"/>
                <a:alphaOff val="0"/>
                <a:shade val="88000"/>
                <a:lumMod val="88000"/>
              </a:schemeClr>
            </a:gs>
          </a:gsLst>
          <a:lin ang="5400000" scaled="1"/>
        </a:gradFill>
        <a:ln w="9525" cap="rnd" cmpd="sng" algn="ctr">
          <a:solidFill>
            <a:schemeClr val="accent2">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35895956-B865-451E-A5B8-745745F7C192}">
      <dsp:nvSpPr>
        <dsp:cNvPr id="0" name=""/>
        <dsp:cNvSpPr/>
      </dsp:nvSpPr>
      <dsp:spPr>
        <a:xfrm>
          <a:off x="0" y="2353"/>
          <a:ext cx="6545199" cy="16051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en-GB" sz="2500" kern="1200" dirty="0">
              <a:solidFill>
                <a:schemeClr val="bg1"/>
              </a:solidFill>
            </a:rPr>
            <a:t>Ensure that people only work on activities which are needed, and do them correctly the first time, not waste time doing unnecessary activities.</a:t>
          </a:r>
          <a:endParaRPr lang="en-US" sz="2500" kern="1200" dirty="0">
            <a:solidFill>
              <a:schemeClr val="bg1"/>
            </a:solidFill>
          </a:endParaRPr>
        </a:p>
      </dsp:txBody>
      <dsp:txXfrm>
        <a:off x="0" y="2353"/>
        <a:ext cx="6545199" cy="1605158"/>
      </dsp:txXfrm>
    </dsp:sp>
    <dsp:sp modelId="{73FB636C-AE80-4BC1-A3B8-A4CE20907BAA}">
      <dsp:nvSpPr>
        <dsp:cNvPr id="0" name=""/>
        <dsp:cNvSpPr/>
      </dsp:nvSpPr>
      <dsp:spPr>
        <a:xfrm>
          <a:off x="0" y="1607511"/>
          <a:ext cx="6545199" cy="0"/>
        </a:xfrm>
        <a:prstGeom prst="line">
          <a:avLst/>
        </a:prstGeom>
        <a:gradFill rotWithShape="0">
          <a:gsLst>
            <a:gs pos="0">
              <a:schemeClr val="accent2">
                <a:hueOff val="-1555074"/>
                <a:satOff val="-8227"/>
                <a:lumOff val="-3137"/>
                <a:alphaOff val="0"/>
                <a:tint val="98000"/>
                <a:lumMod val="100000"/>
              </a:schemeClr>
            </a:gs>
            <a:gs pos="100000">
              <a:schemeClr val="accent2">
                <a:hueOff val="-1555074"/>
                <a:satOff val="-8227"/>
                <a:lumOff val="-3137"/>
                <a:alphaOff val="0"/>
                <a:shade val="88000"/>
                <a:lumMod val="88000"/>
              </a:schemeClr>
            </a:gs>
          </a:gsLst>
          <a:lin ang="5400000" scaled="1"/>
        </a:gradFill>
        <a:ln w="9525" cap="rnd" cmpd="sng" algn="ctr">
          <a:solidFill>
            <a:schemeClr val="accent2">
              <a:hueOff val="-1555074"/>
              <a:satOff val="-8227"/>
              <a:lumOff val="-3137"/>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9C3A096-1DBE-4BE8-AF54-BAB2947EF131}">
      <dsp:nvSpPr>
        <dsp:cNvPr id="0" name=""/>
        <dsp:cNvSpPr/>
      </dsp:nvSpPr>
      <dsp:spPr>
        <a:xfrm>
          <a:off x="0" y="1607511"/>
          <a:ext cx="6545199" cy="16051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en-GB" sz="2500" kern="1200">
              <a:solidFill>
                <a:schemeClr val="bg1"/>
              </a:solidFill>
            </a:rPr>
            <a:t>Anticipate potential problems and take preventative action to deal with them before they happen.</a:t>
          </a:r>
          <a:endParaRPr lang="en-US" sz="2500" kern="1200">
            <a:solidFill>
              <a:schemeClr val="bg1"/>
            </a:solidFill>
          </a:endParaRPr>
        </a:p>
      </dsp:txBody>
      <dsp:txXfrm>
        <a:off x="0" y="1607511"/>
        <a:ext cx="6545199" cy="1605158"/>
      </dsp:txXfrm>
    </dsp:sp>
    <dsp:sp modelId="{A92AAD88-E311-46AA-AF2F-D9419ACFCBD9}">
      <dsp:nvSpPr>
        <dsp:cNvPr id="0" name=""/>
        <dsp:cNvSpPr/>
      </dsp:nvSpPr>
      <dsp:spPr>
        <a:xfrm>
          <a:off x="0" y="3212670"/>
          <a:ext cx="6545199" cy="0"/>
        </a:xfrm>
        <a:prstGeom prst="line">
          <a:avLst/>
        </a:prstGeom>
        <a:gradFill rotWithShape="0">
          <a:gsLst>
            <a:gs pos="0">
              <a:schemeClr val="accent2">
                <a:hueOff val="-3110148"/>
                <a:satOff val="-16453"/>
                <a:lumOff val="-6274"/>
                <a:alphaOff val="0"/>
                <a:tint val="98000"/>
                <a:lumMod val="100000"/>
              </a:schemeClr>
            </a:gs>
            <a:gs pos="100000">
              <a:schemeClr val="accent2">
                <a:hueOff val="-3110148"/>
                <a:satOff val="-16453"/>
                <a:lumOff val="-6274"/>
                <a:alphaOff val="0"/>
                <a:shade val="88000"/>
                <a:lumMod val="88000"/>
              </a:schemeClr>
            </a:gs>
          </a:gsLst>
          <a:lin ang="5400000" scaled="1"/>
        </a:gradFill>
        <a:ln w="9525" cap="rnd" cmpd="sng" algn="ctr">
          <a:solidFill>
            <a:schemeClr val="accent2">
              <a:hueOff val="-3110148"/>
              <a:satOff val="-16453"/>
              <a:lumOff val="-6274"/>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F201BE58-F2CE-4B02-989A-A9B09A9204FF}">
      <dsp:nvSpPr>
        <dsp:cNvPr id="0" name=""/>
        <dsp:cNvSpPr/>
      </dsp:nvSpPr>
      <dsp:spPr>
        <a:xfrm>
          <a:off x="0" y="3212670"/>
          <a:ext cx="6545199" cy="16051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en-GB" sz="2500" kern="1200" dirty="0">
              <a:solidFill>
                <a:schemeClr val="bg1"/>
              </a:solidFill>
            </a:rPr>
            <a:t>Do things in the right order at the right time, which should prevent things going wrong later.</a:t>
          </a:r>
          <a:endParaRPr lang="en-US" sz="2500" kern="1200" dirty="0">
            <a:solidFill>
              <a:schemeClr val="bg1"/>
            </a:solidFill>
          </a:endParaRPr>
        </a:p>
      </dsp:txBody>
      <dsp:txXfrm>
        <a:off x="0" y="3212670"/>
        <a:ext cx="6545199" cy="160515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3BE687-C6EF-42AB-A749-1010D6CACA2C}">
      <dsp:nvSpPr>
        <dsp:cNvPr id="0" name=""/>
        <dsp:cNvSpPr/>
      </dsp:nvSpPr>
      <dsp:spPr>
        <a:xfrm rot="16200000">
          <a:off x="-323150" y="325592"/>
          <a:ext cx="3048000" cy="2396814"/>
        </a:xfrm>
        <a:prstGeom prst="flowChartManualOperation">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0" rIns="133418" bIns="0" numCol="1" spcCol="1270" anchor="ctr" anchorCtr="0">
          <a:noAutofit/>
        </a:bodyPr>
        <a:lstStyle/>
        <a:p>
          <a:pPr lvl="0" algn="ctr" defTabSz="933450">
            <a:lnSpc>
              <a:spcPct val="90000"/>
            </a:lnSpc>
            <a:spcBef>
              <a:spcPct val="0"/>
            </a:spcBef>
            <a:spcAft>
              <a:spcPct val="35000"/>
            </a:spcAft>
          </a:pPr>
          <a:r>
            <a:rPr lang="en-GB" sz="2100" kern="1200" dirty="0"/>
            <a:t>Get the customer’s approval of final </a:t>
          </a:r>
          <a:r>
            <a:rPr lang="en-GB" sz="2100" kern="1200" dirty="0" smtClean="0"/>
            <a:t>results</a:t>
          </a:r>
          <a:endParaRPr lang="en-US" sz="2100" kern="1200" dirty="0"/>
        </a:p>
      </dsp:txBody>
      <dsp:txXfrm rot="5400000">
        <a:off x="2443" y="609599"/>
        <a:ext cx="2396814" cy="1828800"/>
      </dsp:txXfrm>
    </dsp:sp>
    <dsp:sp modelId="{2DC1ED06-EC8E-4B0A-869D-FF83B6087E69}">
      <dsp:nvSpPr>
        <dsp:cNvPr id="0" name=""/>
        <dsp:cNvSpPr/>
      </dsp:nvSpPr>
      <dsp:spPr>
        <a:xfrm rot="16200000">
          <a:off x="2253424" y="325592"/>
          <a:ext cx="3048000" cy="2396814"/>
        </a:xfrm>
        <a:prstGeom prst="flowChartManualOperation">
          <a:avLst/>
        </a:prstGeom>
        <a:solidFill>
          <a:schemeClr val="accent2">
            <a:hueOff val="-1036716"/>
            <a:satOff val="-5484"/>
            <a:lumOff val="-209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0" rIns="133418" bIns="0" numCol="1" spcCol="1270" anchor="ctr" anchorCtr="0">
          <a:noAutofit/>
        </a:bodyPr>
        <a:lstStyle/>
        <a:p>
          <a:pPr lvl="0" algn="ctr" defTabSz="933450">
            <a:lnSpc>
              <a:spcPct val="90000"/>
            </a:lnSpc>
            <a:spcBef>
              <a:spcPct val="0"/>
            </a:spcBef>
            <a:spcAft>
              <a:spcPct val="35000"/>
            </a:spcAft>
          </a:pPr>
          <a:r>
            <a:rPr lang="en-GB" sz="2100" kern="1200"/>
            <a:t>There may be formal project hand over to the client</a:t>
          </a:r>
          <a:endParaRPr lang="en-US" sz="2100" kern="1200"/>
        </a:p>
      </dsp:txBody>
      <dsp:txXfrm rot="5400000">
        <a:off x="2579017" y="609599"/>
        <a:ext cx="2396814" cy="1828800"/>
      </dsp:txXfrm>
    </dsp:sp>
    <dsp:sp modelId="{DEA0ADBA-B3FA-4DAD-9012-1710BE1CFE6C}">
      <dsp:nvSpPr>
        <dsp:cNvPr id="0" name=""/>
        <dsp:cNvSpPr/>
      </dsp:nvSpPr>
      <dsp:spPr>
        <a:xfrm rot="16200000">
          <a:off x="4830000" y="325592"/>
          <a:ext cx="3048000" cy="2396814"/>
        </a:xfrm>
        <a:prstGeom prst="flowChartManualOperation">
          <a:avLst/>
        </a:prstGeom>
        <a:solidFill>
          <a:schemeClr val="accent2">
            <a:hueOff val="-2073432"/>
            <a:satOff val="-10969"/>
            <a:lumOff val="-418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0" rIns="133418" bIns="0" numCol="1" spcCol="1270" anchor="ctr" anchorCtr="0">
          <a:noAutofit/>
        </a:bodyPr>
        <a:lstStyle/>
        <a:p>
          <a:pPr lvl="0" algn="ctr" defTabSz="933450">
            <a:lnSpc>
              <a:spcPct val="90000"/>
            </a:lnSpc>
            <a:spcBef>
              <a:spcPct val="0"/>
            </a:spcBef>
            <a:spcAft>
              <a:spcPct val="35000"/>
            </a:spcAft>
          </a:pPr>
          <a:r>
            <a:rPr lang="en-GB" sz="2100" kern="1200" dirty="0"/>
            <a:t>Complete any </a:t>
          </a:r>
          <a:r>
            <a:rPr lang="en-GB" sz="2100" kern="1200" dirty="0" smtClean="0"/>
            <a:t>paperwork</a:t>
          </a:r>
          <a:endParaRPr lang="en-US" sz="2100" kern="1200" dirty="0"/>
        </a:p>
      </dsp:txBody>
      <dsp:txXfrm rot="5400000">
        <a:off x="5155593" y="609599"/>
        <a:ext cx="2396814" cy="1828800"/>
      </dsp:txXfrm>
    </dsp:sp>
    <dsp:sp modelId="{938B253B-63A5-40CF-96C6-EAE51FDBA40A}">
      <dsp:nvSpPr>
        <dsp:cNvPr id="0" name=""/>
        <dsp:cNvSpPr/>
      </dsp:nvSpPr>
      <dsp:spPr>
        <a:xfrm rot="16200000">
          <a:off x="7406575" y="325592"/>
          <a:ext cx="3048000" cy="2396814"/>
        </a:xfrm>
        <a:prstGeom prst="flowChartManualOperation">
          <a:avLst/>
        </a:prstGeom>
        <a:solidFill>
          <a:schemeClr val="accent2">
            <a:hueOff val="-3110148"/>
            <a:satOff val="-16453"/>
            <a:lumOff val="-627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0" rIns="133418" bIns="0" numCol="1" spcCol="1270" anchor="ctr" anchorCtr="0">
          <a:noAutofit/>
        </a:bodyPr>
        <a:lstStyle/>
        <a:p>
          <a:pPr lvl="0" algn="ctr" defTabSz="933450">
            <a:lnSpc>
              <a:spcPct val="90000"/>
            </a:lnSpc>
            <a:spcBef>
              <a:spcPct val="0"/>
            </a:spcBef>
            <a:spcAft>
              <a:spcPct val="35000"/>
            </a:spcAft>
          </a:pPr>
          <a:r>
            <a:rPr lang="en-GB" sz="2100" kern="1200"/>
            <a:t>Hold a post project evaluation to recognise achievements and discuss lessons learned</a:t>
          </a:r>
          <a:endParaRPr lang="en-US" sz="2100" kern="1200"/>
        </a:p>
      </dsp:txBody>
      <dsp:txXfrm rot="5400000">
        <a:off x="7732168" y="609599"/>
        <a:ext cx="2396814" cy="18288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xmlns="">
        <dgm1611:autoBuNodeInfo lvl="1" ptType="sibTrans">
          <dgm1611:buPr prefix="" leadZeros="1">
            <a:buAutoNum type="arabicParenBoth"/>
          </dgm1611:buPr>
        </dgm1611:autoBuNodeInfo>
      </dgm1611:autoBuNodeInfoLst>
    </a:ext>
  </dgm:extLst>
</dgm:layoutDef>
</file>

<file path=ppt/diagrams/layout8.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5B4DA6-38EA-490A-8E21-4474DC66B7EF}" type="datetimeFigureOut">
              <a:rPr lang="en-US" smtClean="0"/>
              <a:t>5/7/2023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68CAEC-2534-4F4B-9A20-D562C6438046}" type="slidenum">
              <a:rPr lang="en-US" smtClean="0"/>
              <a:t>‹#›</a:t>
            </a:fld>
            <a:endParaRPr lang="en-US"/>
          </a:p>
        </p:txBody>
      </p:sp>
    </p:spTree>
    <p:extLst>
      <p:ext uri="{BB962C8B-B14F-4D97-AF65-F5344CB8AC3E}">
        <p14:creationId xmlns:p14="http://schemas.microsoft.com/office/powerpoint/2010/main" val="1363369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xmlns="" id="{85BB2B9E-9DA4-4CEE-B00C-CB563C97FB9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defTabSz="4572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4572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4572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457200" eaLnBrk="0" fontAlgn="base" hangingPunct="0">
              <a:spcBef>
                <a:spcPct val="30000"/>
              </a:spcBef>
              <a:spcAft>
                <a:spcPct val="0"/>
              </a:spcAft>
              <a:defRPr sz="1200">
                <a:solidFill>
                  <a:schemeClr val="tx1"/>
                </a:solidFill>
                <a:latin typeface="Times New Roman" panose="02020603050405020304" pitchFamily="18" charset="0"/>
              </a:defRPr>
            </a:lvl9pPr>
          </a:lstStyle>
          <a:p>
            <a:pPr fontAlgn="base">
              <a:spcBef>
                <a:spcPct val="0"/>
              </a:spcBef>
              <a:spcAft>
                <a:spcPct val="0"/>
              </a:spcAft>
            </a:pPr>
            <a:fld id="{D99EBC3A-8E7E-485C-83EC-B550EC2B166E}" type="slidenum">
              <a:rPr lang="en-GB" altLang="en-US" smtClean="0"/>
              <a:pPr fontAlgn="base">
                <a:spcBef>
                  <a:spcPct val="0"/>
                </a:spcBef>
                <a:spcAft>
                  <a:spcPct val="0"/>
                </a:spcAft>
              </a:pPr>
              <a:t>2</a:t>
            </a:fld>
            <a:endParaRPr lang="en-GB" altLang="en-US"/>
          </a:p>
        </p:txBody>
      </p:sp>
      <p:sp>
        <p:nvSpPr>
          <p:cNvPr id="64515" name="Rectangle 2">
            <a:extLst>
              <a:ext uri="{FF2B5EF4-FFF2-40B4-BE49-F238E27FC236}">
                <a16:creationId xmlns:a16="http://schemas.microsoft.com/office/drawing/2014/main" xmlns="" id="{F682AB2B-3CF2-4122-A53B-4ECE85EB974E}"/>
              </a:ext>
            </a:extLst>
          </p:cNvPr>
          <p:cNvSpPr>
            <a:spLocks noGrp="1" noRot="1" noChangeAspect="1" noChangeArrowheads="1" noTextEdit="1"/>
          </p:cNvSpPr>
          <p:nvPr>
            <p:ph type="sldImg"/>
          </p:nvPr>
        </p:nvSpPr>
        <p:spPr>
          <a:ln/>
        </p:spPr>
      </p:sp>
      <p:sp>
        <p:nvSpPr>
          <p:cNvPr id="64516" name="Rectangle 3">
            <a:extLst>
              <a:ext uri="{FF2B5EF4-FFF2-40B4-BE49-F238E27FC236}">
                <a16:creationId xmlns:a16="http://schemas.microsoft.com/office/drawing/2014/main" xmlns="" id="{F9D43C54-5B60-4E39-A8FE-8999A566D2A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4777744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a:extLst>
              <a:ext uri="{FF2B5EF4-FFF2-40B4-BE49-F238E27FC236}">
                <a16:creationId xmlns:a16="http://schemas.microsoft.com/office/drawing/2014/main" xmlns="" id="{4600FF3B-81D1-4BBE-B3E0-FAC9CAC3BAC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defTabSz="4572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4572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4572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457200" eaLnBrk="0" fontAlgn="base" hangingPunct="0">
              <a:spcBef>
                <a:spcPct val="30000"/>
              </a:spcBef>
              <a:spcAft>
                <a:spcPct val="0"/>
              </a:spcAft>
              <a:defRPr sz="1200">
                <a:solidFill>
                  <a:schemeClr val="tx1"/>
                </a:solidFill>
                <a:latin typeface="Times New Roman" panose="02020603050405020304" pitchFamily="18" charset="0"/>
              </a:defRPr>
            </a:lvl9pPr>
          </a:lstStyle>
          <a:p>
            <a:pPr fontAlgn="base">
              <a:spcBef>
                <a:spcPct val="0"/>
              </a:spcBef>
              <a:spcAft>
                <a:spcPct val="0"/>
              </a:spcAft>
            </a:pPr>
            <a:fld id="{E0776969-3E06-4B30-B027-CCE76955D8A8}" type="slidenum">
              <a:rPr lang="en-GB" altLang="en-US" smtClean="0"/>
              <a:pPr fontAlgn="base">
                <a:spcBef>
                  <a:spcPct val="0"/>
                </a:spcBef>
                <a:spcAft>
                  <a:spcPct val="0"/>
                </a:spcAft>
              </a:pPr>
              <a:t>19</a:t>
            </a:fld>
            <a:endParaRPr lang="en-GB" altLang="en-US"/>
          </a:p>
        </p:txBody>
      </p:sp>
      <p:sp>
        <p:nvSpPr>
          <p:cNvPr id="74755" name="Rectangle 2">
            <a:extLst>
              <a:ext uri="{FF2B5EF4-FFF2-40B4-BE49-F238E27FC236}">
                <a16:creationId xmlns:a16="http://schemas.microsoft.com/office/drawing/2014/main" xmlns="" id="{0C63B903-C8D6-4DFD-8DFB-4D4BB993D75F}"/>
              </a:ext>
            </a:extLst>
          </p:cNvPr>
          <p:cNvSpPr>
            <a:spLocks noGrp="1" noRot="1" noChangeAspect="1" noChangeArrowheads="1" noTextEdit="1"/>
          </p:cNvSpPr>
          <p:nvPr>
            <p:ph type="sldImg"/>
          </p:nvPr>
        </p:nvSpPr>
        <p:spPr>
          <a:ln/>
        </p:spPr>
      </p:sp>
      <p:sp>
        <p:nvSpPr>
          <p:cNvPr id="74756" name="Rectangle 3">
            <a:extLst>
              <a:ext uri="{FF2B5EF4-FFF2-40B4-BE49-F238E27FC236}">
                <a16:creationId xmlns:a16="http://schemas.microsoft.com/office/drawing/2014/main" xmlns="" id="{8DA288CD-70CD-4949-8707-EE30D710CD7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4087245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a:extLst>
              <a:ext uri="{FF2B5EF4-FFF2-40B4-BE49-F238E27FC236}">
                <a16:creationId xmlns:a16="http://schemas.microsoft.com/office/drawing/2014/main" xmlns="" id="{F9FD6860-A703-47C1-977B-3CE28C2EB58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defTabSz="4572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4572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4572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457200" eaLnBrk="0" fontAlgn="base" hangingPunct="0">
              <a:spcBef>
                <a:spcPct val="30000"/>
              </a:spcBef>
              <a:spcAft>
                <a:spcPct val="0"/>
              </a:spcAft>
              <a:defRPr sz="1200">
                <a:solidFill>
                  <a:schemeClr val="tx1"/>
                </a:solidFill>
                <a:latin typeface="Times New Roman" panose="02020603050405020304" pitchFamily="18" charset="0"/>
              </a:defRPr>
            </a:lvl9pPr>
          </a:lstStyle>
          <a:p>
            <a:pPr fontAlgn="base">
              <a:spcBef>
                <a:spcPct val="0"/>
              </a:spcBef>
              <a:spcAft>
                <a:spcPct val="0"/>
              </a:spcAft>
            </a:pPr>
            <a:fld id="{95A297E1-7470-478F-A4AD-B23FB54D8A3A}" type="slidenum">
              <a:rPr lang="en-GB" altLang="en-US" smtClean="0"/>
              <a:pPr fontAlgn="base">
                <a:spcBef>
                  <a:spcPct val="0"/>
                </a:spcBef>
                <a:spcAft>
                  <a:spcPct val="0"/>
                </a:spcAft>
              </a:pPr>
              <a:t>20</a:t>
            </a:fld>
            <a:endParaRPr lang="en-GB" altLang="en-US"/>
          </a:p>
        </p:txBody>
      </p:sp>
      <p:sp>
        <p:nvSpPr>
          <p:cNvPr id="76803" name="Rectangle 2">
            <a:extLst>
              <a:ext uri="{FF2B5EF4-FFF2-40B4-BE49-F238E27FC236}">
                <a16:creationId xmlns:a16="http://schemas.microsoft.com/office/drawing/2014/main" xmlns="" id="{C16996C6-1815-4929-A836-C1548447FBBE}"/>
              </a:ext>
            </a:extLst>
          </p:cNvPr>
          <p:cNvSpPr>
            <a:spLocks noGrp="1" noRot="1" noChangeAspect="1" noChangeArrowheads="1" noTextEdit="1"/>
          </p:cNvSpPr>
          <p:nvPr>
            <p:ph type="sldImg"/>
          </p:nvPr>
        </p:nvSpPr>
        <p:spPr>
          <a:ln/>
        </p:spPr>
      </p:sp>
      <p:sp>
        <p:nvSpPr>
          <p:cNvPr id="76804" name="Rectangle 3">
            <a:extLst>
              <a:ext uri="{FF2B5EF4-FFF2-40B4-BE49-F238E27FC236}">
                <a16:creationId xmlns:a16="http://schemas.microsoft.com/office/drawing/2014/main" xmlns="" id="{1B394963-01ED-4B2A-BDF2-33F4F576BF1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4556291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a:extLst>
              <a:ext uri="{FF2B5EF4-FFF2-40B4-BE49-F238E27FC236}">
                <a16:creationId xmlns:a16="http://schemas.microsoft.com/office/drawing/2014/main" xmlns="" id="{F9029E95-5768-47D4-A9C8-0D1E1BECAB9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defTabSz="4572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4572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4572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457200" eaLnBrk="0" fontAlgn="base" hangingPunct="0">
              <a:spcBef>
                <a:spcPct val="30000"/>
              </a:spcBef>
              <a:spcAft>
                <a:spcPct val="0"/>
              </a:spcAft>
              <a:defRPr sz="1200">
                <a:solidFill>
                  <a:schemeClr val="tx1"/>
                </a:solidFill>
                <a:latin typeface="Times New Roman" panose="02020603050405020304" pitchFamily="18" charset="0"/>
              </a:defRPr>
            </a:lvl9pPr>
          </a:lstStyle>
          <a:p>
            <a:pPr fontAlgn="base">
              <a:spcBef>
                <a:spcPct val="0"/>
              </a:spcBef>
              <a:spcAft>
                <a:spcPct val="0"/>
              </a:spcAft>
            </a:pPr>
            <a:fld id="{31BA6BA1-E764-457D-9E83-1A826BF8DB93}" type="slidenum">
              <a:rPr lang="en-GB" altLang="en-US" smtClean="0"/>
              <a:pPr fontAlgn="base">
                <a:spcBef>
                  <a:spcPct val="0"/>
                </a:spcBef>
                <a:spcAft>
                  <a:spcPct val="0"/>
                </a:spcAft>
              </a:pPr>
              <a:t>21</a:t>
            </a:fld>
            <a:endParaRPr lang="en-GB" altLang="en-US"/>
          </a:p>
        </p:txBody>
      </p:sp>
      <p:sp>
        <p:nvSpPr>
          <p:cNvPr id="78851" name="Rectangle 2">
            <a:extLst>
              <a:ext uri="{FF2B5EF4-FFF2-40B4-BE49-F238E27FC236}">
                <a16:creationId xmlns:a16="http://schemas.microsoft.com/office/drawing/2014/main" xmlns="" id="{EF3F0564-0040-4B05-A88E-C600FB426549}"/>
              </a:ext>
            </a:extLst>
          </p:cNvPr>
          <p:cNvSpPr>
            <a:spLocks noGrp="1" noRot="1" noChangeAspect="1" noChangeArrowheads="1" noTextEdit="1"/>
          </p:cNvSpPr>
          <p:nvPr>
            <p:ph type="sldImg"/>
          </p:nvPr>
        </p:nvSpPr>
        <p:spPr>
          <a:ln/>
        </p:spPr>
      </p:sp>
      <p:sp>
        <p:nvSpPr>
          <p:cNvPr id="78852" name="Rectangle 3">
            <a:extLst>
              <a:ext uri="{FF2B5EF4-FFF2-40B4-BE49-F238E27FC236}">
                <a16:creationId xmlns:a16="http://schemas.microsoft.com/office/drawing/2014/main" xmlns="" id="{E37845BC-A1DF-454D-A089-9E68789BE1C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1054933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FEC1924-8C36-40AD-B4CB-DAC6A76E925F}" type="slidenum">
              <a:rPr lang="ar-SA"/>
              <a:pPr>
                <a:spcBef>
                  <a:spcPct val="0"/>
                </a:spcBef>
              </a:pPr>
              <a:t>22</a:t>
            </a:fld>
            <a:endParaRPr lang="en-US">
              <a:cs typeface="Arial" panose="020B0604020202020204" pitchFamily="34" charset="0"/>
            </a:endParaRPr>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anose="020B0604020202020204" pitchFamily="34" charset="0"/>
            </a:endParaRPr>
          </a:p>
        </p:txBody>
      </p:sp>
    </p:spTree>
    <p:extLst>
      <p:ext uri="{BB962C8B-B14F-4D97-AF65-F5344CB8AC3E}">
        <p14:creationId xmlns:p14="http://schemas.microsoft.com/office/powerpoint/2010/main" val="16110457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F9AFE4F-6CF8-492D-9797-D618D7FFCD9B}" type="slidenum">
              <a:rPr lang="ar-SA"/>
              <a:pPr>
                <a:spcBef>
                  <a:spcPct val="0"/>
                </a:spcBef>
              </a:pPr>
              <a:t>23</a:t>
            </a:fld>
            <a:endParaRPr lang="en-US">
              <a:cs typeface="Arial" panose="020B0604020202020204" pitchFamily="34" charset="0"/>
            </a:endParaRPr>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anose="020B0604020202020204" pitchFamily="34" charset="0"/>
            </a:endParaRPr>
          </a:p>
        </p:txBody>
      </p:sp>
    </p:spTree>
    <p:extLst>
      <p:ext uri="{BB962C8B-B14F-4D97-AF65-F5344CB8AC3E}">
        <p14:creationId xmlns:p14="http://schemas.microsoft.com/office/powerpoint/2010/main" val="28514729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450AD9A-B0F5-437E-B2E1-992B273A5CDD}" type="slidenum">
              <a:rPr lang="ar-SA"/>
              <a:pPr>
                <a:spcBef>
                  <a:spcPct val="0"/>
                </a:spcBef>
              </a:pPr>
              <a:t>24</a:t>
            </a:fld>
            <a:endParaRPr lang="en-US">
              <a:cs typeface="Arial" panose="020B0604020202020204" pitchFamily="34" charset="0"/>
            </a:endParaRPr>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smtClean="0">
                <a:latin typeface="Arial" panose="020B0604020202020204" pitchFamily="34" charset="0"/>
              </a:rPr>
              <a:t>Before you evaluate what project you would like to implement, you will have to apply certain criteria on how to choose a project. And making shore that they will be able to serve certain role in the overall objectives that are stated in the mission/vision of a institute.</a:t>
            </a:r>
          </a:p>
          <a:p>
            <a:pPr eaLnBrk="1" hangingPunct="1"/>
            <a:endParaRPr lang="en-GB" smtClean="0">
              <a:latin typeface="Arial" panose="020B0604020202020204" pitchFamily="34" charset="0"/>
            </a:endParaRPr>
          </a:p>
          <a:p>
            <a:pPr eaLnBrk="1" hangingPunct="1"/>
            <a:r>
              <a:rPr lang="en-GB" smtClean="0">
                <a:latin typeface="Arial" panose="020B0604020202020204" pitchFamily="34" charset="0"/>
              </a:rPr>
              <a:t>To be able to find out what an organization or an institution is capable of performing we need to analyse them. This is for example being done right now here in Sri Lanka by FAO (the team of Richard Banks)</a:t>
            </a:r>
          </a:p>
          <a:p>
            <a:pPr eaLnBrk="1" hangingPunct="1"/>
            <a:endParaRPr lang="en-GB" smtClean="0">
              <a:latin typeface="Arial" panose="020B0604020202020204" pitchFamily="34" charset="0"/>
            </a:endParaRPr>
          </a:p>
        </p:txBody>
      </p:sp>
    </p:spTree>
    <p:extLst>
      <p:ext uri="{BB962C8B-B14F-4D97-AF65-F5344CB8AC3E}">
        <p14:creationId xmlns:p14="http://schemas.microsoft.com/office/powerpoint/2010/main" val="1860981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a:extLst>
              <a:ext uri="{FF2B5EF4-FFF2-40B4-BE49-F238E27FC236}">
                <a16:creationId xmlns:a16="http://schemas.microsoft.com/office/drawing/2014/main" xmlns="" id="{65EC498E-487A-4070-9A33-B2D7B2119A1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defTabSz="4572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4572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4572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457200" eaLnBrk="0" fontAlgn="base" hangingPunct="0">
              <a:spcBef>
                <a:spcPct val="30000"/>
              </a:spcBef>
              <a:spcAft>
                <a:spcPct val="0"/>
              </a:spcAft>
              <a:defRPr sz="1200">
                <a:solidFill>
                  <a:schemeClr val="tx1"/>
                </a:solidFill>
                <a:latin typeface="Times New Roman" panose="02020603050405020304" pitchFamily="18" charset="0"/>
              </a:defRPr>
            </a:lvl9pPr>
          </a:lstStyle>
          <a:p>
            <a:pPr fontAlgn="base">
              <a:spcBef>
                <a:spcPct val="0"/>
              </a:spcBef>
              <a:spcAft>
                <a:spcPct val="0"/>
              </a:spcAft>
            </a:pPr>
            <a:fld id="{DF240F3F-B1B2-4842-A644-C8AD2E75A849}" type="slidenum">
              <a:rPr lang="en-GB" altLang="en-US" smtClean="0"/>
              <a:pPr fontAlgn="base">
                <a:spcBef>
                  <a:spcPct val="0"/>
                </a:spcBef>
                <a:spcAft>
                  <a:spcPct val="0"/>
                </a:spcAft>
              </a:pPr>
              <a:t>3</a:t>
            </a:fld>
            <a:endParaRPr lang="en-GB" altLang="en-US"/>
          </a:p>
        </p:txBody>
      </p:sp>
      <p:sp>
        <p:nvSpPr>
          <p:cNvPr id="66563" name="Rectangle 2">
            <a:extLst>
              <a:ext uri="{FF2B5EF4-FFF2-40B4-BE49-F238E27FC236}">
                <a16:creationId xmlns:a16="http://schemas.microsoft.com/office/drawing/2014/main" xmlns="" id="{A13DEAB1-8B3D-4115-BDF5-8669ADED65C5}"/>
              </a:ext>
            </a:extLst>
          </p:cNvPr>
          <p:cNvSpPr>
            <a:spLocks noGrp="1" noRot="1" noChangeAspect="1" noChangeArrowheads="1" noTextEdit="1"/>
          </p:cNvSpPr>
          <p:nvPr>
            <p:ph type="sldImg"/>
          </p:nvPr>
        </p:nvSpPr>
        <p:spPr>
          <a:ln/>
        </p:spPr>
      </p:sp>
      <p:sp>
        <p:nvSpPr>
          <p:cNvPr id="66564" name="Rectangle 3">
            <a:extLst>
              <a:ext uri="{FF2B5EF4-FFF2-40B4-BE49-F238E27FC236}">
                <a16:creationId xmlns:a16="http://schemas.microsoft.com/office/drawing/2014/main" xmlns="" id="{1507BA8E-BA35-4EC6-8031-B32CAEA4563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536503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a:extLst>
              <a:ext uri="{FF2B5EF4-FFF2-40B4-BE49-F238E27FC236}">
                <a16:creationId xmlns:a16="http://schemas.microsoft.com/office/drawing/2014/main" xmlns="" id="{52ACA770-6BC3-4C29-B971-1F106B62870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defTabSz="4572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4572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4572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457200" eaLnBrk="0" fontAlgn="base" hangingPunct="0">
              <a:spcBef>
                <a:spcPct val="30000"/>
              </a:spcBef>
              <a:spcAft>
                <a:spcPct val="0"/>
              </a:spcAft>
              <a:defRPr sz="1200">
                <a:solidFill>
                  <a:schemeClr val="tx1"/>
                </a:solidFill>
                <a:latin typeface="Times New Roman" panose="02020603050405020304" pitchFamily="18" charset="0"/>
              </a:defRPr>
            </a:lvl9pPr>
          </a:lstStyle>
          <a:p>
            <a:pPr fontAlgn="base">
              <a:spcBef>
                <a:spcPct val="0"/>
              </a:spcBef>
              <a:spcAft>
                <a:spcPct val="0"/>
              </a:spcAft>
            </a:pPr>
            <a:fld id="{EADEAFC9-2FCF-4AE4-B6AB-A342367A904D}" type="slidenum">
              <a:rPr lang="en-GB" altLang="en-US" smtClean="0"/>
              <a:pPr fontAlgn="base">
                <a:spcBef>
                  <a:spcPct val="0"/>
                </a:spcBef>
                <a:spcAft>
                  <a:spcPct val="0"/>
                </a:spcAft>
              </a:pPr>
              <a:t>4</a:t>
            </a:fld>
            <a:endParaRPr lang="en-GB" altLang="en-US"/>
          </a:p>
        </p:txBody>
      </p:sp>
      <p:sp>
        <p:nvSpPr>
          <p:cNvPr id="68611" name="Rectangle 2">
            <a:extLst>
              <a:ext uri="{FF2B5EF4-FFF2-40B4-BE49-F238E27FC236}">
                <a16:creationId xmlns:a16="http://schemas.microsoft.com/office/drawing/2014/main" xmlns="" id="{FC4F341D-1BCD-4E0C-A793-4BA8512CE2B0}"/>
              </a:ext>
            </a:extLst>
          </p:cNvPr>
          <p:cNvSpPr>
            <a:spLocks noGrp="1" noRot="1" noChangeAspect="1" noChangeArrowheads="1" noTextEdit="1"/>
          </p:cNvSpPr>
          <p:nvPr>
            <p:ph type="sldImg"/>
          </p:nvPr>
        </p:nvSpPr>
        <p:spPr>
          <a:ln/>
        </p:spPr>
      </p:sp>
      <p:sp>
        <p:nvSpPr>
          <p:cNvPr id="68612" name="Rectangle 3">
            <a:extLst>
              <a:ext uri="{FF2B5EF4-FFF2-40B4-BE49-F238E27FC236}">
                <a16:creationId xmlns:a16="http://schemas.microsoft.com/office/drawing/2014/main" xmlns="" id="{2274AD5D-6DBC-43B0-93F4-13F49B8F335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8668529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xmlns="" id="{847BC709-9D21-48A3-A05F-0D6E929B7E3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defTabSz="4572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4572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4572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457200" eaLnBrk="0" fontAlgn="base" hangingPunct="0">
              <a:spcBef>
                <a:spcPct val="30000"/>
              </a:spcBef>
              <a:spcAft>
                <a:spcPct val="0"/>
              </a:spcAft>
              <a:defRPr sz="1200">
                <a:solidFill>
                  <a:schemeClr val="tx1"/>
                </a:solidFill>
                <a:latin typeface="Times New Roman" panose="02020603050405020304" pitchFamily="18" charset="0"/>
              </a:defRPr>
            </a:lvl9pPr>
          </a:lstStyle>
          <a:p>
            <a:pPr fontAlgn="base">
              <a:spcBef>
                <a:spcPct val="0"/>
              </a:spcBef>
              <a:spcAft>
                <a:spcPct val="0"/>
              </a:spcAft>
            </a:pPr>
            <a:fld id="{F163DFE2-D716-400C-A0F0-58D5524933A1}" type="slidenum">
              <a:rPr lang="en-GB" altLang="en-US" smtClean="0"/>
              <a:pPr fontAlgn="base">
                <a:spcBef>
                  <a:spcPct val="0"/>
                </a:spcBef>
                <a:spcAft>
                  <a:spcPct val="0"/>
                </a:spcAft>
              </a:pPr>
              <a:t>5</a:t>
            </a:fld>
            <a:endParaRPr lang="en-GB" altLang="en-US"/>
          </a:p>
        </p:txBody>
      </p:sp>
      <p:sp>
        <p:nvSpPr>
          <p:cNvPr id="62467" name="Rectangle 2">
            <a:extLst>
              <a:ext uri="{FF2B5EF4-FFF2-40B4-BE49-F238E27FC236}">
                <a16:creationId xmlns:a16="http://schemas.microsoft.com/office/drawing/2014/main" xmlns="" id="{13971B15-BC7D-4113-B041-F5FD20C84A77}"/>
              </a:ext>
            </a:extLst>
          </p:cNvPr>
          <p:cNvSpPr>
            <a:spLocks noGrp="1" noRot="1" noChangeAspect="1" noChangeArrowheads="1" noTextEdit="1"/>
          </p:cNvSpPr>
          <p:nvPr>
            <p:ph type="sldImg"/>
          </p:nvPr>
        </p:nvSpPr>
        <p:spPr>
          <a:ln/>
        </p:spPr>
      </p:sp>
      <p:sp>
        <p:nvSpPr>
          <p:cNvPr id="62468" name="Rectangle 3">
            <a:extLst>
              <a:ext uri="{FF2B5EF4-FFF2-40B4-BE49-F238E27FC236}">
                <a16:creationId xmlns:a16="http://schemas.microsoft.com/office/drawing/2014/main" xmlns="" id="{F4749BDA-09A0-45EC-A83B-942F536EF9A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6181554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04AB8BF3-9225-4AC9-A1AB-9D62EDC23F64}" type="slidenum">
              <a:rPr lang="en-US">
                <a:latin typeface="Times New Roman" panose="02020603050405020304" pitchFamily="18" charset="0"/>
              </a:rPr>
              <a:pPr/>
              <a:t>7</a:t>
            </a:fld>
            <a:endParaRPr lang="en-US">
              <a:latin typeface="Times New Roman" panose="02020603050405020304" pitchFamily="18" charset="0"/>
            </a:endParaRPr>
          </a:p>
        </p:txBody>
      </p:sp>
      <p:sp>
        <p:nvSpPr>
          <p:cNvPr id="6147" name="Rectangle 2"/>
          <p:cNvSpPr>
            <a:spLocks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358024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xmlns="" id="{F1D0B274-1DF4-4AC4-92E0-292C8C4D96C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defTabSz="4572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4572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4572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457200" eaLnBrk="0" fontAlgn="base" hangingPunct="0">
              <a:spcBef>
                <a:spcPct val="30000"/>
              </a:spcBef>
              <a:spcAft>
                <a:spcPct val="0"/>
              </a:spcAft>
              <a:defRPr sz="1200">
                <a:solidFill>
                  <a:schemeClr val="tx1"/>
                </a:solidFill>
                <a:latin typeface="Times New Roman" panose="02020603050405020304" pitchFamily="18" charset="0"/>
              </a:defRPr>
            </a:lvl9pPr>
          </a:lstStyle>
          <a:p>
            <a:pPr fontAlgn="base">
              <a:spcBef>
                <a:spcPct val="0"/>
              </a:spcBef>
              <a:spcAft>
                <a:spcPct val="0"/>
              </a:spcAft>
            </a:pPr>
            <a:fld id="{062CA596-DEA6-44E1-924D-017212558661}" type="slidenum">
              <a:rPr lang="en-GB" altLang="en-US" smtClean="0"/>
              <a:pPr fontAlgn="base">
                <a:spcBef>
                  <a:spcPct val="0"/>
                </a:spcBef>
                <a:spcAft>
                  <a:spcPct val="0"/>
                </a:spcAft>
              </a:pPr>
              <a:t>8</a:t>
            </a:fld>
            <a:endParaRPr lang="en-GB" altLang="en-US"/>
          </a:p>
        </p:txBody>
      </p:sp>
      <p:sp>
        <p:nvSpPr>
          <p:cNvPr id="50179" name="Rectangle 2">
            <a:extLst>
              <a:ext uri="{FF2B5EF4-FFF2-40B4-BE49-F238E27FC236}">
                <a16:creationId xmlns:a16="http://schemas.microsoft.com/office/drawing/2014/main" xmlns="" id="{65F265E6-371E-4568-89D3-68C322E62B71}"/>
              </a:ext>
            </a:extLst>
          </p:cNvPr>
          <p:cNvSpPr>
            <a:spLocks noGrp="1" noRot="1" noChangeAspect="1" noChangeArrowheads="1" noTextEdit="1"/>
          </p:cNvSpPr>
          <p:nvPr>
            <p:ph type="sldImg"/>
          </p:nvPr>
        </p:nvSpPr>
        <p:spPr>
          <a:xfrm>
            <a:off x="366713" y="701675"/>
            <a:ext cx="6116637" cy="3441700"/>
          </a:xfrm>
          <a:solidFill>
            <a:srgbClr val="FFFFFF"/>
          </a:solidFill>
          <a:ln/>
        </p:spPr>
      </p:sp>
      <p:sp>
        <p:nvSpPr>
          <p:cNvPr id="50180" name="Rectangle 3">
            <a:extLst>
              <a:ext uri="{FF2B5EF4-FFF2-40B4-BE49-F238E27FC236}">
                <a16:creationId xmlns:a16="http://schemas.microsoft.com/office/drawing/2014/main" xmlns="" id="{E4ADC878-30EB-4291-8203-AD527CACA47F}"/>
              </a:ext>
            </a:extLst>
          </p:cNvPr>
          <p:cNvSpPr>
            <a:spLocks noGrp="1" noChangeArrowheads="1"/>
          </p:cNvSpPr>
          <p:nvPr>
            <p:ph type="body" idx="1"/>
          </p:nvPr>
        </p:nvSpPr>
        <p:spPr>
          <a:xfrm>
            <a:off x="923925" y="4352925"/>
            <a:ext cx="5000625" cy="4073525"/>
          </a:xfrm>
          <a:solidFill>
            <a:srgbClr val="FFFFFF"/>
          </a:solidFill>
          <a:ln>
            <a:solidFill>
              <a:srgbClr val="000000"/>
            </a:solidFill>
          </a:ln>
        </p:spPr>
        <p:txBody>
          <a:bodyPr/>
          <a:lstStyle/>
          <a:p>
            <a:pPr eaLnBrk="1" hangingPunct="1"/>
            <a:endParaRPr lang="en-US" altLang="en-US"/>
          </a:p>
        </p:txBody>
      </p:sp>
    </p:spTree>
    <p:extLst>
      <p:ext uri="{BB962C8B-B14F-4D97-AF65-F5344CB8AC3E}">
        <p14:creationId xmlns:p14="http://schemas.microsoft.com/office/powerpoint/2010/main" val="20911744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xmlns="" id="{FF9FE5F9-31C7-45A1-9D24-BC30F60F7DB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defTabSz="4572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4572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4572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457200" eaLnBrk="0" fontAlgn="base" hangingPunct="0">
              <a:spcBef>
                <a:spcPct val="30000"/>
              </a:spcBef>
              <a:spcAft>
                <a:spcPct val="0"/>
              </a:spcAft>
              <a:defRPr sz="1200">
                <a:solidFill>
                  <a:schemeClr val="tx1"/>
                </a:solidFill>
                <a:latin typeface="Times New Roman" panose="02020603050405020304" pitchFamily="18" charset="0"/>
              </a:defRPr>
            </a:lvl9pPr>
          </a:lstStyle>
          <a:p>
            <a:pPr fontAlgn="base">
              <a:spcBef>
                <a:spcPct val="0"/>
              </a:spcBef>
              <a:spcAft>
                <a:spcPct val="0"/>
              </a:spcAft>
            </a:pPr>
            <a:fld id="{1CB4D0BB-48C1-4D0F-9F8A-16492DE80199}" type="slidenum">
              <a:rPr lang="en-GB" altLang="en-US" smtClean="0"/>
              <a:pPr fontAlgn="base">
                <a:spcBef>
                  <a:spcPct val="0"/>
                </a:spcBef>
                <a:spcAft>
                  <a:spcPct val="0"/>
                </a:spcAft>
              </a:pPr>
              <a:t>16</a:t>
            </a:fld>
            <a:endParaRPr lang="en-GB" altLang="en-US"/>
          </a:p>
        </p:txBody>
      </p:sp>
      <p:sp>
        <p:nvSpPr>
          <p:cNvPr id="58371" name="Rectangle 2">
            <a:extLst>
              <a:ext uri="{FF2B5EF4-FFF2-40B4-BE49-F238E27FC236}">
                <a16:creationId xmlns:a16="http://schemas.microsoft.com/office/drawing/2014/main" xmlns="" id="{507D1C0A-474E-453C-98C5-DAFFE155F056}"/>
              </a:ext>
            </a:extLst>
          </p:cNvPr>
          <p:cNvSpPr>
            <a:spLocks noGrp="1" noRot="1" noChangeAspect="1" noChangeArrowheads="1" noTextEdit="1"/>
          </p:cNvSpPr>
          <p:nvPr>
            <p:ph type="sldImg"/>
          </p:nvPr>
        </p:nvSpPr>
        <p:spPr>
          <a:ln/>
        </p:spPr>
      </p:sp>
      <p:sp>
        <p:nvSpPr>
          <p:cNvPr id="58372" name="Rectangle 3">
            <a:extLst>
              <a:ext uri="{FF2B5EF4-FFF2-40B4-BE49-F238E27FC236}">
                <a16:creationId xmlns:a16="http://schemas.microsoft.com/office/drawing/2014/main" xmlns="" id="{8F4BD394-D16C-47F2-8C61-E8E950FCA46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5251877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xmlns="" id="{FDDA26C8-E852-42DA-B154-B88DAC3ABD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defTabSz="4572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4572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4572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457200" eaLnBrk="0" fontAlgn="base" hangingPunct="0">
              <a:spcBef>
                <a:spcPct val="30000"/>
              </a:spcBef>
              <a:spcAft>
                <a:spcPct val="0"/>
              </a:spcAft>
              <a:defRPr sz="1200">
                <a:solidFill>
                  <a:schemeClr val="tx1"/>
                </a:solidFill>
                <a:latin typeface="Times New Roman" panose="02020603050405020304" pitchFamily="18" charset="0"/>
              </a:defRPr>
            </a:lvl9pPr>
          </a:lstStyle>
          <a:p>
            <a:pPr fontAlgn="base">
              <a:spcBef>
                <a:spcPct val="0"/>
              </a:spcBef>
              <a:spcAft>
                <a:spcPct val="0"/>
              </a:spcAft>
            </a:pPr>
            <a:fld id="{0B465A48-1395-486E-B2CA-3D96C387AEB7}" type="slidenum">
              <a:rPr lang="en-GB" altLang="en-US" smtClean="0"/>
              <a:pPr fontAlgn="base">
                <a:spcBef>
                  <a:spcPct val="0"/>
                </a:spcBef>
                <a:spcAft>
                  <a:spcPct val="0"/>
                </a:spcAft>
              </a:pPr>
              <a:t>17</a:t>
            </a:fld>
            <a:endParaRPr lang="en-GB" altLang="en-US"/>
          </a:p>
        </p:txBody>
      </p:sp>
      <p:sp>
        <p:nvSpPr>
          <p:cNvPr id="54275" name="Rectangle 2">
            <a:extLst>
              <a:ext uri="{FF2B5EF4-FFF2-40B4-BE49-F238E27FC236}">
                <a16:creationId xmlns:a16="http://schemas.microsoft.com/office/drawing/2014/main" xmlns="" id="{0B1F8FCB-7FE9-42B9-BAFA-39265C41D96A}"/>
              </a:ext>
            </a:extLst>
          </p:cNvPr>
          <p:cNvSpPr>
            <a:spLocks noGrp="1" noRot="1" noChangeAspect="1" noChangeArrowheads="1" noTextEdit="1"/>
          </p:cNvSpPr>
          <p:nvPr>
            <p:ph type="sldImg"/>
          </p:nvPr>
        </p:nvSpPr>
        <p:spPr>
          <a:ln/>
        </p:spPr>
      </p:sp>
      <p:sp>
        <p:nvSpPr>
          <p:cNvPr id="54276" name="Rectangle 3">
            <a:extLst>
              <a:ext uri="{FF2B5EF4-FFF2-40B4-BE49-F238E27FC236}">
                <a16:creationId xmlns:a16="http://schemas.microsoft.com/office/drawing/2014/main" xmlns="" id="{2C33842F-6667-48C1-88DD-127BB19A2A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5870405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a:extLst>
              <a:ext uri="{FF2B5EF4-FFF2-40B4-BE49-F238E27FC236}">
                <a16:creationId xmlns:a16="http://schemas.microsoft.com/office/drawing/2014/main" xmlns="" id="{A147E3B0-A9B6-4CE7-AF04-87E4B0719EC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defTabSz="4572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4572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4572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457200" eaLnBrk="0" fontAlgn="base" hangingPunct="0">
              <a:spcBef>
                <a:spcPct val="30000"/>
              </a:spcBef>
              <a:spcAft>
                <a:spcPct val="0"/>
              </a:spcAft>
              <a:defRPr sz="1200">
                <a:solidFill>
                  <a:schemeClr val="tx1"/>
                </a:solidFill>
                <a:latin typeface="Times New Roman" panose="02020603050405020304" pitchFamily="18" charset="0"/>
              </a:defRPr>
            </a:lvl9pPr>
          </a:lstStyle>
          <a:p>
            <a:pPr fontAlgn="base">
              <a:spcBef>
                <a:spcPct val="0"/>
              </a:spcBef>
              <a:spcAft>
                <a:spcPct val="0"/>
              </a:spcAft>
            </a:pPr>
            <a:fld id="{B0EDEAED-6D4C-4827-B267-2A7958FA60AD}" type="slidenum">
              <a:rPr lang="en-GB" altLang="en-US" smtClean="0"/>
              <a:pPr fontAlgn="base">
                <a:spcBef>
                  <a:spcPct val="0"/>
                </a:spcBef>
                <a:spcAft>
                  <a:spcPct val="0"/>
                </a:spcAft>
              </a:pPr>
              <a:t>18</a:t>
            </a:fld>
            <a:endParaRPr lang="en-GB" altLang="en-US"/>
          </a:p>
        </p:txBody>
      </p:sp>
      <p:sp>
        <p:nvSpPr>
          <p:cNvPr id="72707" name="Rectangle 2">
            <a:extLst>
              <a:ext uri="{FF2B5EF4-FFF2-40B4-BE49-F238E27FC236}">
                <a16:creationId xmlns:a16="http://schemas.microsoft.com/office/drawing/2014/main" xmlns="" id="{5CEFADB8-03E7-4C50-8BA3-EE644D531182}"/>
              </a:ext>
            </a:extLst>
          </p:cNvPr>
          <p:cNvSpPr>
            <a:spLocks noGrp="1" noRot="1" noChangeAspect="1" noChangeArrowheads="1" noTextEdit="1"/>
          </p:cNvSpPr>
          <p:nvPr>
            <p:ph type="sldImg"/>
          </p:nvPr>
        </p:nvSpPr>
        <p:spPr>
          <a:ln/>
        </p:spPr>
      </p:sp>
      <p:sp>
        <p:nvSpPr>
          <p:cNvPr id="72708" name="Rectangle 3">
            <a:extLst>
              <a:ext uri="{FF2B5EF4-FFF2-40B4-BE49-F238E27FC236}">
                <a16:creationId xmlns:a16="http://schemas.microsoft.com/office/drawing/2014/main" xmlns="" id="{C836718F-322E-4582-8090-25CF5C19D34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6032058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5/7/2023</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5/7/2023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5/7/2023</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visitask.com/project-management-execution-phase.asp"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visitask.com/closure-phase.asp"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jpeg"/><Relationship Id="rId7" Type="http://schemas.openxmlformats.org/officeDocument/2006/relationships/diagramColors" Target="../diagrams/colors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17.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1.jpeg"/><Relationship Id="rId7" Type="http://schemas.openxmlformats.org/officeDocument/2006/relationships/diagramColors" Target="../diagrams/colors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18.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image" Target="../media/image1.jpeg"/><Relationship Id="rId7" Type="http://schemas.openxmlformats.org/officeDocument/2006/relationships/diagramQuickStyle" Target="../diagrams/quickStyle6.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Layout" Target="../diagrams/layout6.xml"/><Relationship Id="rId5" Type="http://schemas.openxmlformats.org/officeDocument/2006/relationships/diagramData" Target="../diagrams/data6.xml"/><Relationship Id="rId4" Type="http://schemas.openxmlformats.org/officeDocument/2006/relationships/image" Target="../media/image3.png"/><Relationship Id="rId9" Type="http://schemas.microsoft.com/office/2007/relationships/diagramDrawing" Target="../diagrams/drawing6.xml"/></Relationships>
</file>

<file path=ppt/slides/_rels/slide19.xml.rels><?xml version="1.0" encoding="UTF-8" standalone="yes"?>
<Relationships xmlns="http://schemas.openxmlformats.org/package/2006/relationships"><Relationship Id="rId8" Type="http://schemas.openxmlformats.org/officeDocument/2006/relationships/diagramColors" Target="../diagrams/colors7.xml"/><Relationship Id="rId3" Type="http://schemas.openxmlformats.org/officeDocument/2006/relationships/image" Target="../media/image1.jpeg"/><Relationship Id="rId7" Type="http://schemas.openxmlformats.org/officeDocument/2006/relationships/diagramQuickStyle" Target="../diagrams/quickStyle7.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Layout" Target="../diagrams/layout7.xml"/><Relationship Id="rId5" Type="http://schemas.openxmlformats.org/officeDocument/2006/relationships/diagramData" Target="../diagrams/data7.xml"/><Relationship Id="rId4" Type="http://schemas.openxmlformats.org/officeDocument/2006/relationships/image" Target="../media/image3.png"/><Relationship Id="rId9" Type="http://schemas.microsoft.com/office/2007/relationships/diagramDrawing" Target="../diagrams/drawing7.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0.xml.rels><?xml version="1.0" encoding="UTF-8" standalone="yes"?>
<Relationships xmlns="http://schemas.openxmlformats.org/package/2006/relationships"><Relationship Id="rId8" Type="http://schemas.openxmlformats.org/officeDocument/2006/relationships/diagramColors" Target="../diagrams/colors8.xml"/><Relationship Id="rId3" Type="http://schemas.openxmlformats.org/officeDocument/2006/relationships/image" Target="../media/image1.jpeg"/><Relationship Id="rId7" Type="http://schemas.openxmlformats.org/officeDocument/2006/relationships/diagramQuickStyle" Target="../diagrams/quickStyle8.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Layout" Target="../diagrams/layout8.xml"/><Relationship Id="rId5" Type="http://schemas.openxmlformats.org/officeDocument/2006/relationships/diagramData" Target="../diagrams/data8.xml"/><Relationship Id="rId4" Type="http://schemas.openxmlformats.org/officeDocument/2006/relationships/image" Target="../media/image3.png"/><Relationship Id="rId9" Type="http://schemas.microsoft.com/office/2007/relationships/diagramDrawing" Target="../diagrams/drawing8.xml"/></Relationships>
</file>

<file path=ppt/slides/_rels/slide21.xml.rels><?xml version="1.0" encoding="UTF-8" standalone="yes"?>
<Relationships xmlns="http://schemas.openxmlformats.org/package/2006/relationships"><Relationship Id="rId8" Type="http://schemas.openxmlformats.org/officeDocument/2006/relationships/diagramColors" Target="../diagrams/colors9.xml"/><Relationship Id="rId3" Type="http://schemas.openxmlformats.org/officeDocument/2006/relationships/image" Target="../media/image1.jpeg"/><Relationship Id="rId7" Type="http://schemas.openxmlformats.org/officeDocument/2006/relationships/diagramQuickStyle" Target="../diagrams/quickStyle9.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Layout" Target="../diagrams/layout9.xml"/><Relationship Id="rId5" Type="http://schemas.openxmlformats.org/officeDocument/2006/relationships/diagramData" Target="../diagrams/data9.xml"/><Relationship Id="rId4" Type="http://schemas.openxmlformats.org/officeDocument/2006/relationships/image" Target="../media/image3.png"/><Relationship Id="rId9" Type="http://schemas.microsoft.com/office/2007/relationships/diagramDrawing" Target="../diagrams/drawing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1.jpeg"/><Relationship Id="rId7" Type="http://schemas.openxmlformats.org/officeDocument/2006/relationships/diagramQuickStyle" Target="../diagrams/quickStyle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3.png"/><Relationship Id="rId9" Type="http://schemas.microsoft.com/office/2007/relationships/diagramDrawing" Target="../diagrams/drawing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jpeg"/><Relationship Id="rId7" Type="http://schemas.openxmlformats.org/officeDocument/2006/relationships/diagramColors" Target="../diagrams/colors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D93065-1917-4969-B92B-17E6B67F5451}"/>
              </a:ext>
            </a:extLst>
          </p:cNvPr>
          <p:cNvSpPr>
            <a:spLocks noGrp="1"/>
          </p:cNvSpPr>
          <p:nvPr>
            <p:ph type="ctrTitle"/>
          </p:nvPr>
        </p:nvSpPr>
        <p:spPr/>
        <p:txBody>
          <a:bodyPr/>
          <a:lstStyle/>
          <a:p>
            <a:r>
              <a:rPr lang="en-US" b="1" dirty="0"/>
              <a:t> </a:t>
            </a:r>
            <a:br>
              <a:rPr lang="en-US" b="1" dirty="0"/>
            </a:br>
            <a:r>
              <a:rPr lang="en-US" b="1" dirty="0"/>
              <a:t>Project Life Cycle</a:t>
            </a:r>
          </a:p>
        </p:txBody>
      </p:sp>
      <p:sp>
        <p:nvSpPr>
          <p:cNvPr id="3" name="Subtitle 2">
            <a:extLst>
              <a:ext uri="{FF2B5EF4-FFF2-40B4-BE49-F238E27FC236}">
                <a16:creationId xmlns:a16="http://schemas.microsoft.com/office/drawing/2014/main" xmlns="" id="{1C9C3AB2-FB2F-4ACB-ABC7-FDE3E5AEDA4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83316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a:bodyPr>
          <a:lstStyle/>
          <a:p>
            <a:pPr>
              <a:spcAft>
                <a:spcPts val="0"/>
              </a:spcAft>
              <a:defRPr/>
            </a:pPr>
            <a:r>
              <a:rPr lang="en-US" b="1" dirty="0" smtClean="0"/>
              <a:t>2) Planning</a:t>
            </a:r>
            <a:endParaRPr lang="en-US" dirty="0" smtClean="0"/>
          </a:p>
          <a:p>
            <a:pPr>
              <a:spcAft>
                <a:spcPts val="0"/>
              </a:spcAft>
              <a:defRPr/>
            </a:pPr>
            <a:r>
              <a:rPr lang="en-US" dirty="0" smtClean="0"/>
              <a:t>The second phase should include a detailed identification and </a:t>
            </a:r>
            <a:r>
              <a:rPr lang="en-US" b="1" dirty="0" smtClean="0"/>
              <a:t>assignment of each task</a:t>
            </a:r>
            <a:r>
              <a:rPr lang="en-US" dirty="0" smtClean="0"/>
              <a:t> until the end of the project. It should also include a </a:t>
            </a:r>
            <a:r>
              <a:rPr lang="en-US" b="1" dirty="0" smtClean="0"/>
              <a:t>risk analysis</a:t>
            </a:r>
            <a:r>
              <a:rPr lang="en-US" dirty="0" smtClean="0"/>
              <a:t> and a definition of a criteria for the successful completion of each deliverable. </a:t>
            </a:r>
            <a:r>
              <a:rPr lang="en-US" dirty="0" smtClean="0"/>
              <a:t>The governance process is defined, </a:t>
            </a:r>
            <a:r>
              <a:rPr lang="en-US" dirty="0" smtClean="0"/>
              <a:t>stakeholders </a:t>
            </a:r>
            <a:r>
              <a:rPr lang="en-US" dirty="0" smtClean="0"/>
              <a:t>identified and reporting frequency and channels agreed. </a:t>
            </a:r>
          </a:p>
        </p:txBody>
      </p:sp>
      <p:sp>
        <p:nvSpPr>
          <p:cNvPr id="6147" name="Title 3"/>
          <p:cNvSpPr>
            <a:spLocks noGrp="1"/>
          </p:cNvSpPr>
          <p:nvPr>
            <p:ph type="title"/>
          </p:nvPr>
        </p:nvSpPr>
        <p:spPr/>
        <p:txBody>
          <a:bodyPr/>
          <a:lstStyle/>
          <a:p>
            <a:pPr eaLnBrk="1" hangingPunct="1"/>
            <a:r>
              <a:rPr lang="en-US" b="1" smtClean="0"/>
              <a:t>Project Life cycle phases</a:t>
            </a:r>
          </a:p>
        </p:txBody>
      </p:sp>
    </p:spTree>
    <p:extLst>
      <p:ext uri="{BB962C8B-B14F-4D97-AF65-F5344CB8AC3E}">
        <p14:creationId xmlns:p14="http://schemas.microsoft.com/office/powerpoint/2010/main" val="2950974090"/>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smtClean="0"/>
              <a:t>The basic processes of the Project Planning Phase are: </a:t>
            </a:r>
          </a:p>
          <a:p>
            <a:r>
              <a:rPr lang="en-US" b="1" dirty="0" smtClean="0"/>
              <a:t>Scope Planning: </a:t>
            </a:r>
            <a:r>
              <a:rPr lang="en-US" dirty="0" smtClean="0"/>
              <a:t>This specifies the in-scope requirements for the project. </a:t>
            </a:r>
          </a:p>
          <a:p>
            <a:r>
              <a:rPr lang="en-US" b="1" dirty="0" smtClean="0"/>
              <a:t>Preparing the Work Breakdown Structure: </a:t>
            </a:r>
            <a:r>
              <a:rPr lang="en-US" dirty="0" smtClean="0"/>
              <a:t>This specifies the breakdown of the project into tasks and sub-tasks. </a:t>
            </a:r>
          </a:p>
          <a:p>
            <a:r>
              <a:rPr lang="en-US" b="1" dirty="0" smtClean="0"/>
              <a:t>Organizational Breakdown Structure: </a:t>
            </a:r>
            <a:r>
              <a:rPr lang="en-US" dirty="0" smtClean="0"/>
              <a:t>This specifies who all in the organization need to be involved and referred for Project Completion. </a:t>
            </a: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741990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smtClean="0"/>
              <a:t>Resource Planning: </a:t>
            </a:r>
            <a:r>
              <a:rPr lang="en-US" dirty="0" smtClean="0"/>
              <a:t>This specifies who will do what work at which time of the project. </a:t>
            </a:r>
          </a:p>
          <a:p>
            <a:r>
              <a:rPr lang="en-US" b="1" dirty="0" smtClean="0"/>
              <a:t>Project Schedule Development: </a:t>
            </a:r>
            <a:r>
              <a:rPr lang="en-US" dirty="0" smtClean="0"/>
              <a:t>This specifies the entire schedule of the activities detailing their sequence of execution. </a:t>
            </a:r>
          </a:p>
          <a:p>
            <a:r>
              <a:rPr lang="en-US" b="1" dirty="0" smtClean="0"/>
              <a:t>Budget Planning: </a:t>
            </a:r>
            <a:r>
              <a:rPr lang="en-US" dirty="0" smtClean="0"/>
              <a:t>This specifies the budgeted cost to be incurred in the completion of the Project. </a:t>
            </a:r>
          </a:p>
          <a:p>
            <a:r>
              <a:rPr lang="en-US" dirty="0" smtClean="0"/>
              <a:t>Project Initiation Phase defines a few facilitating processes as well that are required for successful Project Completion. </a:t>
            </a: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113674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457201"/>
            <a:ext cx="8229600" cy="5550091"/>
          </a:xfrm>
        </p:spPr>
        <p:txBody>
          <a:bodyPr>
            <a:normAutofit/>
          </a:bodyPr>
          <a:lstStyle/>
          <a:p>
            <a:r>
              <a:rPr lang="en-US" b="1" dirty="0" smtClean="0"/>
              <a:t>Procurement Planning: </a:t>
            </a:r>
            <a:r>
              <a:rPr lang="en-US" dirty="0" smtClean="0"/>
              <a:t>Planning for procurement of all resources (staff and non-staff). </a:t>
            </a:r>
          </a:p>
          <a:p>
            <a:r>
              <a:rPr lang="en-US" b="1" dirty="0" smtClean="0"/>
              <a:t>Communication Planning: </a:t>
            </a:r>
            <a:r>
              <a:rPr lang="en-US" dirty="0" smtClean="0"/>
              <a:t>Planning on the communication strategy with all project stakeholders. </a:t>
            </a:r>
          </a:p>
          <a:p>
            <a:r>
              <a:rPr lang="en-US" b="1" dirty="0" smtClean="0"/>
              <a:t>Quality Planning: </a:t>
            </a:r>
            <a:r>
              <a:rPr lang="en-US" dirty="0" smtClean="0"/>
              <a:t>Planning for Quality Assurance to be applied to the Project. </a:t>
            </a:r>
          </a:p>
          <a:p>
            <a:r>
              <a:rPr lang="en-US" b="1" dirty="0" smtClean="0"/>
              <a:t>Risk Management Planning: </a:t>
            </a:r>
            <a:r>
              <a:rPr lang="en-US" dirty="0" smtClean="0"/>
              <a:t>Charting the risks, contingency plan and mitigation strategies. </a:t>
            </a:r>
          </a:p>
          <a:p>
            <a:r>
              <a:rPr lang="en-US" b="1" dirty="0" smtClean="0"/>
              <a:t>Configuration Management Planning: </a:t>
            </a:r>
            <a:r>
              <a:rPr lang="en-US" dirty="0" smtClean="0"/>
              <a:t>Defines how the various project artifacts will get stored. </a:t>
            </a:r>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7988690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p:cNvSpPr>
            <a:spLocks noGrp="1"/>
          </p:cNvSpPr>
          <p:nvPr>
            <p:ph idx="1"/>
          </p:nvPr>
        </p:nvSpPr>
        <p:spPr>
          <a:xfrm>
            <a:off x="1966913" y="1338264"/>
            <a:ext cx="8323262" cy="5265737"/>
          </a:xfrm>
        </p:spPr>
        <p:txBody>
          <a:bodyPr/>
          <a:lstStyle/>
          <a:p>
            <a:pPr eaLnBrk="1" hangingPunct="1">
              <a:buFont typeface="Arial" panose="020B0604020202020204" pitchFamily="34" charset="0"/>
              <a:buNone/>
            </a:pPr>
            <a:r>
              <a:rPr lang="en-US" sz="2400" b="1" dirty="0"/>
              <a:t>	3) </a:t>
            </a:r>
            <a:r>
              <a:rPr lang="en-US" sz="2400" b="1" dirty="0">
                <a:hlinkClick r:id="rId2"/>
              </a:rPr>
              <a:t>Execution and controlling</a:t>
            </a:r>
            <a:endParaRPr lang="en-US" sz="2400" dirty="0"/>
          </a:p>
          <a:p>
            <a:pPr eaLnBrk="1" hangingPunct="1"/>
            <a:r>
              <a:rPr lang="en-US" sz="2400" dirty="0"/>
              <a:t>The most important issue in this phase is to ensure project activities are properly executed and controlled. During the </a:t>
            </a:r>
            <a:r>
              <a:rPr lang="en-US" sz="2400" b="1" dirty="0"/>
              <a:t>execution phase</a:t>
            </a:r>
            <a:r>
              <a:rPr lang="en-US" sz="2400" dirty="0"/>
              <a:t>, the planned solution is implemented to solve the problem specified in the project's requirements. In product and system development, a design resulting in a specific set of product requirements is created. This convergence is measured by prototypes, testing, and reviews. As the execution phase progresses, groups across the organization become more deeply involved in planning for the final testing, production, and support. </a:t>
            </a:r>
          </a:p>
        </p:txBody>
      </p:sp>
      <p:sp>
        <p:nvSpPr>
          <p:cNvPr id="7171" name="Title 3"/>
          <p:cNvSpPr>
            <a:spLocks noGrp="1"/>
          </p:cNvSpPr>
          <p:nvPr>
            <p:ph type="title"/>
          </p:nvPr>
        </p:nvSpPr>
        <p:spPr/>
        <p:txBody>
          <a:bodyPr/>
          <a:lstStyle/>
          <a:p>
            <a:pPr eaLnBrk="1" hangingPunct="1"/>
            <a:r>
              <a:rPr lang="en-US" b="1" smtClean="0"/>
              <a:t>Project Life cycle phases</a:t>
            </a:r>
          </a:p>
        </p:txBody>
      </p:sp>
    </p:spTree>
    <p:extLst>
      <p:ext uri="{BB962C8B-B14F-4D97-AF65-F5344CB8AC3E}">
        <p14:creationId xmlns:p14="http://schemas.microsoft.com/office/powerpoint/2010/main" val="525624676"/>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a:bodyPr>
          <a:lstStyle/>
          <a:p>
            <a:pPr>
              <a:spcAft>
                <a:spcPts val="0"/>
              </a:spcAft>
              <a:buNone/>
              <a:defRPr/>
            </a:pPr>
            <a:r>
              <a:rPr lang="en-US" b="1" dirty="0" smtClean="0"/>
              <a:t>	4) </a:t>
            </a:r>
            <a:r>
              <a:rPr lang="en-US" b="1" dirty="0" smtClean="0">
                <a:hlinkClick r:id="rId2"/>
              </a:rPr>
              <a:t>Closure</a:t>
            </a:r>
            <a:endParaRPr lang="en-US" dirty="0" smtClean="0"/>
          </a:p>
          <a:p>
            <a:pPr>
              <a:spcAft>
                <a:spcPts val="0"/>
              </a:spcAft>
              <a:defRPr/>
            </a:pPr>
            <a:r>
              <a:rPr lang="en-US" dirty="0" smtClean="0"/>
              <a:t>In this last stage, the project manager must ensure that the project is brought to its </a:t>
            </a:r>
            <a:r>
              <a:rPr lang="en-US" b="1" dirty="0" smtClean="0"/>
              <a:t>proper completion</a:t>
            </a:r>
            <a:r>
              <a:rPr lang="en-US" dirty="0" smtClean="0"/>
              <a:t>. </a:t>
            </a:r>
          </a:p>
          <a:p>
            <a:pPr>
              <a:spcAft>
                <a:spcPts val="0"/>
              </a:spcAft>
              <a:buNone/>
              <a:defRPr/>
            </a:pPr>
            <a:endParaRPr lang="en-US" dirty="0" smtClean="0"/>
          </a:p>
          <a:p>
            <a:pPr>
              <a:spcAft>
                <a:spcPts val="0"/>
              </a:spcAft>
              <a:defRPr/>
            </a:pPr>
            <a:r>
              <a:rPr lang="en-US" dirty="0" smtClean="0"/>
              <a:t>The closure phase is characterized by a written formal project review report containing the following components: a formal acceptance of the final product by the client, Weighted Critical Measurements (matching the initial requirements specified by the client with the final delivered product), rewarding the team, a list of lessons learned, releasing project resources, and a formal project closure notification to higher management. </a:t>
            </a:r>
          </a:p>
        </p:txBody>
      </p:sp>
      <p:sp>
        <p:nvSpPr>
          <p:cNvPr id="8195" name="Title 3"/>
          <p:cNvSpPr>
            <a:spLocks noGrp="1"/>
          </p:cNvSpPr>
          <p:nvPr>
            <p:ph type="title"/>
          </p:nvPr>
        </p:nvSpPr>
        <p:spPr/>
        <p:txBody>
          <a:bodyPr/>
          <a:lstStyle/>
          <a:p>
            <a:pPr eaLnBrk="1" hangingPunct="1"/>
            <a:r>
              <a:rPr lang="en-US" b="1" smtClean="0"/>
              <a:t>Project Life cycle phases</a:t>
            </a:r>
          </a:p>
        </p:txBody>
      </p:sp>
    </p:spTree>
    <p:extLst>
      <p:ext uri="{BB962C8B-B14F-4D97-AF65-F5344CB8AC3E}">
        <p14:creationId xmlns:p14="http://schemas.microsoft.com/office/powerpoint/2010/main" val="140596756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4" name="Rectangle 73"/>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Shape 75"/>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2"/>
            <a:ext cx="4125976" cy="6858002"/>
          </a:xfrm>
          <a:custGeom>
            <a:avLst/>
            <a:gdLst>
              <a:gd name="connsiteX0" fmla="*/ 4125976 w 4125976"/>
              <a:gd name="connsiteY0" fmla="*/ 0 h 6858002"/>
              <a:gd name="connsiteX1" fmla="*/ 1300393 w 4125976"/>
              <a:gd name="connsiteY1" fmla="*/ 0 h 6858002"/>
              <a:gd name="connsiteX2" fmla="*/ 1300393 w 4125976"/>
              <a:gd name="connsiteY2" fmla="*/ 2 h 6858002"/>
              <a:gd name="connsiteX3" fmla="*/ 1155520 w 4125976"/>
              <a:gd name="connsiteY3" fmla="*/ 2 h 6858002"/>
              <a:gd name="connsiteX4" fmla="*/ 1074856 w 4125976"/>
              <a:gd name="connsiteY4" fmla="*/ 88573 h 6858002"/>
              <a:gd name="connsiteX5" fmla="*/ 0 w 4125976"/>
              <a:gd name="connsiteY5" fmla="*/ 3396600 h 6858002"/>
              <a:gd name="connsiteX6" fmla="*/ 1222540 w 4125976"/>
              <a:gd name="connsiteY6" fmla="*/ 6858002 h 6858002"/>
              <a:gd name="connsiteX7" fmla="*/ 4125598 w 4125976"/>
              <a:gd name="connsiteY7" fmla="*/ 6858002 h 6858002"/>
              <a:gd name="connsiteX8" fmla="*/ 4125976 w 4125976"/>
              <a:gd name="connsiteY8" fmla="*/ 6857600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25976" h="6858002">
                <a:moveTo>
                  <a:pt x="4125976" y="0"/>
                </a:moveTo>
                <a:lnTo>
                  <a:pt x="1300393" y="0"/>
                </a:lnTo>
                <a:lnTo>
                  <a:pt x="1300393" y="2"/>
                </a:lnTo>
                <a:lnTo>
                  <a:pt x="1155520" y="2"/>
                </a:lnTo>
                <a:lnTo>
                  <a:pt x="1074856" y="88573"/>
                </a:lnTo>
                <a:cubicBezTo>
                  <a:pt x="422987" y="841260"/>
                  <a:pt x="0" y="2042663"/>
                  <a:pt x="0" y="3396600"/>
                </a:cubicBezTo>
                <a:cubicBezTo>
                  <a:pt x="0" y="4846647"/>
                  <a:pt x="488259" y="6121285"/>
                  <a:pt x="1222540" y="6858002"/>
                </a:cubicBezTo>
                <a:cubicBezTo>
                  <a:pt x="4125598" y="6858002"/>
                  <a:pt x="4125598" y="6858002"/>
                  <a:pt x="4125598" y="6858002"/>
                </a:cubicBezTo>
                <a:lnTo>
                  <a:pt x="4125976" y="6857600"/>
                </a:lnTo>
                <a:close/>
              </a:path>
            </a:pathLst>
          </a:custGeom>
          <a:blipFill dpi="0" rotWithShape="1">
            <a:blip r:embed="rId3"/>
            <a:srcRect/>
            <a:tile tx="0" ty="0" sx="100000" sy="100000" flip="none" algn="tl"/>
          </a:blipFill>
          <a:ln>
            <a:noFill/>
          </a:ln>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39938" name="Rectangle 2">
            <a:extLst>
              <a:ext uri="{FF2B5EF4-FFF2-40B4-BE49-F238E27FC236}">
                <a16:creationId xmlns:a16="http://schemas.microsoft.com/office/drawing/2014/main" xmlns="" id="{4D73EE85-0ABF-4E5C-AE66-FF528D31559E}"/>
              </a:ext>
            </a:extLst>
          </p:cNvPr>
          <p:cNvSpPr>
            <a:spLocks noGrp="1" noChangeArrowheads="1"/>
          </p:cNvSpPr>
          <p:nvPr>
            <p:ph type="title"/>
          </p:nvPr>
        </p:nvSpPr>
        <p:spPr>
          <a:xfrm>
            <a:off x="685801" y="643466"/>
            <a:ext cx="3281081" cy="4995333"/>
          </a:xfrm>
        </p:spPr>
        <p:txBody>
          <a:bodyPr>
            <a:normAutofit/>
          </a:bodyPr>
          <a:lstStyle/>
          <a:p>
            <a:pPr algn="ctr">
              <a:defRPr/>
            </a:pPr>
            <a:r>
              <a:rPr lang="en-GB" altLang="en-US" sz="3300" dirty="0">
                <a:solidFill>
                  <a:srgbClr val="FFFFFF"/>
                </a:solidFill>
              </a:rPr>
              <a:t/>
            </a:r>
            <a:br>
              <a:rPr lang="en-GB" altLang="en-US" sz="3300" dirty="0">
                <a:solidFill>
                  <a:srgbClr val="FFFFFF"/>
                </a:solidFill>
              </a:rPr>
            </a:br>
            <a:r>
              <a:rPr lang="en-GB" altLang="en-US" sz="3300" b="1" dirty="0" smtClean="0">
                <a:solidFill>
                  <a:srgbClr val="FFFFFF"/>
                </a:solidFill>
              </a:rPr>
              <a:t>Planning </a:t>
            </a:r>
            <a:r>
              <a:rPr lang="en-GB" altLang="en-US" sz="3300" b="1" dirty="0">
                <a:solidFill>
                  <a:srgbClr val="FFFFFF"/>
                </a:solidFill>
              </a:rPr>
              <a:t>allows </a:t>
            </a:r>
            <a:r>
              <a:rPr lang="en-GB" altLang="en-US" sz="3300" b="1" dirty="0" smtClean="0">
                <a:solidFill>
                  <a:srgbClr val="FFFFFF"/>
                </a:solidFill>
              </a:rPr>
              <a:t>to</a:t>
            </a:r>
            <a:r>
              <a:rPr lang="en-GB" altLang="en-US" sz="3300" dirty="0">
                <a:solidFill>
                  <a:srgbClr val="FFFFFF"/>
                </a:solidFill>
              </a:rPr>
              <a:t>:</a:t>
            </a:r>
            <a:br>
              <a:rPr lang="en-GB" altLang="en-US" sz="3300" dirty="0">
                <a:solidFill>
                  <a:srgbClr val="FFFFFF"/>
                </a:solidFill>
              </a:rPr>
            </a:br>
            <a:endParaRPr lang="en-GB" altLang="en-US" sz="3300" dirty="0">
              <a:solidFill>
                <a:srgbClr val="FFFFFF"/>
              </a:solidFill>
            </a:endParaRPr>
          </a:p>
        </p:txBody>
      </p:sp>
      <p:graphicFrame>
        <p:nvGraphicFramePr>
          <p:cNvPr id="39941" name="Rectangle 3"/>
          <p:cNvGraphicFramePr>
            <a:graphicFrameLocks noGrp="1"/>
          </p:cNvGraphicFramePr>
          <p:nvPr>
            <p:ph idx="1"/>
            <p:extLst>
              <p:ext uri="{D42A27DB-BD31-4B8C-83A1-F6EECF244321}">
                <p14:modId xmlns:p14="http://schemas.microsoft.com/office/powerpoint/2010/main" val="2276096290"/>
              </p:ext>
            </p:extLst>
          </p:nvPr>
        </p:nvGraphicFramePr>
        <p:xfrm>
          <a:off x="4808601" y="901700"/>
          <a:ext cx="6545199" cy="482018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975205480"/>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4" name="Rectangle 73"/>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Shape 75"/>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2"/>
            <a:ext cx="4125976" cy="6858002"/>
          </a:xfrm>
          <a:custGeom>
            <a:avLst/>
            <a:gdLst>
              <a:gd name="connsiteX0" fmla="*/ 4125976 w 4125976"/>
              <a:gd name="connsiteY0" fmla="*/ 0 h 6858002"/>
              <a:gd name="connsiteX1" fmla="*/ 1300393 w 4125976"/>
              <a:gd name="connsiteY1" fmla="*/ 0 h 6858002"/>
              <a:gd name="connsiteX2" fmla="*/ 1300393 w 4125976"/>
              <a:gd name="connsiteY2" fmla="*/ 2 h 6858002"/>
              <a:gd name="connsiteX3" fmla="*/ 1155520 w 4125976"/>
              <a:gd name="connsiteY3" fmla="*/ 2 h 6858002"/>
              <a:gd name="connsiteX4" fmla="*/ 1074856 w 4125976"/>
              <a:gd name="connsiteY4" fmla="*/ 88573 h 6858002"/>
              <a:gd name="connsiteX5" fmla="*/ 0 w 4125976"/>
              <a:gd name="connsiteY5" fmla="*/ 3396600 h 6858002"/>
              <a:gd name="connsiteX6" fmla="*/ 1222540 w 4125976"/>
              <a:gd name="connsiteY6" fmla="*/ 6858002 h 6858002"/>
              <a:gd name="connsiteX7" fmla="*/ 4125598 w 4125976"/>
              <a:gd name="connsiteY7" fmla="*/ 6858002 h 6858002"/>
              <a:gd name="connsiteX8" fmla="*/ 4125976 w 4125976"/>
              <a:gd name="connsiteY8" fmla="*/ 6857600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25976" h="6858002">
                <a:moveTo>
                  <a:pt x="4125976" y="0"/>
                </a:moveTo>
                <a:lnTo>
                  <a:pt x="1300393" y="0"/>
                </a:lnTo>
                <a:lnTo>
                  <a:pt x="1300393" y="2"/>
                </a:lnTo>
                <a:lnTo>
                  <a:pt x="1155520" y="2"/>
                </a:lnTo>
                <a:lnTo>
                  <a:pt x="1074856" y="88573"/>
                </a:lnTo>
                <a:cubicBezTo>
                  <a:pt x="422987" y="841260"/>
                  <a:pt x="0" y="2042663"/>
                  <a:pt x="0" y="3396600"/>
                </a:cubicBezTo>
                <a:cubicBezTo>
                  <a:pt x="0" y="4846647"/>
                  <a:pt x="488259" y="6121285"/>
                  <a:pt x="1222540" y="6858002"/>
                </a:cubicBezTo>
                <a:cubicBezTo>
                  <a:pt x="4125598" y="6858002"/>
                  <a:pt x="4125598" y="6858002"/>
                  <a:pt x="4125598" y="6858002"/>
                </a:cubicBezTo>
                <a:lnTo>
                  <a:pt x="4125976" y="6857600"/>
                </a:lnTo>
                <a:close/>
              </a:path>
            </a:pathLst>
          </a:custGeom>
          <a:blipFill dpi="0" rotWithShape="1">
            <a:blip r:embed="rId3"/>
            <a:srcRect/>
            <a:tile tx="0" ty="0" sx="100000" sy="100000" flip="none" algn="tl"/>
          </a:blipFill>
          <a:ln>
            <a:noFill/>
          </a:ln>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36866" name="Rectangle 2">
            <a:extLst>
              <a:ext uri="{FF2B5EF4-FFF2-40B4-BE49-F238E27FC236}">
                <a16:creationId xmlns:a16="http://schemas.microsoft.com/office/drawing/2014/main" xmlns="" id="{26E06700-435E-4EB7-B891-F7E9F168B813}"/>
              </a:ext>
            </a:extLst>
          </p:cNvPr>
          <p:cNvSpPr>
            <a:spLocks noGrp="1" noChangeArrowheads="1"/>
          </p:cNvSpPr>
          <p:nvPr>
            <p:ph type="title"/>
          </p:nvPr>
        </p:nvSpPr>
        <p:spPr>
          <a:xfrm>
            <a:off x="376518" y="643466"/>
            <a:ext cx="3496235" cy="4995333"/>
          </a:xfrm>
        </p:spPr>
        <p:txBody>
          <a:bodyPr>
            <a:normAutofit/>
          </a:bodyPr>
          <a:lstStyle/>
          <a:p>
            <a:pPr algn="ctr">
              <a:defRPr/>
            </a:pPr>
            <a:r>
              <a:rPr lang="en-GB" altLang="en-US" b="1" dirty="0" smtClean="0">
                <a:solidFill>
                  <a:srgbClr val="FFFFFF"/>
                </a:solidFill>
              </a:rPr>
              <a:t>1. Conception phase</a:t>
            </a:r>
            <a:endParaRPr lang="en-GB" altLang="en-US" dirty="0">
              <a:solidFill>
                <a:srgbClr val="FFFFFF"/>
              </a:solidFill>
            </a:endParaRPr>
          </a:p>
        </p:txBody>
      </p:sp>
      <p:graphicFrame>
        <p:nvGraphicFramePr>
          <p:cNvPr id="36869" name="Rectangle 3"/>
          <p:cNvGraphicFramePr>
            <a:graphicFrameLocks noGrp="1"/>
          </p:cNvGraphicFramePr>
          <p:nvPr>
            <p:ph idx="1"/>
            <p:extLst>
              <p:ext uri="{D42A27DB-BD31-4B8C-83A1-F6EECF244321}">
                <p14:modId xmlns:p14="http://schemas.microsoft.com/office/powerpoint/2010/main" val="2188404832"/>
              </p:ext>
            </p:extLst>
          </p:nvPr>
        </p:nvGraphicFramePr>
        <p:xfrm>
          <a:off x="4354577" y="484094"/>
          <a:ext cx="7613306" cy="57687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282765468"/>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4" name="Rectangle 73"/>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825" cy="2284214"/>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78" name="Rectangle 77"/>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2284214"/>
          </a:xfrm>
          <a:prstGeom prst="rect">
            <a:avLst/>
          </a:prstGeom>
          <a:blipFill dpi="0" rotWithShape="1">
            <a:blip r:embed="rId3"/>
            <a:srcRect/>
            <a:tile tx="0" ty="0" sx="100000" sy="100000" flip="none" algn="tl"/>
          </a:blip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p>
        </p:txBody>
      </p:sp>
      <p:pic>
        <p:nvPicPr>
          <p:cNvPr id="80" name="Picture 79" descr="A close up of a watch&#10;&#10;Description generated with high confidence"/>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4">
            <a:extLst>
              <a:ext uri="{28A0092B-C50C-407E-A947-70E740481C1C}">
                <a14:useLocalDpi xmlns:a14="http://schemas.microsoft.com/office/drawing/2010/main" val="0"/>
              </a:ext>
            </a:extLst>
          </a:blip>
          <a:srcRect b="66684"/>
          <a:stretch/>
        </p:blipFill>
        <p:spPr>
          <a:xfrm>
            <a:off x="-3175" y="0"/>
            <a:ext cx="12188825" cy="2284214"/>
          </a:xfrm>
          <a:prstGeom prst="rect">
            <a:avLst/>
          </a:prstGeom>
        </p:spPr>
      </p:pic>
      <p:sp>
        <p:nvSpPr>
          <p:cNvPr id="47106" name="Rectangle 2">
            <a:extLst>
              <a:ext uri="{FF2B5EF4-FFF2-40B4-BE49-F238E27FC236}">
                <a16:creationId xmlns:a16="http://schemas.microsoft.com/office/drawing/2014/main" xmlns="" id="{8B0F4C6B-59A4-4F6B-81D7-B2E58CAD1218}"/>
              </a:ext>
            </a:extLst>
          </p:cNvPr>
          <p:cNvSpPr>
            <a:spLocks noGrp="1" noChangeArrowheads="1"/>
          </p:cNvSpPr>
          <p:nvPr>
            <p:ph type="title"/>
          </p:nvPr>
        </p:nvSpPr>
        <p:spPr>
          <a:xfrm>
            <a:off x="1028700" y="653142"/>
            <a:ext cx="10131425" cy="1219200"/>
          </a:xfrm>
        </p:spPr>
        <p:txBody>
          <a:bodyPr>
            <a:normAutofit/>
          </a:bodyPr>
          <a:lstStyle/>
          <a:p>
            <a:pPr algn="ctr">
              <a:defRPr/>
            </a:pPr>
            <a:r>
              <a:rPr lang="en-GB" altLang="en-US" sz="4400" dirty="0" smtClean="0">
                <a:solidFill>
                  <a:srgbClr val="FFFFFF"/>
                </a:solidFill>
              </a:rPr>
              <a:t>2. </a:t>
            </a:r>
            <a:r>
              <a:rPr lang="en-GB" altLang="en-US" sz="4400" b="1" dirty="0" smtClean="0">
                <a:solidFill>
                  <a:srgbClr val="FFFFFF"/>
                </a:solidFill>
              </a:rPr>
              <a:t>Definition phase</a:t>
            </a:r>
            <a:endParaRPr lang="en-GB" altLang="en-US" sz="4400" dirty="0">
              <a:solidFill>
                <a:srgbClr val="FFFFFF"/>
              </a:solidFill>
            </a:endParaRPr>
          </a:p>
        </p:txBody>
      </p:sp>
      <p:graphicFrame>
        <p:nvGraphicFramePr>
          <p:cNvPr id="47109" name="Rectangle 3"/>
          <p:cNvGraphicFramePr>
            <a:graphicFrameLocks noGrp="1"/>
          </p:cNvGraphicFramePr>
          <p:nvPr>
            <p:ph idx="1"/>
            <p:extLst>
              <p:ext uri="{D42A27DB-BD31-4B8C-83A1-F6EECF244321}">
                <p14:modId xmlns:p14="http://schemas.microsoft.com/office/powerpoint/2010/main" val="1350273557"/>
              </p:ext>
            </p:extLst>
          </p:nvPr>
        </p:nvGraphicFramePr>
        <p:xfrm>
          <a:off x="537881" y="2487705"/>
          <a:ext cx="11255189" cy="377862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147179155"/>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4" name="Rectangle 73"/>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825" cy="2284214"/>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78" name="Rectangle 77"/>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2284214"/>
          </a:xfrm>
          <a:prstGeom prst="rect">
            <a:avLst/>
          </a:prstGeom>
          <a:blipFill dpi="0" rotWithShape="1">
            <a:blip r:embed="rId3"/>
            <a:srcRect/>
            <a:tile tx="0" ty="0" sx="100000" sy="100000" flip="none" algn="tl"/>
          </a:blip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p>
        </p:txBody>
      </p:sp>
      <p:pic>
        <p:nvPicPr>
          <p:cNvPr id="80" name="Picture 79"/>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4">
            <a:extLst>
              <a:ext uri="{28A0092B-C50C-407E-A947-70E740481C1C}">
                <a14:useLocalDpi xmlns:a14="http://schemas.microsoft.com/office/drawing/2010/main" val="0"/>
              </a:ext>
            </a:extLst>
          </a:blip>
          <a:srcRect b="66684"/>
          <a:stretch/>
        </p:blipFill>
        <p:spPr>
          <a:xfrm>
            <a:off x="-3175" y="0"/>
            <a:ext cx="12188825" cy="2284214"/>
          </a:xfrm>
          <a:prstGeom prst="rect">
            <a:avLst/>
          </a:prstGeom>
        </p:spPr>
      </p:pic>
      <p:sp>
        <p:nvSpPr>
          <p:cNvPr id="48130" name="Rectangle 2">
            <a:extLst>
              <a:ext uri="{FF2B5EF4-FFF2-40B4-BE49-F238E27FC236}">
                <a16:creationId xmlns:a16="http://schemas.microsoft.com/office/drawing/2014/main" xmlns="" id="{4B3C7FAE-95C2-468C-8F06-607C2DCF980A}"/>
              </a:ext>
            </a:extLst>
          </p:cNvPr>
          <p:cNvSpPr>
            <a:spLocks noGrp="1" noChangeArrowheads="1"/>
          </p:cNvSpPr>
          <p:nvPr>
            <p:ph type="title"/>
          </p:nvPr>
        </p:nvSpPr>
        <p:spPr>
          <a:xfrm>
            <a:off x="1028700" y="653142"/>
            <a:ext cx="10131425" cy="1219200"/>
          </a:xfrm>
        </p:spPr>
        <p:txBody>
          <a:bodyPr>
            <a:normAutofit/>
          </a:bodyPr>
          <a:lstStyle/>
          <a:p>
            <a:pPr algn="ctr">
              <a:defRPr/>
            </a:pPr>
            <a:r>
              <a:rPr lang="en-GB" altLang="en-US" sz="4400" b="1" dirty="0" smtClean="0">
                <a:solidFill>
                  <a:srgbClr val="FFFFFF"/>
                </a:solidFill>
              </a:rPr>
              <a:t>3. Initiation phase</a:t>
            </a:r>
            <a:endParaRPr lang="en-GB" altLang="en-US" sz="4400" dirty="0">
              <a:solidFill>
                <a:srgbClr val="FFFFFF"/>
              </a:solidFill>
            </a:endParaRPr>
          </a:p>
        </p:txBody>
      </p:sp>
      <p:graphicFrame>
        <p:nvGraphicFramePr>
          <p:cNvPr id="48133" name="Rectangle 3"/>
          <p:cNvGraphicFramePr>
            <a:graphicFrameLocks noGrp="1"/>
          </p:cNvGraphicFramePr>
          <p:nvPr>
            <p:ph idx="1"/>
            <p:extLst>
              <p:ext uri="{D42A27DB-BD31-4B8C-83A1-F6EECF244321}">
                <p14:modId xmlns:p14="http://schemas.microsoft.com/office/powerpoint/2010/main" val="2843224004"/>
              </p:ext>
            </p:extLst>
          </p:nvPr>
        </p:nvGraphicFramePr>
        <p:xfrm>
          <a:off x="658906" y="2407024"/>
          <a:ext cx="11026588" cy="393998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415544626"/>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Rectangle 137"/>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184"/>
            <a:ext cx="12192000"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pic>
        <p:nvPicPr>
          <p:cNvPr id="140" name="Picture 139"/>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useBgFill="1">
        <p:nvSpPr>
          <p:cNvPr id="142" name="Rounded Rectangle 3"/>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53471" y="639097"/>
            <a:ext cx="6881185" cy="5575439"/>
          </a:xfrm>
          <a:prstGeom prst="roundRect">
            <a:avLst>
              <a:gd name="adj" fmla="val 531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p>
            <a:pPr algn="ctr" defTabSz="457200">
              <a:spcAft>
                <a:spcPts val="1000"/>
              </a:spcAft>
              <a:buClr>
                <a:schemeClr val="tx1"/>
              </a:buClr>
              <a:buSzPct val="100000"/>
              <a:buFont typeface="Arial"/>
              <a:buNone/>
            </a:pPr>
            <a:endParaRPr lang="en-US" sz="1600" cap="all">
              <a:solidFill>
                <a:schemeClr val="tx1"/>
              </a:solidFill>
            </a:endParaRPr>
          </a:p>
        </p:txBody>
      </p:sp>
      <p:sp>
        <p:nvSpPr>
          <p:cNvPr id="43010" name="Rectangle 2">
            <a:extLst>
              <a:ext uri="{FF2B5EF4-FFF2-40B4-BE49-F238E27FC236}">
                <a16:creationId xmlns:a16="http://schemas.microsoft.com/office/drawing/2014/main" xmlns="" id="{90C46F7A-59A3-4007-BF27-6FA9FAE7605E}"/>
              </a:ext>
            </a:extLst>
          </p:cNvPr>
          <p:cNvSpPr>
            <a:spLocks noGrp="1" noChangeArrowheads="1"/>
          </p:cNvSpPr>
          <p:nvPr>
            <p:ph type="title"/>
          </p:nvPr>
        </p:nvSpPr>
        <p:spPr>
          <a:xfrm>
            <a:off x="8119870" y="639097"/>
            <a:ext cx="3462530" cy="5575439"/>
          </a:xfrm>
        </p:spPr>
        <p:txBody>
          <a:bodyPr>
            <a:normAutofit/>
          </a:bodyPr>
          <a:lstStyle/>
          <a:p>
            <a:pPr>
              <a:defRPr/>
            </a:pPr>
            <a:r>
              <a:rPr lang="en-GB" altLang="en-US" sz="4000" b="1">
                <a:solidFill>
                  <a:srgbClr val="FFFFFF"/>
                </a:solidFill>
                <a:cs typeface="Times New Roman" panose="02020603050405020304" pitchFamily="18" charset="0"/>
              </a:rPr>
              <a:t>Why do so many projects fail to meet expectations? </a:t>
            </a:r>
          </a:p>
        </p:txBody>
      </p:sp>
      <p:graphicFrame>
        <p:nvGraphicFramePr>
          <p:cNvPr id="63493" name="Rectangle 3"/>
          <p:cNvGraphicFramePr>
            <a:graphicFrameLocks noGrp="1"/>
          </p:cNvGraphicFramePr>
          <p:nvPr>
            <p:ph idx="1"/>
            <p:extLst>
              <p:ext uri="{D42A27DB-BD31-4B8C-83A1-F6EECF244321}">
                <p14:modId xmlns:p14="http://schemas.microsoft.com/office/powerpoint/2010/main" val="2555001834"/>
              </p:ext>
            </p:extLst>
          </p:nvPr>
        </p:nvGraphicFramePr>
        <p:xfrm>
          <a:off x="1286934" y="1282565"/>
          <a:ext cx="5604255" cy="433446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148216675"/>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1" name="Rectangle 70"/>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Rectangle 72"/>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825" cy="2284214"/>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75" name="Rectangle 74"/>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2284214"/>
          </a:xfrm>
          <a:prstGeom prst="rect">
            <a:avLst/>
          </a:prstGeom>
          <a:blipFill dpi="0" rotWithShape="1">
            <a:blip r:embed="rId3"/>
            <a:srcRect/>
            <a:tile tx="0" ty="0" sx="100000" sy="100000" flip="none" algn="tl"/>
          </a:blip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p>
        </p:txBody>
      </p:sp>
      <p:pic>
        <p:nvPicPr>
          <p:cNvPr id="77" name="Picture 76" descr="A close up of a watch&#10;&#10;Description generated with high confidence"/>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4">
            <a:extLst>
              <a:ext uri="{28A0092B-C50C-407E-A947-70E740481C1C}">
                <a14:useLocalDpi xmlns:a14="http://schemas.microsoft.com/office/drawing/2010/main" val="0"/>
              </a:ext>
            </a:extLst>
          </a:blip>
          <a:srcRect b="66684"/>
          <a:stretch/>
        </p:blipFill>
        <p:spPr>
          <a:xfrm>
            <a:off x="-3175" y="0"/>
            <a:ext cx="12188825" cy="2284214"/>
          </a:xfrm>
          <a:prstGeom prst="rect">
            <a:avLst/>
          </a:prstGeom>
        </p:spPr>
      </p:pic>
      <p:sp>
        <p:nvSpPr>
          <p:cNvPr id="49154" name="Rectangle 2">
            <a:extLst>
              <a:ext uri="{FF2B5EF4-FFF2-40B4-BE49-F238E27FC236}">
                <a16:creationId xmlns:a16="http://schemas.microsoft.com/office/drawing/2014/main" xmlns="" id="{D0079878-8CA2-44AE-86D4-E8A0C0A6F61A}"/>
              </a:ext>
            </a:extLst>
          </p:cNvPr>
          <p:cNvSpPr>
            <a:spLocks noGrp="1" noChangeArrowheads="1"/>
          </p:cNvSpPr>
          <p:nvPr>
            <p:ph type="title"/>
          </p:nvPr>
        </p:nvSpPr>
        <p:spPr>
          <a:xfrm>
            <a:off x="1028700" y="653142"/>
            <a:ext cx="10131425" cy="1219200"/>
          </a:xfrm>
        </p:spPr>
        <p:txBody>
          <a:bodyPr>
            <a:normAutofit/>
          </a:bodyPr>
          <a:lstStyle/>
          <a:p>
            <a:pPr algn="ctr">
              <a:defRPr/>
            </a:pPr>
            <a:r>
              <a:rPr lang="en-GB" altLang="en-US" sz="4400" b="1" dirty="0" smtClean="0">
                <a:solidFill>
                  <a:srgbClr val="FFFFFF"/>
                </a:solidFill>
              </a:rPr>
              <a:t>4. Implementation phase</a:t>
            </a:r>
            <a:endParaRPr lang="en-GB" altLang="en-US" sz="4400" dirty="0">
              <a:solidFill>
                <a:srgbClr val="FFFFFF"/>
              </a:solidFill>
            </a:endParaRPr>
          </a:p>
        </p:txBody>
      </p:sp>
      <p:graphicFrame>
        <p:nvGraphicFramePr>
          <p:cNvPr id="7" name="Content Placeholder 6">
            <a:extLst>
              <a:ext uri="{FF2B5EF4-FFF2-40B4-BE49-F238E27FC236}">
                <a16:creationId xmlns:a16="http://schemas.microsoft.com/office/drawing/2014/main" xmlns="" id="{AC6BEF55-72CB-4214-AE5A-7A04FB1357FF}"/>
              </a:ext>
            </a:extLst>
          </p:cNvPr>
          <p:cNvGraphicFramePr>
            <a:graphicFrameLocks noGrp="1"/>
          </p:cNvGraphicFramePr>
          <p:nvPr>
            <p:ph idx="1"/>
            <p:extLst>
              <p:ext uri="{D42A27DB-BD31-4B8C-83A1-F6EECF244321}">
                <p14:modId xmlns:p14="http://schemas.microsoft.com/office/powerpoint/2010/main" val="3952729443"/>
              </p:ext>
            </p:extLst>
          </p:nvPr>
        </p:nvGraphicFramePr>
        <p:xfrm>
          <a:off x="833719" y="2837329"/>
          <a:ext cx="10541560" cy="319591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922359106"/>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1" name="Rectangle 70"/>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Rectangle 72"/>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825" cy="2284214"/>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75" name="Rectangle 74"/>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2284214"/>
          </a:xfrm>
          <a:prstGeom prst="rect">
            <a:avLst/>
          </a:prstGeom>
          <a:blipFill dpi="0" rotWithShape="1">
            <a:blip r:embed="rId3"/>
            <a:srcRect/>
            <a:tile tx="0" ty="0" sx="100000" sy="100000" flip="none" algn="tl"/>
          </a:blip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p>
        </p:txBody>
      </p:sp>
      <p:pic>
        <p:nvPicPr>
          <p:cNvPr id="77" name="Picture 76"/>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4">
            <a:extLst>
              <a:ext uri="{28A0092B-C50C-407E-A947-70E740481C1C}">
                <a14:useLocalDpi xmlns:a14="http://schemas.microsoft.com/office/drawing/2010/main" val="0"/>
              </a:ext>
            </a:extLst>
          </a:blip>
          <a:srcRect b="66684"/>
          <a:stretch/>
        </p:blipFill>
        <p:spPr>
          <a:xfrm>
            <a:off x="-3175" y="0"/>
            <a:ext cx="12188825" cy="2284214"/>
          </a:xfrm>
          <a:prstGeom prst="rect">
            <a:avLst/>
          </a:prstGeom>
        </p:spPr>
      </p:pic>
      <p:sp>
        <p:nvSpPr>
          <p:cNvPr id="50178" name="Rectangle 2">
            <a:extLst>
              <a:ext uri="{FF2B5EF4-FFF2-40B4-BE49-F238E27FC236}">
                <a16:creationId xmlns:a16="http://schemas.microsoft.com/office/drawing/2014/main" xmlns="" id="{69C1E284-461E-4D20-8BBE-FBCEFA2481BE}"/>
              </a:ext>
            </a:extLst>
          </p:cNvPr>
          <p:cNvSpPr>
            <a:spLocks noGrp="1" noChangeArrowheads="1"/>
          </p:cNvSpPr>
          <p:nvPr>
            <p:ph type="title"/>
          </p:nvPr>
        </p:nvSpPr>
        <p:spPr>
          <a:xfrm>
            <a:off x="228600" y="653142"/>
            <a:ext cx="11499574" cy="1219200"/>
          </a:xfrm>
        </p:spPr>
        <p:txBody>
          <a:bodyPr>
            <a:normAutofit/>
          </a:bodyPr>
          <a:lstStyle/>
          <a:p>
            <a:pPr algn="ctr">
              <a:lnSpc>
                <a:spcPct val="90000"/>
              </a:lnSpc>
              <a:defRPr/>
            </a:pPr>
            <a:r>
              <a:rPr lang="en-GB" altLang="en-US" sz="4100" b="1" dirty="0" smtClean="0">
                <a:solidFill>
                  <a:srgbClr val="FFFFFF"/>
                </a:solidFill>
              </a:rPr>
              <a:t>5. Evaluation phase</a:t>
            </a:r>
            <a:endParaRPr lang="en-GB" altLang="en-US" sz="4100" b="1" dirty="0">
              <a:solidFill>
                <a:srgbClr val="FFFFFF"/>
              </a:solidFill>
            </a:endParaRPr>
          </a:p>
        </p:txBody>
      </p:sp>
      <p:graphicFrame>
        <p:nvGraphicFramePr>
          <p:cNvPr id="5" name="Diagram 4">
            <a:extLst>
              <a:ext uri="{FF2B5EF4-FFF2-40B4-BE49-F238E27FC236}">
                <a16:creationId xmlns:a16="http://schemas.microsoft.com/office/drawing/2014/main" xmlns="" id="{2BFD880F-363E-437B-8CD5-3CBE6B8CB48D}"/>
              </a:ext>
            </a:extLst>
          </p:cNvPr>
          <p:cNvGraphicFramePr/>
          <p:nvPr>
            <p:extLst>
              <p:ext uri="{D42A27DB-BD31-4B8C-83A1-F6EECF244321}">
                <p14:modId xmlns:p14="http://schemas.microsoft.com/office/powerpoint/2010/main" val="4291573771"/>
              </p:ext>
            </p:extLst>
          </p:nvPr>
        </p:nvGraphicFramePr>
        <p:xfrm>
          <a:off x="1028700" y="2743200"/>
          <a:ext cx="10131425" cy="3048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084849599"/>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noChangeArrowheads="1"/>
          </p:cNvSpPr>
          <p:nvPr>
            <p:ph type="body" idx="1"/>
          </p:nvPr>
        </p:nvSpPr>
        <p:spPr/>
        <p:txBody>
          <a:bodyPr>
            <a:normAutofit fontScale="92500"/>
          </a:bodyPr>
          <a:lstStyle/>
          <a:p>
            <a:pPr eaLnBrk="1" hangingPunct="1">
              <a:lnSpc>
                <a:spcPct val="90000"/>
              </a:lnSpc>
            </a:pPr>
            <a:r>
              <a:rPr lang="en-US" sz="2800"/>
              <a:t>Is useful in designing, implementing and monitoring a plan or a project</a:t>
            </a:r>
          </a:p>
          <a:p>
            <a:pPr eaLnBrk="1" hangingPunct="1">
              <a:lnSpc>
                <a:spcPct val="90000"/>
              </a:lnSpc>
            </a:pPr>
            <a:r>
              <a:rPr lang="en-US" sz="2800"/>
              <a:t>A clear concise visual presentation of all the key components of a plan and a basis for monitoring</a:t>
            </a:r>
          </a:p>
          <a:p>
            <a:pPr eaLnBrk="1" hangingPunct="1">
              <a:lnSpc>
                <a:spcPct val="90000"/>
              </a:lnSpc>
            </a:pPr>
            <a:r>
              <a:rPr lang="en-US" sz="2800"/>
              <a:t>It clarifies:</a:t>
            </a:r>
            <a:endParaRPr lang="en-US" sz="2400"/>
          </a:p>
          <a:p>
            <a:pPr lvl="1" eaLnBrk="1" hangingPunct="1">
              <a:lnSpc>
                <a:spcPct val="90000"/>
              </a:lnSpc>
            </a:pPr>
            <a:r>
              <a:rPr lang="en-US" sz="2400"/>
              <a:t>How the project will work</a:t>
            </a:r>
          </a:p>
          <a:p>
            <a:pPr lvl="1" eaLnBrk="1" hangingPunct="1">
              <a:lnSpc>
                <a:spcPct val="90000"/>
              </a:lnSpc>
            </a:pPr>
            <a:r>
              <a:rPr lang="en-US" sz="2400"/>
              <a:t>What it is going to achieve</a:t>
            </a:r>
          </a:p>
          <a:p>
            <a:pPr lvl="1" eaLnBrk="1" hangingPunct="1">
              <a:lnSpc>
                <a:spcPct val="90000"/>
              </a:lnSpc>
            </a:pPr>
            <a:r>
              <a:rPr lang="en-US" sz="2400"/>
              <a:t>What factors relate to its success</a:t>
            </a:r>
          </a:p>
          <a:p>
            <a:pPr lvl="1" eaLnBrk="1" hangingPunct="1">
              <a:lnSpc>
                <a:spcPct val="90000"/>
              </a:lnSpc>
            </a:pPr>
            <a:r>
              <a:rPr lang="en-US" sz="2400"/>
              <a:t>How progress will be measured</a:t>
            </a:r>
            <a:endParaRPr lang="en-US" sz="2000"/>
          </a:p>
        </p:txBody>
      </p:sp>
      <p:sp>
        <p:nvSpPr>
          <p:cNvPr id="18435" name="Rectangle 5"/>
          <p:cNvSpPr>
            <a:spLocks noGrp="1" noChangeArrowheads="1"/>
          </p:cNvSpPr>
          <p:nvPr>
            <p:ph type="title"/>
          </p:nvPr>
        </p:nvSpPr>
        <p:spPr>
          <a:xfrm>
            <a:off x="1919289" y="404813"/>
            <a:ext cx="8353425" cy="1143000"/>
          </a:xfrm>
          <a:noFill/>
        </p:spPr>
        <p:txBody>
          <a:bodyPr/>
          <a:lstStyle/>
          <a:p>
            <a:pPr eaLnBrk="1" hangingPunct="1"/>
            <a:r>
              <a:rPr lang="en-US" sz="4000"/>
              <a:t>Project cycle management (PCM)</a:t>
            </a:r>
            <a:endParaRPr lang="en-US" smtClean="0"/>
          </a:p>
        </p:txBody>
      </p:sp>
    </p:spTree>
    <p:extLst>
      <p:ext uri="{BB962C8B-B14F-4D97-AF65-F5344CB8AC3E}">
        <p14:creationId xmlns:p14="http://schemas.microsoft.com/office/powerpoint/2010/main" val="24152626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55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5539">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5539">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5539">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5539">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55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body" idx="1"/>
          </p:nvPr>
        </p:nvSpPr>
        <p:spPr>
          <a:xfrm>
            <a:off x="2209800" y="1981200"/>
            <a:ext cx="7848600" cy="4495800"/>
          </a:xfrm>
        </p:spPr>
        <p:txBody>
          <a:bodyPr/>
          <a:lstStyle/>
          <a:p>
            <a:pPr eaLnBrk="1" hangingPunct="1">
              <a:lnSpc>
                <a:spcPct val="90000"/>
              </a:lnSpc>
            </a:pPr>
            <a:r>
              <a:rPr lang="en-US" sz="2800"/>
              <a:t>PCM requires the active </a:t>
            </a:r>
            <a:r>
              <a:rPr lang="en-US" sz="2800" b="1"/>
              <a:t>participation of key stakeholders</a:t>
            </a:r>
            <a:r>
              <a:rPr lang="en-US" sz="2800"/>
              <a:t> and aims to promote local ownership</a:t>
            </a:r>
          </a:p>
          <a:p>
            <a:pPr eaLnBrk="1" hangingPunct="1">
              <a:lnSpc>
                <a:spcPct val="90000"/>
              </a:lnSpc>
              <a:buFontTx/>
              <a:buNone/>
            </a:pPr>
            <a:endParaRPr lang="en-US" sz="2800"/>
          </a:p>
          <a:p>
            <a:pPr eaLnBrk="1" hangingPunct="1">
              <a:lnSpc>
                <a:spcPct val="90000"/>
              </a:lnSpc>
            </a:pPr>
            <a:r>
              <a:rPr lang="en-US" sz="2800"/>
              <a:t>PCM incorporates </a:t>
            </a:r>
            <a:r>
              <a:rPr lang="en-US" sz="2800" b="1"/>
              <a:t>key assessment criteria</a:t>
            </a:r>
            <a:r>
              <a:rPr lang="en-US" sz="2800"/>
              <a:t> into each stage of the project cycle</a:t>
            </a:r>
          </a:p>
          <a:p>
            <a:pPr eaLnBrk="1" hangingPunct="1">
              <a:lnSpc>
                <a:spcPct val="90000"/>
              </a:lnSpc>
              <a:buFontTx/>
              <a:buNone/>
            </a:pPr>
            <a:endParaRPr lang="en-US" sz="2800"/>
          </a:p>
          <a:p>
            <a:pPr eaLnBrk="1" hangingPunct="1">
              <a:lnSpc>
                <a:spcPct val="90000"/>
              </a:lnSpc>
            </a:pPr>
            <a:r>
              <a:rPr lang="en-US" sz="2800"/>
              <a:t>PCM requires the production of good quality </a:t>
            </a:r>
            <a:r>
              <a:rPr lang="en-US" sz="2800" b="1"/>
              <a:t>key documents</a:t>
            </a:r>
            <a:r>
              <a:rPr lang="en-US" sz="2800"/>
              <a:t> in each phase to support decision making</a:t>
            </a:r>
          </a:p>
        </p:txBody>
      </p:sp>
      <p:sp>
        <p:nvSpPr>
          <p:cNvPr id="24579" name="Rectangle 3"/>
          <p:cNvSpPr>
            <a:spLocks noGrp="1" noChangeArrowheads="1"/>
          </p:cNvSpPr>
          <p:nvPr>
            <p:ph type="title"/>
          </p:nvPr>
        </p:nvSpPr>
        <p:spPr/>
        <p:txBody>
          <a:bodyPr/>
          <a:lstStyle/>
          <a:p>
            <a:pPr eaLnBrk="1" hangingPunct="1"/>
            <a:r>
              <a:rPr lang="en-US" sz="4000"/>
              <a:t>PCM is result based</a:t>
            </a:r>
            <a:endParaRPr lang="en-US" smtClean="0"/>
          </a:p>
        </p:txBody>
      </p:sp>
    </p:spTree>
    <p:extLst>
      <p:ext uri="{BB962C8B-B14F-4D97-AF65-F5344CB8AC3E}">
        <p14:creationId xmlns:p14="http://schemas.microsoft.com/office/powerpoint/2010/main" val="6113996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49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3490">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349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981200" y="152400"/>
            <a:ext cx="8229600" cy="1143000"/>
          </a:xfrm>
        </p:spPr>
        <p:txBody>
          <a:bodyPr/>
          <a:lstStyle/>
          <a:p>
            <a:pPr eaLnBrk="1" hangingPunct="1"/>
            <a:r>
              <a:rPr lang="en-US" sz="4000"/>
              <a:t>PCM helps to ensure that</a:t>
            </a:r>
            <a:endParaRPr lang="en-US" smtClean="0"/>
          </a:p>
        </p:txBody>
      </p:sp>
      <p:sp>
        <p:nvSpPr>
          <p:cNvPr id="67587" name="Rectangle 3"/>
          <p:cNvSpPr>
            <a:spLocks noGrp="1" noChangeArrowheads="1"/>
          </p:cNvSpPr>
          <p:nvPr>
            <p:ph type="body" idx="1"/>
          </p:nvPr>
        </p:nvSpPr>
        <p:spPr>
          <a:xfrm>
            <a:off x="2133600" y="1509714"/>
            <a:ext cx="8001000" cy="5272087"/>
          </a:xfrm>
        </p:spPr>
        <p:txBody>
          <a:bodyPr/>
          <a:lstStyle/>
          <a:p>
            <a:pPr eaLnBrk="1" hangingPunct="1">
              <a:lnSpc>
                <a:spcPct val="90000"/>
              </a:lnSpc>
            </a:pPr>
            <a:r>
              <a:rPr lang="en-US" sz="2800"/>
              <a:t>Projects are part of the country policy objectives </a:t>
            </a:r>
          </a:p>
          <a:p>
            <a:pPr eaLnBrk="1" hangingPunct="1">
              <a:lnSpc>
                <a:spcPct val="90000"/>
              </a:lnSpc>
            </a:pPr>
            <a:r>
              <a:rPr lang="en-US" sz="2800"/>
              <a:t>Projects are relevant to the real problems of target groups / beneficiaries</a:t>
            </a:r>
          </a:p>
          <a:p>
            <a:pPr lvl="1" eaLnBrk="1" hangingPunct="1">
              <a:lnSpc>
                <a:spcPct val="90000"/>
              </a:lnSpc>
            </a:pPr>
            <a:r>
              <a:rPr lang="en-US" smtClean="0"/>
              <a:t>Clearly identified stakeholders (primary target groups and final beneficiaries)</a:t>
            </a:r>
          </a:p>
          <a:p>
            <a:pPr eaLnBrk="1" hangingPunct="1">
              <a:lnSpc>
                <a:spcPct val="90000"/>
              </a:lnSpc>
            </a:pPr>
            <a:r>
              <a:rPr lang="en-US" sz="2800"/>
              <a:t>Projects are feasible (objectives are realistic)</a:t>
            </a:r>
          </a:p>
          <a:p>
            <a:pPr lvl="1" eaLnBrk="1" hangingPunct="1">
              <a:lnSpc>
                <a:spcPct val="90000"/>
              </a:lnSpc>
            </a:pPr>
            <a:r>
              <a:rPr lang="en-US" smtClean="0"/>
              <a:t>Clearly defined coordination, management, financing arrangements, monitoring and evaluation </a:t>
            </a:r>
          </a:p>
          <a:p>
            <a:pPr eaLnBrk="1" hangingPunct="1">
              <a:lnSpc>
                <a:spcPct val="90000"/>
              </a:lnSpc>
            </a:pPr>
            <a:r>
              <a:rPr lang="en-US" sz="2800"/>
              <a:t>Benefits generated by projects are likely to be sustainable</a:t>
            </a:r>
          </a:p>
        </p:txBody>
      </p:sp>
    </p:spTree>
    <p:extLst>
      <p:ext uri="{BB962C8B-B14F-4D97-AF65-F5344CB8AC3E}">
        <p14:creationId xmlns:p14="http://schemas.microsoft.com/office/powerpoint/2010/main" val="17434989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58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7587">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7587">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7587">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758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750195" y="0"/>
            <a:ext cx="10131425" cy="1456267"/>
          </a:xfrm>
        </p:spPr>
        <p:txBody>
          <a:bodyPr/>
          <a:lstStyle/>
          <a:p>
            <a:r>
              <a:rPr lang="en-US" dirty="0" smtClean="0">
                <a:ea typeface="ＭＳ Ｐゴシック" panose="020B0600070205080204" pitchFamily="34" charset="-128"/>
              </a:rPr>
              <a:t>Fun with Dilbert</a:t>
            </a:r>
          </a:p>
        </p:txBody>
      </p:sp>
      <p:pic>
        <p:nvPicPr>
          <p:cNvPr id="1126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51294" y="3025588"/>
            <a:ext cx="5100078" cy="154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8" name="Picture 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330824" y="1344706"/>
            <a:ext cx="5244353" cy="1630456"/>
          </a:xfrm>
          <a:noFill/>
        </p:spPr>
      </p:pic>
      <p:pic>
        <p:nvPicPr>
          <p:cNvPr id="11269"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75530" y="4773707"/>
            <a:ext cx="5311588" cy="1651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992775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65543" name="Rectangle 137"/>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544" name="Rectangle 13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825" cy="2284214"/>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65545" name="Rectangle 14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2284214"/>
          </a:xfrm>
          <a:prstGeom prst="rect">
            <a:avLst/>
          </a:prstGeom>
          <a:blipFill dpi="0" rotWithShape="1">
            <a:blip r:embed="rId3"/>
            <a:srcRect/>
            <a:tile tx="0" ty="0" sx="100000" sy="100000" flip="none" algn="tl"/>
          </a:blip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p>
        </p:txBody>
      </p:sp>
      <p:pic>
        <p:nvPicPr>
          <p:cNvPr id="65546" name="Picture 143" descr="A close up of a watch&#10;&#10;Description generated with high confidence"/>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4">
            <a:extLst>
              <a:ext uri="{28A0092B-C50C-407E-A947-70E740481C1C}">
                <a14:useLocalDpi xmlns:a14="http://schemas.microsoft.com/office/drawing/2010/main" val="0"/>
              </a:ext>
            </a:extLst>
          </a:blip>
          <a:srcRect b="66684"/>
          <a:stretch/>
        </p:blipFill>
        <p:spPr>
          <a:xfrm>
            <a:off x="-3175" y="0"/>
            <a:ext cx="12188825" cy="2284214"/>
          </a:xfrm>
          <a:prstGeom prst="rect">
            <a:avLst/>
          </a:prstGeom>
        </p:spPr>
      </p:pic>
      <p:sp>
        <p:nvSpPr>
          <p:cNvPr id="44034" name="Rectangle 2">
            <a:extLst>
              <a:ext uri="{FF2B5EF4-FFF2-40B4-BE49-F238E27FC236}">
                <a16:creationId xmlns:a16="http://schemas.microsoft.com/office/drawing/2014/main" xmlns="" id="{8F497AB2-3A13-42A6-8EE4-E7D482AFDCAA}"/>
              </a:ext>
            </a:extLst>
          </p:cNvPr>
          <p:cNvSpPr>
            <a:spLocks noGrp="1" noChangeArrowheads="1"/>
          </p:cNvSpPr>
          <p:nvPr>
            <p:ph type="title"/>
          </p:nvPr>
        </p:nvSpPr>
        <p:spPr>
          <a:xfrm>
            <a:off x="1028700" y="653142"/>
            <a:ext cx="10131425" cy="1219200"/>
          </a:xfrm>
        </p:spPr>
        <p:txBody>
          <a:bodyPr>
            <a:normAutofit/>
          </a:bodyPr>
          <a:lstStyle/>
          <a:p>
            <a:pPr algn="ctr">
              <a:lnSpc>
                <a:spcPct val="90000"/>
              </a:lnSpc>
              <a:defRPr/>
            </a:pPr>
            <a:r>
              <a:rPr lang="en-GB" altLang="en-US" sz="4100" b="1">
                <a:solidFill>
                  <a:srgbClr val="FFFFFF"/>
                </a:solidFill>
                <a:cs typeface="Times New Roman" panose="02020603050405020304" pitchFamily="18" charset="0"/>
              </a:rPr>
              <a:t>Why do so many projects fail to meet expectations?</a:t>
            </a:r>
          </a:p>
        </p:txBody>
      </p:sp>
      <p:graphicFrame>
        <p:nvGraphicFramePr>
          <p:cNvPr id="65547" name="Rectangle 3"/>
          <p:cNvGraphicFramePr>
            <a:graphicFrameLocks noGrp="1"/>
          </p:cNvGraphicFramePr>
          <p:nvPr>
            <p:ph idx="1"/>
            <p:extLst>
              <p:ext uri="{D42A27DB-BD31-4B8C-83A1-F6EECF244321}">
                <p14:modId xmlns:p14="http://schemas.microsoft.com/office/powerpoint/2010/main" val="3872025288"/>
              </p:ext>
            </p:extLst>
          </p:nvPr>
        </p:nvGraphicFramePr>
        <p:xfrm>
          <a:off x="1028700" y="2743200"/>
          <a:ext cx="10131425" cy="3048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753761382"/>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6" name="Freeform: Shape 135">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8845162" cy="6858000"/>
          </a:xfrm>
          <a:custGeom>
            <a:avLst/>
            <a:gdLst>
              <a:gd name="connsiteX0" fmla="*/ 0 w 8845162"/>
              <a:gd name="connsiteY0" fmla="*/ 0 h 6858000"/>
              <a:gd name="connsiteX1" fmla="*/ 6265248 w 8845162"/>
              <a:gd name="connsiteY1" fmla="*/ 0 h 6858000"/>
              <a:gd name="connsiteX2" fmla="*/ 7537703 w 8845162"/>
              <a:gd name="connsiteY2" fmla="*/ 0 h 6858000"/>
              <a:gd name="connsiteX3" fmla="*/ 8845162 w 8845162"/>
              <a:gd name="connsiteY3" fmla="*/ 0 h 6858000"/>
              <a:gd name="connsiteX4" fmla="*/ 8845162 w 8845162"/>
              <a:gd name="connsiteY4" fmla="*/ 6858000 h 6858000"/>
              <a:gd name="connsiteX5" fmla="*/ 7537703 w 8845162"/>
              <a:gd name="connsiteY5" fmla="*/ 6858000 h 6858000"/>
              <a:gd name="connsiteX6" fmla="*/ 6265248 w 8845162"/>
              <a:gd name="connsiteY6" fmla="*/ 6858000 h 6858000"/>
              <a:gd name="connsiteX7" fmla="*/ 20957 w 8845162"/>
              <a:gd name="connsiteY7" fmla="*/ 6858000 h 6858000"/>
              <a:gd name="connsiteX8" fmla="*/ 46002 w 8845162"/>
              <a:gd name="connsiteY8" fmla="*/ 6702325 h 6858000"/>
              <a:gd name="connsiteX9" fmla="*/ 69870 w 8845162"/>
              <a:gd name="connsiteY9" fmla="*/ 6547334 h 6858000"/>
              <a:gd name="connsiteX10" fmla="*/ 93234 w 8845162"/>
              <a:gd name="connsiteY10" fmla="*/ 6391658 h 6858000"/>
              <a:gd name="connsiteX11" fmla="*/ 113237 w 8845162"/>
              <a:gd name="connsiteY11" fmla="*/ 6235295 h 6858000"/>
              <a:gd name="connsiteX12" fmla="*/ 133409 w 8845162"/>
              <a:gd name="connsiteY12" fmla="*/ 6079619 h 6858000"/>
              <a:gd name="connsiteX13" fmla="*/ 152234 w 8845162"/>
              <a:gd name="connsiteY13" fmla="*/ 5923256 h 6858000"/>
              <a:gd name="connsiteX14" fmla="*/ 168370 w 8845162"/>
              <a:gd name="connsiteY14" fmla="*/ 5768951 h 6858000"/>
              <a:gd name="connsiteX15" fmla="*/ 183667 w 8845162"/>
              <a:gd name="connsiteY15" fmla="*/ 5612589 h 6858000"/>
              <a:gd name="connsiteX16" fmla="*/ 197619 w 8845162"/>
              <a:gd name="connsiteY16" fmla="*/ 5456912 h 6858000"/>
              <a:gd name="connsiteX17" fmla="*/ 209720 w 8845162"/>
              <a:gd name="connsiteY17" fmla="*/ 5303979 h 6858000"/>
              <a:gd name="connsiteX18" fmla="*/ 221823 w 8845162"/>
              <a:gd name="connsiteY18" fmla="*/ 5148988 h 6858000"/>
              <a:gd name="connsiteX19" fmla="*/ 231908 w 8845162"/>
              <a:gd name="connsiteY19" fmla="*/ 4996055 h 6858000"/>
              <a:gd name="connsiteX20" fmla="*/ 239808 w 8845162"/>
              <a:gd name="connsiteY20" fmla="*/ 4843121 h 6858000"/>
              <a:gd name="connsiteX21" fmla="*/ 248045 w 8845162"/>
              <a:gd name="connsiteY21" fmla="*/ 4690874 h 6858000"/>
              <a:gd name="connsiteX22" fmla="*/ 254936 w 8845162"/>
              <a:gd name="connsiteY22" fmla="*/ 4539998 h 6858000"/>
              <a:gd name="connsiteX23" fmla="*/ 259811 w 8845162"/>
              <a:gd name="connsiteY23" fmla="*/ 4390493 h 6858000"/>
              <a:gd name="connsiteX24" fmla="*/ 264014 w 8845162"/>
              <a:gd name="connsiteY24" fmla="*/ 4240989 h 6858000"/>
              <a:gd name="connsiteX25" fmla="*/ 268047 w 8845162"/>
              <a:gd name="connsiteY25" fmla="*/ 4092856 h 6858000"/>
              <a:gd name="connsiteX26" fmla="*/ 269897 w 8845162"/>
              <a:gd name="connsiteY26" fmla="*/ 3946781 h 6858000"/>
              <a:gd name="connsiteX27" fmla="*/ 271913 w 8845162"/>
              <a:gd name="connsiteY27" fmla="*/ 3800705 h 6858000"/>
              <a:gd name="connsiteX28" fmla="*/ 272922 w 8845162"/>
              <a:gd name="connsiteY28" fmla="*/ 3656687 h 6858000"/>
              <a:gd name="connsiteX29" fmla="*/ 271913 w 8845162"/>
              <a:gd name="connsiteY29" fmla="*/ 3514041 h 6858000"/>
              <a:gd name="connsiteX30" fmla="*/ 271913 w 8845162"/>
              <a:gd name="connsiteY30" fmla="*/ 3372766 h 6858000"/>
              <a:gd name="connsiteX31" fmla="*/ 269897 w 8845162"/>
              <a:gd name="connsiteY31" fmla="*/ 3232863 h 6858000"/>
              <a:gd name="connsiteX32" fmla="*/ 266871 w 8845162"/>
              <a:gd name="connsiteY32" fmla="*/ 3095703 h 6858000"/>
              <a:gd name="connsiteX33" fmla="*/ 264014 w 8845162"/>
              <a:gd name="connsiteY33" fmla="*/ 2959915 h 6858000"/>
              <a:gd name="connsiteX34" fmla="*/ 260820 w 8845162"/>
              <a:gd name="connsiteY34" fmla="*/ 2826869 h 6858000"/>
              <a:gd name="connsiteX35" fmla="*/ 255946 w 8845162"/>
              <a:gd name="connsiteY35" fmla="*/ 2694510 h 6858000"/>
              <a:gd name="connsiteX36" fmla="*/ 250734 w 8845162"/>
              <a:gd name="connsiteY36" fmla="*/ 2564209 h 6858000"/>
              <a:gd name="connsiteX37" fmla="*/ 246028 w 8845162"/>
              <a:gd name="connsiteY37" fmla="*/ 2436650 h 6858000"/>
              <a:gd name="connsiteX38" fmla="*/ 232749 w 8845162"/>
              <a:gd name="connsiteY38" fmla="*/ 2187704 h 6858000"/>
              <a:gd name="connsiteX39" fmla="*/ 218630 w 8845162"/>
              <a:gd name="connsiteY39" fmla="*/ 1949046 h 6858000"/>
              <a:gd name="connsiteX40" fmla="*/ 203837 w 8845162"/>
              <a:gd name="connsiteY40" fmla="*/ 1719989 h 6858000"/>
              <a:gd name="connsiteX41" fmla="*/ 187532 w 8845162"/>
              <a:gd name="connsiteY41" fmla="*/ 1503276 h 6858000"/>
              <a:gd name="connsiteX42" fmla="*/ 170555 w 8845162"/>
              <a:gd name="connsiteY42" fmla="*/ 1296164 h 6858000"/>
              <a:gd name="connsiteX43" fmla="*/ 152234 w 8845162"/>
              <a:gd name="connsiteY43" fmla="*/ 1104140 h 6858000"/>
              <a:gd name="connsiteX44" fmla="*/ 134248 w 8845162"/>
              <a:gd name="connsiteY44" fmla="*/ 923775 h 6858000"/>
              <a:gd name="connsiteX45" fmla="*/ 116263 w 8845162"/>
              <a:gd name="connsiteY45" fmla="*/ 757811 h 6858000"/>
              <a:gd name="connsiteX46" fmla="*/ 99286 w 8845162"/>
              <a:gd name="connsiteY46" fmla="*/ 605564 h 6858000"/>
              <a:gd name="connsiteX47" fmla="*/ 83149 w 8845162"/>
              <a:gd name="connsiteY47" fmla="*/ 470461 h 6858000"/>
              <a:gd name="connsiteX48" fmla="*/ 67853 w 8845162"/>
              <a:gd name="connsiteY48" fmla="*/ 348389 h 6858000"/>
              <a:gd name="connsiteX49" fmla="*/ 55078 w 8845162"/>
              <a:gd name="connsiteY49" fmla="*/ 245519 h 6858000"/>
              <a:gd name="connsiteX50" fmla="*/ 42976 w 8845162"/>
              <a:gd name="connsiteY50" fmla="*/ 159108 h 6858000"/>
              <a:gd name="connsiteX51" fmla="*/ 25662 w 8845162"/>
              <a:gd name="connsiteY51" fmla="*/ 40464 h 6858000"/>
              <a:gd name="connsiteX52" fmla="*/ 19779 w 8845162"/>
              <a:gd name="connsiteY52" fmla="*/ 2 h 6858000"/>
              <a:gd name="connsiteX53" fmla="*/ 26532 w 8845162"/>
              <a:gd name="connsiteY53" fmla="*/ 2 h 6858000"/>
              <a:gd name="connsiteX54" fmla="*/ 26532 w 8845162"/>
              <a:gd name="connsiteY54" fmla="*/ 1 h 6858000"/>
              <a:gd name="connsiteX55" fmla="*/ 0 w 8845162"/>
              <a:gd name="connsiteY5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8845162" h="6858000">
                <a:moveTo>
                  <a:pt x="0" y="0"/>
                </a:moveTo>
                <a:lnTo>
                  <a:pt x="6265248" y="0"/>
                </a:lnTo>
                <a:lnTo>
                  <a:pt x="7537703" y="0"/>
                </a:lnTo>
                <a:lnTo>
                  <a:pt x="8845162" y="0"/>
                </a:lnTo>
                <a:lnTo>
                  <a:pt x="8845162" y="6858000"/>
                </a:lnTo>
                <a:lnTo>
                  <a:pt x="7537703" y="6858000"/>
                </a:lnTo>
                <a:lnTo>
                  <a:pt x="6265248" y="6858000"/>
                </a:lnTo>
                <a:lnTo>
                  <a:pt x="20957" y="6858000"/>
                </a:lnTo>
                <a:lnTo>
                  <a:pt x="46002" y="6702325"/>
                </a:lnTo>
                <a:lnTo>
                  <a:pt x="69870" y="6547334"/>
                </a:lnTo>
                <a:lnTo>
                  <a:pt x="93234" y="6391658"/>
                </a:lnTo>
                <a:lnTo>
                  <a:pt x="113237" y="6235295"/>
                </a:lnTo>
                <a:lnTo>
                  <a:pt x="133409" y="6079619"/>
                </a:lnTo>
                <a:lnTo>
                  <a:pt x="152234" y="5923256"/>
                </a:lnTo>
                <a:lnTo>
                  <a:pt x="168370" y="5768951"/>
                </a:lnTo>
                <a:lnTo>
                  <a:pt x="183667" y="5612589"/>
                </a:lnTo>
                <a:lnTo>
                  <a:pt x="197619" y="5456912"/>
                </a:lnTo>
                <a:lnTo>
                  <a:pt x="209720" y="5303979"/>
                </a:lnTo>
                <a:lnTo>
                  <a:pt x="221823" y="5148988"/>
                </a:lnTo>
                <a:lnTo>
                  <a:pt x="231908" y="4996055"/>
                </a:lnTo>
                <a:lnTo>
                  <a:pt x="239808" y="4843121"/>
                </a:lnTo>
                <a:lnTo>
                  <a:pt x="248045" y="4690874"/>
                </a:lnTo>
                <a:lnTo>
                  <a:pt x="254936" y="4539998"/>
                </a:lnTo>
                <a:lnTo>
                  <a:pt x="259811" y="4390493"/>
                </a:lnTo>
                <a:lnTo>
                  <a:pt x="264014" y="4240989"/>
                </a:lnTo>
                <a:lnTo>
                  <a:pt x="268047" y="4092856"/>
                </a:lnTo>
                <a:lnTo>
                  <a:pt x="269897" y="3946781"/>
                </a:lnTo>
                <a:lnTo>
                  <a:pt x="271913" y="3800705"/>
                </a:lnTo>
                <a:lnTo>
                  <a:pt x="272922" y="3656687"/>
                </a:lnTo>
                <a:lnTo>
                  <a:pt x="271913" y="3514041"/>
                </a:lnTo>
                <a:lnTo>
                  <a:pt x="271913" y="3372766"/>
                </a:lnTo>
                <a:lnTo>
                  <a:pt x="269897" y="3232863"/>
                </a:lnTo>
                <a:lnTo>
                  <a:pt x="266871" y="3095703"/>
                </a:lnTo>
                <a:lnTo>
                  <a:pt x="264014" y="2959915"/>
                </a:lnTo>
                <a:lnTo>
                  <a:pt x="260820" y="2826869"/>
                </a:lnTo>
                <a:lnTo>
                  <a:pt x="255946" y="2694510"/>
                </a:lnTo>
                <a:lnTo>
                  <a:pt x="250734" y="2564209"/>
                </a:lnTo>
                <a:lnTo>
                  <a:pt x="246028" y="2436650"/>
                </a:lnTo>
                <a:lnTo>
                  <a:pt x="232749" y="2187704"/>
                </a:lnTo>
                <a:lnTo>
                  <a:pt x="218630" y="1949046"/>
                </a:lnTo>
                <a:lnTo>
                  <a:pt x="203837" y="1719989"/>
                </a:lnTo>
                <a:lnTo>
                  <a:pt x="187532" y="1503276"/>
                </a:lnTo>
                <a:lnTo>
                  <a:pt x="170555" y="1296164"/>
                </a:lnTo>
                <a:lnTo>
                  <a:pt x="152234" y="1104140"/>
                </a:lnTo>
                <a:lnTo>
                  <a:pt x="134248" y="923775"/>
                </a:lnTo>
                <a:lnTo>
                  <a:pt x="116263" y="757811"/>
                </a:lnTo>
                <a:lnTo>
                  <a:pt x="99286" y="605564"/>
                </a:lnTo>
                <a:lnTo>
                  <a:pt x="83149" y="470461"/>
                </a:lnTo>
                <a:lnTo>
                  <a:pt x="67853" y="348389"/>
                </a:lnTo>
                <a:lnTo>
                  <a:pt x="55078" y="245519"/>
                </a:lnTo>
                <a:lnTo>
                  <a:pt x="42976" y="159108"/>
                </a:lnTo>
                <a:lnTo>
                  <a:pt x="25662" y="40464"/>
                </a:lnTo>
                <a:lnTo>
                  <a:pt x="19779" y="2"/>
                </a:lnTo>
                <a:lnTo>
                  <a:pt x="26532" y="2"/>
                </a:lnTo>
                <a:lnTo>
                  <a:pt x="26532" y="1"/>
                </a:lnTo>
                <a:lnTo>
                  <a:pt x="0" y="1"/>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058" name="Rectangle 2">
            <a:extLst>
              <a:ext uri="{FF2B5EF4-FFF2-40B4-BE49-F238E27FC236}">
                <a16:creationId xmlns:a16="http://schemas.microsoft.com/office/drawing/2014/main" xmlns="" id="{6C6EA9FE-092B-41DF-842E-EB51B25108D3}"/>
              </a:ext>
            </a:extLst>
          </p:cNvPr>
          <p:cNvSpPr>
            <a:spLocks noGrp="1" noChangeArrowheads="1"/>
          </p:cNvSpPr>
          <p:nvPr>
            <p:ph type="title"/>
          </p:nvPr>
        </p:nvSpPr>
        <p:spPr>
          <a:xfrm>
            <a:off x="685801" y="500743"/>
            <a:ext cx="7402285" cy="1360714"/>
          </a:xfrm>
        </p:spPr>
        <p:txBody>
          <a:bodyPr>
            <a:normAutofit/>
          </a:bodyPr>
          <a:lstStyle/>
          <a:p>
            <a:pPr>
              <a:defRPr/>
            </a:pPr>
            <a:r>
              <a:rPr lang="en-GB" altLang="en-US"/>
              <a:t>Remember</a:t>
            </a:r>
          </a:p>
        </p:txBody>
      </p:sp>
      <p:sp>
        <p:nvSpPr>
          <p:cNvPr id="411651" name="Rectangle 3">
            <a:extLst>
              <a:ext uri="{FF2B5EF4-FFF2-40B4-BE49-F238E27FC236}">
                <a16:creationId xmlns:a16="http://schemas.microsoft.com/office/drawing/2014/main" xmlns="" id="{A899D89F-0E90-4167-9A83-216377F4EF6D}"/>
              </a:ext>
            </a:extLst>
          </p:cNvPr>
          <p:cNvSpPr>
            <a:spLocks noGrp="1" noChangeArrowheads="1"/>
          </p:cNvSpPr>
          <p:nvPr>
            <p:ph idx="1"/>
          </p:nvPr>
        </p:nvSpPr>
        <p:spPr>
          <a:xfrm>
            <a:off x="685801" y="1861457"/>
            <a:ext cx="7402285" cy="3392110"/>
          </a:xfrm>
        </p:spPr>
        <p:txBody>
          <a:bodyPr>
            <a:normAutofit/>
          </a:bodyPr>
          <a:lstStyle/>
          <a:p>
            <a:pPr eaLnBrk="1" hangingPunct="1">
              <a:buFontTx/>
              <a:buNone/>
            </a:pPr>
            <a:r>
              <a:rPr lang="en-GB" altLang="en-US" sz="2800" dirty="0"/>
              <a:t>“If you fail to plan, you fail to do”.</a:t>
            </a:r>
          </a:p>
          <a:p>
            <a:pPr eaLnBrk="1" hangingPunct="1">
              <a:buFontTx/>
              <a:buNone/>
            </a:pPr>
            <a:endParaRPr lang="en-GB" altLang="en-US" sz="2800" dirty="0"/>
          </a:p>
          <a:p>
            <a:pPr eaLnBrk="1" hangingPunct="1">
              <a:buFontTx/>
              <a:buNone/>
            </a:pPr>
            <a:r>
              <a:rPr lang="en-GB" altLang="en-US" sz="2800" dirty="0"/>
              <a:t>“Proper Planning Prevents Poor performance”</a:t>
            </a:r>
          </a:p>
          <a:p>
            <a:pPr eaLnBrk="1" hangingPunct="1"/>
            <a:endParaRPr lang="en-GB" altLang="en-US" sz="2800" dirty="0"/>
          </a:p>
        </p:txBody>
      </p:sp>
    </p:spTree>
    <p:extLst>
      <p:ext uri="{BB962C8B-B14F-4D97-AF65-F5344CB8AC3E}">
        <p14:creationId xmlns:p14="http://schemas.microsoft.com/office/powerpoint/2010/main" val="316269965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11651">
                                            <p:txEl>
                                              <p:pRg st="0" end="0"/>
                                            </p:txEl>
                                          </p:spTgt>
                                        </p:tgtEl>
                                        <p:attrNameLst>
                                          <p:attrName>style.visibility</p:attrName>
                                        </p:attrNameLst>
                                      </p:cBhvr>
                                      <p:to>
                                        <p:strVal val="visible"/>
                                      </p:to>
                                    </p:set>
                                    <p:anim calcmode="lin" valueType="num">
                                      <p:cBhvr additive="base">
                                        <p:cTn id="7" dur="500" fill="hold"/>
                                        <p:tgtEl>
                                          <p:spTgt spid="4116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116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11651">
                                            <p:txEl>
                                              <p:pRg st="2" end="2"/>
                                            </p:txEl>
                                          </p:spTgt>
                                        </p:tgtEl>
                                        <p:attrNameLst>
                                          <p:attrName>style.visibility</p:attrName>
                                        </p:attrNameLst>
                                      </p:cBhvr>
                                      <p:to>
                                        <p:strVal val="visible"/>
                                      </p:to>
                                    </p:set>
                                    <p:anim calcmode="lin" valueType="num">
                                      <p:cBhvr additive="base">
                                        <p:cTn id="13" dur="500" fill="hold"/>
                                        <p:tgtEl>
                                          <p:spTgt spid="41165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1165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1651"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4" name="Rectangle 73"/>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Shape 75"/>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2"/>
            <a:ext cx="4125976" cy="6858002"/>
          </a:xfrm>
          <a:custGeom>
            <a:avLst/>
            <a:gdLst>
              <a:gd name="connsiteX0" fmla="*/ 4125976 w 4125976"/>
              <a:gd name="connsiteY0" fmla="*/ 0 h 6858002"/>
              <a:gd name="connsiteX1" fmla="*/ 1300393 w 4125976"/>
              <a:gd name="connsiteY1" fmla="*/ 0 h 6858002"/>
              <a:gd name="connsiteX2" fmla="*/ 1300393 w 4125976"/>
              <a:gd name="connsiteY2" fmla="*/ 2 h 6858002"/>
              <a:gd name="connsiteX3" fmla="*/ 1155520 w 4125976"/>
              <a:gd name="connsiteY3" fmla="*/ 2 h 6858002"/>
              <a:gd name="connsiteX4" fmla="*/ 1074856 w 4125976"/>
              <a:gd name="connsiteY4" fmla="*/ 88573 h 6858002"/>
              <a:gd name="connsiteX5" fmla="*/ 0 w 4125976"/>
              <a:gd name="connsiteY5" fmla="*/ 3396600 h 6858002"/>
              <a:gd name="connsiteX6" fmla="*/ 1222540 w 4125976"/>
              <a:gd name="connsiteY6" fmla="*/ 6858002 h 6858002"/>
              <a:gd name="connsiteX7" fmla="*/ 4125598 w 4125976"/>
              <a:gd name="connsiteY7" fmla="*/ 6858002 h 6858002"/>
              <a:gd name="connsiteX8" fmla="*/ 4125976 w 4125976"/>
              <a:gd name="connsiteY8" fmla="*/ 6857600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25976" h="6858002">
                <a:moveTo>
                  <a:pt x="4125976" y="0"/>
                </a:moveTo>
                <a:lnTo>
                  <a:pt x="1300393" y="0"/>
                </a:lnTo>
                <a:lnTo>
                  <a:pt x="1300393" y="2"/>
                </a:lnTo>
                <a:lnTo>
                  <a:pt x="1155520" y="2"/>
                </a:lnTo>
                <a:lnTo>
                  <a:pt x="1074856" y="88573"/>
                </a:lnTo>
                <a:cubicBezTo>
                  <a:pt x="422987" y="841260"/>
                  <a:pt x="0" y="2042663"/>
                  <a:pt x="0" y="3396600"/>
                </a:cubicBezTo>
                <a:cubicBezTo>
                  <a:pt x="0" y="4846647"/>
                  <a:pt x="488259" y="6121285"/>
                  <a:pt x="1222540" y="6858002"/>
                </a:cubicBezTo>
                <a:cubicBezTo>
                  <a:pt x="4125598" y="6858002"/>
                  <a:pt x="4125598" y="6858002"/>
                  <a:pt x="4125598" y="6858002"/>
                </a:cubicBezTo>
                <a:lnTo>
                  <a:pt x="4125976" y="6857600"/>
                </a:lnTo>
                <a:close/>
              </a:path>
            </a:pathLst>
          </a:custGeom>
          <a:blipFill dpi="0" rotWithShape="1">
            <a:blip r:embed="rId3"/>
            <a:srcRect/>
            <a:tile tx="0" ty="0" sx="100000" sy="100000" flip="none" algn="tl"/>
          </a:blipFill>
          <a:ln>
            <a:noFill/>
          </a:ln>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41986" name="Rectangle 2">
            <a:extLst>
              <a:ext uri="{FF2B5EF4-FFF2-40B4-BE49-F238E27FC236}">
                <a16:creationId xmlns:a16="http://schemas.microsoft.com/office/drawing/2014/main" xmlns="" id="{3B4F54A7-FC11-4D90-A67B-9A8B8CA12FD9}"/>
              </a:ext>
            </a:extLst>
          </p:cNvPr>
          <p:cNvSpPr>
            <a:spLocks noGrp="1" noChangeArrowheads="1"/>
          </p:cNvSpPr>
          <p:nvPr>
            <p:ph type="title"/>
          </p:nvPr>
        </p:nvSpPr>
        <p:spPr>
          <a:xfrm>
            <a:off x="685801" y="643466"/>
            <a:ext cx="2590799" cy="4995333"/>
          </a:xfrm>
        </p:spPr>
        <p:txBody>
          <a:bodyPr>
            <a:normAutofit/>
          </a:bodyPr>
          <a:lstStyle/>
          <a:p>
            <a:pPr>
              <a:defRPr/>
            </a:pPr>
            <a:r>
              <a:rPr lang="en-GB" altLang="en-US" dirty="0">
                <a:solidFill>
                  <a:srgbClr val="FFFFFF"/>
                </a:solidFill>
              </a:rPr>
              <a:t>The project manager’s adage</a:t>
            </a:r>
            <a:br>
              <a:rPr lang="en-GB" altLang="en-US" dirty="0">
                <a:solidFill>
                  <a:srgbClr val="FFFFFF"/>
                </a:solidFill>
              </a:rPr>
            </a:br>
            <a:endParaRPr lang="en-GB" altLang="en-US" dirty="0">
              <a:solidFill>
                <a:srgbClr val="FFFFFF"/>
              </a:solidFill>
            </a:endParaRPr>
          </a:p>
        </p:txBody>
      </p:sp>
      <p:graphicFrame>
        <p:nvGraphicFramePr>
          <p:cNvPr id="41989" name="Rectangle 3"/>
          <p:cNvGraphicFramePr>
            <a:graphicFrameLocks noGrp="1"/>
          </p:cNvGraphicFramePr>
          <p:nvPr>
            <p:ph idx="1"/>
            <p:extLst>
              <p:ext uri="{D42A27DB-BD31-4B8C-83A1-F6EECF244321}">
                <p14:modId xmlns:p14="http://schemas.microsoft.com/office/powerpoint/2010/main" val="1915691640"/>
              </p:ext>
            </p:extLst>
          </p:nvPr>
        </p:nvGraphicFramePr>
        <p:xfrm>
          <a:off x="3627784" y="397565"/>
          <a:ext cx="8368746" cy="629147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732185088"/>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b="1" smtClean="0"/>
              <a:t>Project Life Cycle</a:t>
            </a:r>
            <a:endParaRPr lang="en-US" smtClean="0"/>
          </a:p>
        </p:txBody>
      </p:sp>
      <p:sp>
        <p:nvSpPr>
          <p:cNvPr id="4099" name="Content Placeholder 2"/>
          <p:cNvSpPr>
            <a:spLocks noGrp="1"/>
          </p:cNvSpPr>
          <p:nvPr>
            <p:ph idx="1"/>
          </p:nvPr>
        </p:nvSpPr>
        <p:spPr/>
        <p:txBody>
          <a:bodyPr>
            <a:normAutofit lnSpcReduction="10000"/>
          </a:bodyPr>
          <a:lstStyle/>
          <a:p>
            <a:pPr eaLnBrk="1" hangingPunct="1"/>
            <a:r>
              <a:rPr lang="en-US" sz="2400"/>
              <a:t>The </a:t>
            </a:r>
            <a:r>
              <a:rPr lang="en-US" sz="2400" b="1"/>
              <a:t>Project Life Cycle</a:t>
            </a:r>
            <a:r>
              <a:rPr lang="en-US" sz="2400"/>
              <a:t> refers to a logical sequence of activities to accomplish the project’s goals or objectives. </a:t>
            </a:r>
          </a:p>
          <a:p>
            <a:pPr eaLnBrk="1" hangingPunct="1"/>
            <a:r>
              <a:rPr lang="en-US" sz="2400"/>
              <a:t>Regardless of scope or complexity, any project goes through a series of stages during its life. </a:t>
            </a:r>
          </a:p>
          <a:p>
            <a:pPr eaLnBrk="1" hangingPunct="1"/>
            <a:r>
              <a:rPr lang="en-US" sz="2400"/>
              <a:t>There is first an </a:t>
            </a:r>
            <a:r>
              <a:rPr lang="en-US" sz="2400" b="1"/>
              <a:t>Initiation </a:t>
            </a:r>
            <a:r>
              <a:rPr lang="en-US" sz="2400"/>
              <a:t>or Birth phase, in which the outputs and critical success factors are defined, followed by a </a:t>
            </a:r>
            <a:r>
              <a:rPr lang="en-US" sz="2400" b="1"/>
              <a:t>Planning</a:t>
            </a:r>
            <a:r>
              <a:rPr lang="en-US" sz="2400"/>
              <a:t> phase, characterized by breaking down the project into smaller parts/tasks, </a:t>
            </a:r>
          </a:p>
          <a:p>
            <a:pPr eaLnBrk="1" hangingPunct="1"/>
            <a:r>
              <a:rPr lang="en-US" sz="2400"/>
              <a:t>an </a:t>
            </a:r>
            <a:r>
              <a:rPr lang="en-US" sz="2400" b="1"/>
              <a:t>Execution</a:t>
            </a:r>
            <a:r>
              <a:rPr lang="en-US" sz="2400"/>
              <a:t> phase, in which the project plan is executed,</a:t>
            </a:r>
          </a:p>
          <a:p>
            <a:pPr eaLnBrk="1" hangingPunct="1"/>
            <a:r>
              <a:rPr lang="en-US" sz="2400"/>
              <a:t> and lastly a </a:t>
            </a:r>
            <a:r>
              <a:rPr lang="en-US" sz="2400" b="1"/>
              <a:t>Closure</a:t>
            </a:r>
            <a:r>
              <a:rPr lang="en-US" sz="2400"/>
              <a:t> or </a:t>
            </a:r>
            <a:r>
              <a:rPr lang="en-US" sz="2400" b="1"/>
              <a:t>Exit</a:t>
            </a:r>
            <a:r>
              <a:rPr lang="en-US" sz="2400"/>
              <a:t> phase, that marks the completion of the project. </a:t>
            </a:r>
          </a:p>
        </p:txBody>
      </p:sp>
    </p:spTree>
    <p:extLst>
      <p:ext uri="{BB962C8B-B14F-4D97-AF65-F5344CB8AC3E}">
        <p14:creationId xmlns:p14="http://schemas.microsoft.com/office/powerpoint/2010/main" val="58765641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Project life cycle    </a:t>
            </a:r>
          </a:p>
        </p:txBody>
      </p:sp>
      <p:sp>
        <p:nvSpPr>
          <p:cNvPr id="5123" name="Rectangle 3"/>
          <p:cNvSpPr>
            <a:spLocks noGrp="1" noChangeArrowheads="1"/>
          </p:cNvSpPr>
          <p:nvPr>
            <p:ph type="body" idx="1"/>
          </p:nvPr>
        </p:nvSpPr>
        <p:spPr>
          <a:xfrm>
            <a:off x="2514600" y="2017714"/>
            <a:ext cx="7894638" cy="3978275"/>
          </a:xfrm>
        </p:spPr>
        <p:txBody>
          <a:bodyPr/>
          <a:lstStyle/>
          <a:p>
            <a:pPr eaLnBrk="1" hangingPunct="1"/>
            <a:r>
              <a:rPr lang="en-US" smtClean="0"/>
              <a:t>Projects have beginnings, middle periods and endings. </a:t>
            </a:r>
          </a:p>
          <a:p>
            <a:pPr eaLnBrk="1" hangingPunct="1"/>
            <a:r>
              <a:rPr lang="en-US" smtClean="0"/>
              <a:t>Where you are in the project life cycle determines what you should be doing and what alternatives are available  </a:t>
            </a:r>
          </a:p>
          <a:p>
            <a:pPr eaLnBrk="1" hangingPunct="1"/>
            <a:r>
              <a:rPr lang="en-US" u="sng" smtClean="0"/>
              <a:t>Iron law of a life cycle</a:t>
            </a:r>
            <a:r>
              <a:rPr lang="en-US" smtClean="0"/>
              <a:t>: problems downstream are symptoms of neglect upstream.</a:t>
            </a:r>
          </a:p>
        </p:txBody>
      </p:sp>
    </p:spTree>
    <p:extLst>
      <p:ext uri="{BB962C8B-B14F-4D97-AF65-F5344CB8AC3E}">
        <p14:creationId xmlns:p14="http://schemas.microsoft.com/office/powerpoint/2010/main" val="5030702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xmlns="" id="{9D067F65-8E99-4E51-AE0E-1FC64A076056}"/>
              </a:ext>
            </a:extLst>
          </p:cNvPr>
          <p:cNvSpPr>
            <a:spLocks noGrp="1" noChangeArrowheads="1"/>
          </p:cNvSpPr>
          <p:nvPr>
            <p:ph type="title"/>
          </p:nvPr>
        </p:nvSpPr>
        <p:spPr>
          <a:xfrm>
            <a:off x="685801" y="-183773"/>
            <a:ext cx="10131425" cy="1456267"/>
          </a:xfrm>
        </p:spPr>
        <p:txBody>
          <a:bodyPr/>
          <a:lstStyle/>
          <a:p>
            <a:pPr algn="ctr">
              <a:defRPr/>
            </a:pPr>
            <a:r>
              <a:rPr lang="en-GB" altLang="en-US" b="1" dirty="0"/>
              <a:t>Project Life Cycle</a:t>
            </a:r>
          </a:p>
        </p:txBody>
      </p:sp>
      <p:sp>
        <p:nvSpPr>
          <p:cNvPr id="87043" name="Rectangle 3">
            <a:extLst>
              <a:ext uri="{FF2B5EF4-FFF2-40B4-BE49-F238E27FC236}">
                <a16:creationId xmlns:a16="http://schemas.microsoft.com/office/drawing/2014/main" xmlns="" id="{4FC533E0-48F2-4992-9EC5-44927F7440EF}"/>
              </a:ext>
            </a:extLst>
          </p:cNvPr>
          <p:cNvSpPr>
            <a:spLocks noGrp="1" noChangeArrowheads="1"/>
          </p:cNvSpPr>
          <p:nvPr>
            <p:ph idx="1"/>
          </p:nvPr>
        </p:nvSpPr>
        <p:spPr>
          <a:xfrm>
            <a:off x="2208213" y="3928841"/>
            <a:ext cx="7772400" cy="1003335"/>
          </a:xfrm>
        </p:spPr>
        <p:txBody>
          <a:bodyPr/>
          <a:lstStyle/>
          <a:p>
            <a:pPr marL="514350" indent="-514350" eaLnBrk="1" hangingPunct="1">
              <a:buFont typeface="+mj-lt"/>
              <a:buAutoNum type="arabicParenR" startAt="5"/>
            </a:pPr>
            <a:r>
              <a:rPr lang="en-GB" altLang="en-US" sz="2800" dirty="0">
                <a:latin typeface="Times New Roman" panose="02020603050405020304" pitchFamily="18" charset="0"/>
                <a:cs typeface="Times New Roman" panose="02020603050405020304" pitchFamily="18" charset="0"/>
              </a:rPr>
              <a:t>Evaluation Phase (The Wrap-up)</a:t>
            </a:r>
          </a:p>
          <a:p>
            <a:pPr eaLnBrk="1" hangingPunct="1"/>
            <a:endParaRPr lang="en-GB" altLang="en-US" sz="1600" dirty="0">
              <a:latin typeface="Times New Roman" panose="02020603050405020304" pitchFamily="18" charset="0"/>
              <a:cs typeface="Times New Roman" panose="02020603050405020304" pitchFamily="18" charset="0"/>
            </a:endParaRPr>
          </a:p>
        </p:txBody>
      </p:sp>
      <p:sp>
        <p:nvSpPr>
          <p:cNvPr id="87044" name="Text Box 4">
            <a:extLst>
              <a:ext uri="{FF2B5EF4-FFF2-40B4-BE49-F238E27FC236}">
                <a16:creationId xmlns:a16="http://schemas.microsoft.com/office/drawing/2014/main" xmlns="" id="{2EC875AF-5AE3-488A-8124-9FA57DFFD9AF}"/>
              </a:ext>
            </a:extLst>
          </p:cNvPr>
          <p:cNvSpPr txBox="1">
            <a:spLocks noChangeArrowheads="1"/>
          </p:cNvSpPr>
          <p:nvPr/>
        </p:nvSpPr>
        <p:spPr bwMode="auto">
          <a:xfrm>
            <a:off x="9131813" y="3265002"/>
            <a:ext cx="646113" cy="38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nSpc>
                <a:spcPct val="80000"/>
              </a:lnSpc>
              <a:spcBef>
                <a:spcPct val="50000"/>
              </a:spcBef>
            </a:pPr>
            <a:r>
              <a:rPr lang="en-GB" altLang="en-US" sz="2400" b="1" dirty="0">
                <a:latin typeface="Times New Roman" panose="02020603050405020304" pitchFamily="18" charset="0"/>
              </a:rPr>
              <a:t>DO</a:t>
            </a:r>
          </a:p>
        </p:txBody>
      </p:sp>
      <p:sp>
        <p:nvSpPr>
          <p:cNvPr id="87045" name="AutoShape 5">
            <a:extLst>
              <a:ext uri="{FF2B5EF4-FFF2-40B4-BE49-F238E27FC236}">
                <a16:creationId xmlns:a16="http://schemas.microsoft.com/office/drawing/2014/main" xmlns="" id="{9C0D95EC-64C3-4701-8E3F-F851DD3E194E}"/>
              </a:ext>
            </a:extLst>
          </p:cNvPr>
          <p:cNvSpPr>
            <a:spLocks/>
          </p:cNvSpPr>
          <p:nvPr/>
        </p:nvSpPr>
        <p:spPr bwMode="auto">
          <a:xfrm>
            <a:off x="8402638" y="1139408"/>
            <a:ext cx="425450" cy="1531938"/>
          </a:xfrm>
          <a:prstGeom prst="rightBrace">
            <a:avLst>
              <a:gd name="adj1" fmla="val 30006"/>
              <a:gd name="adj2" fmla="val 50000"/>
            </a:avLst>
          </a:prstGeom>
          <a:noFill/>
          <a:ln w="31750">
            <a:solidFill>
              <a:srgbClr val="8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a:endParaRPr lang="en-US" altLang="en-US" sz="2000" b="1">
              <a:latin typeface="Times New Roman" panose="02020603050405020304" pitchFamily="18" charset="0"/>
            </a:endParaRPr>
          </a:p>
        </p:txBody>
      </p:sp>
      <p:sp>
        <p:nvSpPr>
          <p:cNvPr id="87046" name="Text Box 6">
            <a:extLst>
              <a:ext uri="{FF2B5EF4-FFF2-40B4-BE49-F238E27FC236}">
                <a16:creationId xmlns:a16="http://schemas.microsoft.com/office/drawing/2014/main" xmlns="" id="{74D64D37-AE5D-4C67-AAE7-53BF02292D74}"/>
              </a:ext>
            </a:extLst>
          </p:cNvPr>
          <p:cNvSpPr txBox="1">
            <a:spLocks noChangeArrowheads="1"/>
          </p:cNvSpPr>
          <p:nvPr/>
        </p:nvSpPr>
        <p:spPr bwMode="auto">
          <a:xfrm>
            <a:off x="9036051" y="1753242"/>
            <a:ext cx="1366837" cy="38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nSpc>
                <a:spcPct val="80000"/>
              </a:lnSpc>
              <a:spcBef>
                <a:spcPct val="50000"/>
              </a:spcBef>
            </a:pPr>
            <a:r>
              <a:rPr lang="en-GB" altLang="en-US" sz="2400" b="1" dirty="0">
                <a:latin typeface="Times New Roman" panose="02020603050405020304" pitchFamily="18" charset="0"/>
              </a:rPr>
              <a:t>PLAN</a:t>
            </a:r>
          </a:p>
        </p:txBody>
      </p:sp>
      <p:sp>
        <p:nvSpPr>
          <p:cNvPr id="87047" name="Text Box 7">
            <a:extLst>
              <a:ext uri="{FF2B5EF4-FFF2-40B4-BE49-F238E27FC236}">
                <a16:creationId xmlns:a16="http://schemas.microsoft.com/office/drawing/2014/main" xmlns="" id="{973271E6-2B8A-4A43-A85F-983F774A47D5}"/>
              </a:ext>
            </a:extLst>
          </p:cNvPr>
          <p:cNvSpPr txBox="1">
            <a:spLocks noChangeArrowheads="1"/>
          </p:cNvSpPr>
          <p:nvPr/>
        </p:nvSpPr>
        <p:spPr bwMode="auto">
          <a:xfrm>
            <a:off x="9073356" y="4207611"/>
            <a:ext cx="1468438"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nSpc>
                <a:spcPct val="80000"/>
              </a:lnSpc>
              <a:spcBef>
                <a:spcPct val="50000"/>
              </a:spcBef>
            </a:pPr>
            <a:r>
              <a:rPr lang="en-GB" altLang="en-US" sz="2400" b="1" dirty="0">
                <a:latin typeface="Times New Roman" panose="02020603050405020304" pitchFamily="18" charset="0"/>
              </a:rPr>
              <a:t>REVIEW</a:t>
            </a:r>
          </a:p>
        </p:txBody>
      </p:sp>
      <p:sp>
        <p:nvSpPr>
          <p:cNvPr id="87048" name="Rectangle 8">
            <a:extLst>
              <a:ext uri="{FF2B5EF4-FFF2-40B4-BE49-F238E27FC236}">
                <a16:creationId xmlns:a16="http://schemas.microsoft.com/office/drawing/2014/main" xmlns="" id="{CB59CCBA-02D8-4C84-A543-307267CD649E}"/>
              </a:ext>
            </a:extLst>
          </p:cNvPr>
          <p:cNvSpPr>
            <a:spLocks noChangeArrowheads="1"/>
          </p:cNvSpPr>
          <p:nvPr/>
        </p:nvSpPr>
        <p:spPr bwMode="auto">
          <a:xfrm>
            <a:off x="2209800" y="1187827"/>
            <a:ext cx="7772400" cy="182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marL="514350" indent="-514350" eaLnBrk="1" hangingPunct="1">
              <a:spcBef>
                <a:spcPct val="20000"/>
              </a:spcBef>
              <a:buFont typeface="+mj-lt"/>
              <a:buAutoNum type="arabicParenR"/>
            </a:pPr>
            <a:r>
              <a:rPr lang="en-GB" altLang="en-US" sz="2800" dirty="0">
                <a:latin typeface="Times New Roman" panose="02020603050405020304" pitchFamily="18" charset="0"/>
              </a:rPr>
              <a:t>Conception Phase (The Idea)</a:t>
            </a:r>
          </a:p>
          <a:p>
            <a:pPr marL="514350" indent="-514350" eaLnBrk="1" hangingPunct="1">
              <a:spcBef>
                <a:spcPct val="20000"/>
              </a:spcBef>
              <a:buFont typeface="+mj-lt"/>
              <a:buAutoNum type="arabicParenR"/>
            </a:pPr>
            <a:r>
              <a:rPr lang="en-GB" altLang="en-US" sz="2800" dirty="0">
                <a:latin typeface="Times New Roman" panose="02020603050405020304" pitchFamily="18" charset="0"/>
              </a:rPr>
              <a:t>Definition Phase (The Plan)</a:t>
            </a:r>
          </a:p>
          <a:p>
            <a:pPr marL="514350" indent="-514350" eaLnBrk="1" hangingPunct="1">
              <a:spcBef>
                <a:spcPct val="20000"/>
              </a:spcBef>
              <a:buFont typeface="+mj-lt"/>
              <a:buAutoNum type="arabicParenR"/>
            </a:pPr>
            <a:r>
              <a:rPr lang="en-GB" altLang="en-US" sz="2800" dirty="0">
                <a:latin typeface="Times New Roman" panose="02020603050405020304" pitchFamily="18" charset="0"/>
              </a:rPr>
              <a:t>Initiation Phase (The Team) </a:t>
            </a:r>
          </a:p>
        </p:txBody>
      </p:sp>
      <p:sp>
        <p:nvSpPr>
          <p:cNvPr id="87049" name="Rectangle 9">
            <a:extLst>
              <a:ext uri="{FF2B5EF4-FFF2-40B4-BE49-F238E27FC236}">
                <a16:creationId xmlns:a16="http://schemas.microsoft.com/office/drawing/2014/main" xmlns="" id="{40B60E7D-0D00-4B55-B08C-B479900364C7}"/>
              </a:ext>
            </a:extLst>
          </p:cNvPr>
          <p:cNvSpPr>
            <a:spLocks noChangeArrowheads="1"/>
          </p:cNvSpPr>
          <p:nvPr/>
        </p:nvSpPr>
        <p:spPr bwMode="auto">
          <a:xfrm>
            <a:off x="2209800" y="3140453"/>
            <a:ext cx="7772400" cy="69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marL="514350" indent="-514350" eaLnBrk="1" hangingPunct="1">
              <a:spcBef>
                <a:spcPct val="20000"/>
              </a:spcBef>
              <a:buFont typeface="+mj-lt"/>
              <a:buAutoNum type="arabicParenR" startAt="4"/>
            </a:pPr>
            <a:r>
              <a:rPr lang="en-GB" altLang="en-US" sz="2800" dirty="0">
                <a:latin typeface="Times New Roman" panose="02020603050405020304" pitchFamily="18" charset="0"/>
              </a:rPr>
              <a:t>Implementation Phase (The Work)</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8414733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7048">
                                            <p:txEl>
                                              <p:pRg st="0" end="0"/>
                                            </p:txEl>
                                          </p:spTgt>
                                        </p:tgtEl>
                                        <p:attrNameLst>
                                          <p:attrName>style.visibility</p:attrName>
                                        </p:attrNameLst>
                                      </p:cBhvr>
                                      <p:to>
                                        <p:strVal val="visible"/>
                                      </p:to>
                                    </p:set>
                                    <p:animEffect transition="in" filter="dissolve">
                                      <p:cBhvr>
                                        <p:cTn id="7" dur="500"/>
                                        <p:tgtEl>
                                          <p:spTgt spid="8704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7048">
                                            <p:txEl>
                                              <p:pRg st="1" end="1"/>
                                            </p:txEl>
                                          </p:spTgt>
                                        </p:tgtEl>
                                        <p:attrNameLst>
                                          <p:attrName>style.visibility</p:attrName>
                                        </p:attrNameLst>
                                      </p:cBhvr>
                                      <p:to>
                                        <p:strVal val="visible"/>
                                      </p:to>
                                    </p:set>
                                    <p:animEffect transition="in" filter="dissolve">
                                      <p:cBhvr>
                                        <p:cTn id="12" dur="500"/>
                                        <p:tgtEl>
                                          <p:spTgt spid="8704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7048">
                                            <p:txEl>
                                              <p:pRg st="2" end="2"/>
                                            </p:txEl>
                                          </p:spTgt>
                                        </p:tgtEl>
                                        <p:attrNameLst>
                                          <p:attrName>style.visibility</p:attrName>
                                        </p:attrNameLst>
                                      </p:cBhvr>
                                      <p:to>
                                        <p:strVal val="visible"/>
                                      </p:to>
                                    </p:set>
                                    <p:animEffect transition="in" filter="dissolve">
                                      <p:cBhvr>
                                        <p:cTn id="17" dur="500"/>
                                        <p:tgtEl>
                                          <p:spTgt spid="87048">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7045"/>
                                        </p:tgtEl>
                                        <p:attrNameLst>
                                          <p:attrName>style.visibility</p:attrName>
                                        </p:attrNameLst>
                                      </p:cBhvr>
                                      <p:to>
                                        <p:strVal val="visible"/>
                                      </p:to>
                                    </p:set>
                                    <p:animEffect transition="in" filter="dissolve">
                                      <p:cBhvr>
                                        <p:cTn id="22" dur="500"/>
                                        <p:tgtEl>
                                          <p:spTgt spid="87045"/>
                                        </p:tgtEl>
                                      </p:cBhvr>
                                    </p:animEffect>
                                  </p:childTnLst>
                                </p:cTn>
                              </p:par>
                            </p:childTnLst>
                          </p:cTn>
                        </p:par>
                        <p:par>
                          <p:cTn id="23" fill="hold" nodeType="afterGroup">
                            <p:stCondLst>
                              <p:cond delay="500"/>
                            </p:stCondLst>
                            <p:childTnLst>
                              <p:par>
                                <p:cTn id="24" presetID="9" presetClass="entr" presetSubtype="0" fill="hold" grpId="0" nodeType="afterEffect">
                                  <p:stCondLst>
                                    <p:cond delay="0"/>
                                  </p:stCondLst>
                                  <p:childTnLst>
                                    <p:set>
                                      <p:cBhvr>
                                        <p:cTn id="25" dur="1" fill="hold">
                                          <p:stCondLst>
                                            <p:cond delay="0"/>
                                          </p:stCondLst>
                                        </p:cTn>
                                        <p:tgtEl>
                                          <p:spTgt spid="87046"/>
                                        </p:tgtEl>
                                        <p:attrNameLst>
                                          <p:attrName>style.visibility</p:attrName>
                                        </p:attrNameLst>
                                      </p:cBhvr>
                                      <p:to>
                                        <p:strVal val="visible"/>
                                      </p:to>
                                    </p:set>
                                    <p:animEffect transition="in" filter="dissolve">
                                      <p:cBhvr>
                                        <p:cTn id="26" dur="500"/>
                                        <p:tgtEl>
                                          <p:spTgt spid="87046"/>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87049">
                                            <p:txEl>
                                              <p:pRg st="0" end="0"/>
                                            </p:txEl>
                                          </p:spTgt>
                                        </p:tgtEl>
                                        <p:attrNameLst>
                                          <p:attrName>style.visibility</p:attrName>
                                        </p:attrNameLst>
                                      </p:cBhvr>
                                      <p:to>
                                        <p:strVal val="visible"/>
                                      </p:to>
                                    </p:set>
                                    <p:animEffect transition="in" filter="dissolve">
                                      <p:cBhvr>
                                        <p:cTn id="31" dur="500"/>
                                        <p:tgtEl>
                                          <p:spTgt spid="87049">
                                            <p:txEl>
                                              <p:pRg st="0" end="0"/>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87044"/>
                                        </p:tgtEl>
                                        <p:attrNameLst>
                                          <p:attrName>style.visibility</p:attrName>
                                        </p:attrNameLst>
                                      </p:cBhvr>
                                      <p:to>
                                        <p:strVal val="visible"/>
                                      </p:to>
                                    </p:set>
                                    <p:animEffect transition="in" filter="dissolve">
                                      <p:cBhvr>
                                        <p:cTn id="36" dur="500"/>
                                        <p:tgtEl>
                                          <p:spTgt spid="87044"/>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87043">
                                            <p:txEl>
                                              <p:pRg st="0" end="0"/>
                                            </p:txEl>
                                          </p:spTgt>
                                        </p:tgtEl>
                                        <p:attrNameLst>
                                          <p:attrName>style.visibility</p:attrName>
                                        </p:attrNameLst>
                                      </p:cBhvr>
                                      <p:to>
                                        <p:strVal val="visible"/>
                                      </p:to>
                                    </p:set>
                                    <p:animEffect transition="in" filter="dissolve">
                                      <p:cBhvr>
                                        <p:cTn id="41" dur="500"/>
                                        <p:tgtEl>
                                          <p:spTgt spid="87043">
                                            <p:txEl>
                                              <p:pRg st="0" end="0"/>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87047"/>
                                        </p:tgtEl>
                                        <p:attrNameLst>
                                          <p:attrName>style.visibility</p:attrName>
                                        </p:attrNameLst>
                                      </p:cBhvr>
                                      <p:to>
                                        <p:strVal val="visible"/>
                                      </p:to>
                                    </p:set>
                                    <p:animEffect transition="in" filter="dissolve">
                                      <p:cBhvr>
                                        <p:cTn id="46" dur="500"/>
                                        <p:tgtEl>
                                          <p:spTgt spid="870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build="p" autoUpdateAnimBg="0"/>
      <p:bldP spid="87044" grpId="0" autoUpdateAnimBg="0"/>
      <p:bldP spid="87045" grpId="0" animBg="1" autoUpdateAnimBg="0"/>
      <p:bldP spid="87046" grpId="0" autoUpdateAnimBg="0"/>
      <p:bldP spid="87047" grpId="0" autoUpdateAnimBg="0"/>
      <p:bldP spid="87048" grpId="0" build="p" autoUpdateAnimBg="0"/>
      <p:bldP spid="87049"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p:txBody>
          <a:bodyPr>
            <a:normAutofit lnSpcReduction="10000"/>
          </a:bodyPr>
          <a:lstStyle/>
          <a:p>
            <a:pPr eaLnBrk="1" hangingPunct="1"/>
            <a:r>
              <a:rPr lang="en-US" sz="2400" dirty="0"/>
              <a:t>Diverse project management tools and methodologies prevail in the different project cycle phases. Let’s take a closer look at </a:t>
            </a:r>
            <a:r>
              <a:rPr lang="en-US" sz="2400" b="1" dirty="0"/>
              <a:t>what’s important</a:t>
            </a:r>
            <a:r>
              <a:rPr lang="en-US" sz="2400" dirty="0"/>
              <a:t> in each one of these stages: </a:t>
            </a:r>
          </a:p>
          <a:p>
            <a:pPr eaLnBrk="1" hangingPunct="1"/>
            <a:endParaRPr lang="en-US" sz="2400" dirty="0"/>
          </a:p>
          <a:p>
            <a:pPr eaLnBrk="1" hangingPunct="1"/>
            <a:r>
              <a:rPr lang="en-US" sz="2400" b="1" dirty="0"/>
              <a:t>1) Initiation</a:t>
            </a:r>
            <a:endParaRPr lang="en-US" sz="2400" dirty="0"/>
          </a:p>
          <a:p>
            <a:pPr marL="0" indent="0">
              <a:buNone/>
            </a:pPr>
            <a:endParaRPr lang="en-US" sz="2400" dirty="0"/>
          </a:p>
          <a:p>
            <a:pPr marL="0" indent="0">
              <a:buNone/>
            </a:pPr>
            <a:r>
              <a:rPr lang="en-US" sz="2400" dirty="0"/>
              <a:t>In this first stage, the scope of the project is defined along with the approach to be taken to deliver the desired outputs. The project manager is appointed and in turn, he selects the team members based on their skills and experience. </a:t>
            </a:r>
          </a:p>
        </p:txBody>
      </p:sp>
      <p:sp>
        <p:nvSpPr>
          <p:cNvPr id="5123" name="Title 3"/>
          <p:cNvSpPr>
            <a:spLocks noGrp="1"/>
          </p:cNvSpPr>
          <p:nvPr>
            <p:ph type="title"/>
          </p:nvPr>
        </p:nvSpPr>
        <p:spPr/>
        <p:txBody>
          <a:bodyPr/>
          <a:lstStyle/>
          <a:p>
            <a:pPr eaLnBrk="1" hangingPunct="1"/>
            <a:r>
              <a:rPr lang="en-US" b="1" smtClean="0"/>
              <a:t>Project Life cycle phases</a:t>
            </a:r>
          </a:p>
        </p:txBody>
      </p:sp>
    </p:spTree>
    <p:extLst>
      <p:ext uri="{BB962C8B-B14F-4D97-AF65-F5344CB8AC3E}">
        <p14:creationId xmlns:p14="http://schemas.microsoft.com/office/powerpoint/2010/main" val="3994130431"/>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Celestial</Template>
  <TotalTime>81</TotalTime>
  <Words>1347</Words>
  <Application>Microsoft Office PowerPoint</Application>
  <PresentationFormat>Widescreen</PresentationFormat>
  <Paragraphs>150</Paragraphs>
  <Slides>25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ＭＳ Ｐゴシック</vt:lpstr>
      <vt:lpstr>Arial</vt:lpstr>
      <vt:lpstr>Calibri</vt:lpstr>
      <vt:lpstr>Calibri Light</vt:lpstr>
      <vt:lpstr>Times New Roman</vt:lpstr>
      <vt:lpstr>Celestial</vt:lpstr>
      <vt:lpstr>  Project Life Cycle</vt:lpstr>
      <vt:lpstr>Why do so many projects fail to meet expectations? </vt:lpstr>
      <vt:lpstr>Why do so many projects fail to meet expectations?</vt:lpstr>
      <vt:lpstr>Remember</vt:lpstr>
      <vt:lpstr>The project manager’s adage </vt:lpstr>
      <vt:lpstr>Project Life Cycle</vt:lpstr>
      <vt:lpstr>Project life cycle    </vt:lpstr>
      <vt:lpstr>Project Life Cycle</vt:lpstr>
      <vt:lpstr>Project Life cycle phases</vt:lpstr>
      <vt:lpstr>Project Life cycle phases</vt:lpstr>
      <vt:lpstr>PowerPoint Presentation</vt:lpstr>
      <vt:lpstr>PowerPoint Presentation</vt:lpstr>
      <vt:lpstr>PowerPoint Presentation</vt:lpstr>
      <vt:lpstr>Project Life cycle phases</vt:lpstr>
      <vt:lpstr>Project Life cycle phases</vt:lpstr>
      <vt:lpstr> Planning allows to: </vt:lpstr>
      <vt:lpstr>1. Conception phase</vt:lpstr>
      <vt:lpstr>2. Definition phase</vt:lpstr>
      <vt:lpstr>3. Initiation phase</vt:lpstr>
      <vt:lpstr>4. Implementation phase</vt:lpstr>
      <vt:lpstr>5. Evaluation phase</vt:lpstr>
      <vt:lpstr>Project cycle management (PCM)</vt:lpstr>
      <vt:lpstr>PCM is result based</vt:lpstr>
      <vt:lpstr>PCM helps to ensure that</vt:lpstr>
      <vt:lpstr>Fun with Dilbert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  Project Life Cycle</dc:title>
  <dc:creator>RAM RAM</dc:creator>
  <cp:lastModifiedBy>DIU</cp:lastModifiedBy>
  <cp:revision>11</cp:revision>
  <dcterms:created xsi:type="dcterms:W3CDTF">2017-09-16T14:15:18Z</dcterms:created>
  <dcterms:modified xsi:type="dcterms:W3CDTF">2023-05-07T05:53:00Z</dcterms:modified>
</cp:coreProperties>
</file>