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5/25/2020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Sample Case: Chapter 2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870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138616"/>
            <a:ext cx="8534400" cy="1886465"/>
          </a:xfrm>
        </p:spPr>
        <p:txBody>
          <a:bodyPr>
            <a:normAutofit/>
          </a:bodyPr>
          <a:lstStyle/>
          <a:p>
            <a:r>
              <a:rPr lang="en-US" sz="2000" dirty="0" smtClean="0"/>
              <a:t>Solution: Step 1: This is an specific offer.</a:t>
            </a:r>
            <a:br>
              <a:rPr lang="en-US" sz="2000" dirty="0" smtClean="0"/>
            </a:br>
            <a:r>
              <a:rPr lang="en-US" sz="2000" dirty="0"/>
              <a:t> </a:t>
            </a:r>
            <a:r>
              <a:rPr lang="en-US" sz="2000" dirty="0" smtClean="0"/>
              <a:t>                  Step 2: Mr. </a:t>
            </a:r>
            <a:r>
              <a:rPr lang="en-US" sz="2000" dirty="0" err="1" smtClean="0"/>
              <a:t>Shujon</a:t>
            </a:r>
            <a:r>
              <a:rPr lang="en-US" sz="2000" dirty="0" smtClean="0"/>
              <a:t> has made his offer </a:t>
            </a:r>
            <a:r>
              <a:rPr lang="en-US" sz="2000" dirty="0" err="1" smtClean="0"/>
              <a:t>specificly</a:t>
            </a:r>
            <a:r>
              <a:rPr lang="en-US" sz="2000" dirty="0" smtClean="0"/>
              <a:t>  and expressly to </a:t>
            </a:r>
            <a:r>
              <a:rPr lang="en-US" sz="2000" dirty="0" err="1" smtClean="0"/>
              <a:t>Mr</a:t>
            </a:r>
            <a:r>
              <a:rPr lang="en-US" sz="2000" dirty="0" smtClean="0"/>
              <a:t> </a:t>
            </a:r>
            <a:r>
              <a:rPr lang="en-US" sz="2000" dirty="0" err="1" smtClean="0"/>
              <a:t>Faysal.That’s</a:t>
            </a:r>
            <a:r>
              <a:rPr lang="en-US" sz="2000" dirty="0" smtClean="0"/>
              <a:t> why it is a specific offer.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Mr</a:t>
            </a:r>
            <a:r>
              <a:rPr lang="en-US" dirty="0" smtClean="0"/>
              <a:t>  </a:t>
            </a:r>
            <a:r>
              <a:rPr lang="en-US" dirty="0" err="1" smtClean="0"/>
              <a:t>Shujon</a:t>
            </a:r>
            <a:r>
              <a:rPr lang="en-US" dirty="0" smtClean="0"/>
              <a:t> offers to sell his motor car to </a:t>
            </a:r>
            <a:r>
              <a:rPr lang="en-US" dirty="0" err="1" smtClean="0"/>
              <a:t>Faysal</a:t>
            </a:r>
            <a:r>
              <a:rPr lang="en-US" dirty="0" smtClean="0"/>
              <a:t> at the price of </a:t>
            </a:r>
            <a:r>
              <a:rPr lang="en-US" dirty="0" err="1" smtClean="0"/>
              <a:t>t.k</a:t>
            </a:r>
            <a:r>
              <a:rPr lang="en-US" dirty="0" smtClean="0"/>
              <a:t> 500000.What type of offer is this? Specific or general? Why? Show your judgment.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90186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</TotalTime>
  <Words>48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Sample Case: Chapter 2</vt:lpstr>
      <vt:lpstr>Solution: Step 1: This is an specific offer.                    Step 2: Mr. Shujon has made his offer specificly  and expressly to Mr Faysal.That’s why it is a specific offer.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Case: Chapter 2</dc:title>
  <dc:creator>Lenovo</dc:creator>
  <cp:lastModifiedBy>Lenovo</cp:lastModifiedBy>
  <cp:revision>2</cp:revision>
  <dcterms:created xsi:type="dcterms:W3CDTF">2020-05-25T14:20:09Z</dcterms:created>
  <dcterms:modified xsi:type="dcterms:W3CDTF">2020-05-25T14:30:23Z</dcterms:modified>
</cp:coreProperties>
</file>