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Sample Case: Chapter 4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34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Haider</a:t>
            </a:r>
            <a:r>
              <a:rPr lang="en-US" dirty="0" smtClean="0"/>
              <a:t> engages </a:t>
            </a:r>
            <a:r>
              <a:rPr lang="en-US" dirty="0" err="1" smtClean="0"/>
              <a:t>Quddus</a:t>
            </a:r>
            <a:r>
              <a:rPr lang="en-US" dirty="0" smtClean="0"/>
              <a:t> as a Clerk in his office for tk.2000 a </a:t>
            </a:r>
            <a:r>
              <a:rPr lang="en-US" dirty="0" err="1" smtClean="0"/>
              <a:t>month.If</a:t>
            </a:r>
            <a:r>
              <a:rPr lang="en-US" dirty="0" smtClean="0"/>
              <a:t> the monthly wages is the consideration for </a:t>
            </a:r>
            <a:r>
              <a:rPr lang="en-US" dirty="0" err="1" smtClean="0"/>
              <a:t>Quddus</a:t>
            </a:r>
            <a:r>
              <a:rPr lang="en-US" dirty="0" smtClean="0"/>
              <a:t>, what should be the consideration for </a:t>
            </a:r>
            <a:r>
              <a:rPr lang="en-US" dirty="0" err="1" smtClean="0"/>
              <a:t>Haider?Why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Solution: Step1: Service of </a:t>
            </a:r>
            <a:r>
              <a:rPr lang="en-US" dirty="0" err="1" smtClean="0"/>
              <a:t>Quddus</a:t>
            </a:r>
            <a:r>
              <a:rPr lang="en-US" dirty="0" smtClean="0"/>
              <a:t> constitute the consideration received by </a:t>
            </a:r>
            <a:r>
              <a:rPr lang="en-US" dirty="0" err="1" smtClean="0"/>
              <a:t>Haider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Step 2: Not only money but also the service can be the consideration against money.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Step 3: When at the desire of the promisor, the </a:t>
            </a:r>
            <a:r>
              <a:rPr lang="en-US" dirty="0" err="1" smtClean="0"/>
              <a:t>promisee</a:t>
            </a:r>
            <a:r>
              <a:rPr lang="en-US" dirty="0" smtClean="0"/>
              <a:t> has done </a:t>
            </a:r>
            <a:r>
              <a:rPr lang="en-US" dirty="0" err="1" smtClean="0"/>
              <a:t>something,such</a:t>
            </a:r>
            <a:r>
              <a:rPr lang="en-US" dirty="0" smtClean="0"/>
              <a:t> act is called consideration.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3005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89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Sample Case: Chapter 4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Case: Chapter 4</dc:title>
  <dc:creator>Lenovo</dc:creator>
  <cp:lastModifiedBy>Lenovo</cp:lastModifiedBy>
  <cp:revision>2</cp:revision>
  <dcterms:created xsi:type="dcterms:W3CDTF">2020-05-25T14:39:23Z</dcterms:created>
  <dcterms:modified xsi:type="dcterms:W3CDTF">2020-05-25T14:58:47Z</dcterms:modified>
</cp:coreProperties>
</file>