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Sample Case: Chapter 5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004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Case: </a:t>
            </a:r>
            <a:r>
              <a:rPr lang="en-US" dirty="0" err="1" smtClean="0"/>
              <a:t>Mr.Rashid</a:t>
            </a:r>
            <a:r>
              <a:rPr lang="en-US" dirty="0"/>
              <a:t> </a:t>
            </a:r>
            <a:r>
              <a:rPr lang="en-US" dirty="0" smtClean="0"/>
              <a:t>has made an agreement wit </a:t>
            </a:r>
            <a:r>
              <a:rPr lang="en-US" dirty="0" err="1" smtClean="0"/>
              <a:t>Basir</a:t>
            </a:r>
            <a:r>
              <a:rPr lang="en-US" dirty="0" smtClean="0"/>
              <a:t> to restrain the marriage of an adult </a:t>
            </a:r>
            <a:r>
              <a:rPr lang="en-US" dirty="0" err="1" smtClean="0"/>
              <a:t>couple.What</a:t>
            </a:r>
            <a:r>
              <a:rPr lang="en-US" dirty="0" smtClean="0"/>
              <a:t> type of agreement is </a:t>
            </a:r>
            <a:r>
              <a:rPr lang="en-US" dirty="0" err="1" smtClean="0"/>
              <a:t>this?Valid</a:t>
            </a:r>
            <a:r>
              <a:rPr lang="en-US" dirty="0" smtClean="0"/>
              <a:t> or </a:t>
            </a:r>
            <a:r>
              <a:rPr lang="en-US" dirty="0" err="1" smtClean="0"/>
              <a:t>void?Why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Solution: Step 1: This is a void agreement.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Step 2: Every agreement in restraint of the marriage of any person, other than a minor, is void.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414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</TotalTime>
  <Words>64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Sample Case: Chapter 5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Case: Chapter 5</dc:title>
  <dc:creator>Lenovo</dc:creator>
  <cp:lastModifiedBy>Lenovo</cp:lastModifiedBy>
  <cp:revision>2</cp:revision>
  <dcterms:created xsi:type="dcterms:W3CDTF">2020-05-25T14:59:36Z</dcterms:created>
  <dcterms:modified xsi:type="dcterms:W3CDTF">2020-05-25T15:30:37Z</dcterms:modified>
</cp:coreProperties>
</file>