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Sample Case: Chapter 6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8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</a:t>
            </a:r>
            <a:r>
              <a:rPr lang="en-US" dirty="0" err="1" smtClean="0"/>
              <a:t>Patlu,aged</a:t>
            </a:r>
            <a:r>
              <a:rPr lang="en-US" dirty="0" smtClean="0"/>
              <a:t> 16 years, sold his house  to </a:t>
            </a:r>
            <a:r>
              <a:rPr lang="en-US" dirty="0" err="1" smtClean="0"/>
              <a:t>Mr</a:t>
            </a:r>
            <a:r>
              <a:rPr lang="en-US" dirty="0" smtClean="0"/>
              <a:t> Jamil at tk.200000 worth tk.500000.After someday </a:t>
            </a:r>
            <a:r>
              <a:rPr lang="en-US" dirty="0" err="1" smtClean="0"/>
              <a:t>Patlu</a:t>
            </a:r>
            <a:r>
              <a:rPr lang="en-US" dirty="0" smtClean="0"/>
              <a:t> wants to withdraw his </a:t>
            </a:r>
            <a:r>
              <a:rPr lang="en-US" dirty="0" err="1" smtClean="0"/>
              <a:t>agreement.Is</a:t>
            </a:r>
            <a:r>
              <a:rPr lang="en-US" dirty="0" smtClean="0"/>
              <a:t> it possible to </a:t>
            </a:r>
            <a:r>
              <a:rPr lang="en-US" dirty="0" err="1" smtClean="0"/>
              <a:t>Patlu</a:t>
            </a:r>
            <a:r>
              <a:rPr lang="en-US" dirty="0" smtClean="0"/>
              <a:t> to recover his house?</a:t>
            </a:r>
          </a:p>
          <a:p>
            <a:endParaRPr lang="en-US" dirty="0"/>
          </a:p>
          <a:p>
            <a:r>
              <a:rPr lang="en-US" dirty="0" smtClean="0"/>
              <a:t>Solution: Step 1: Yes, it is possible for </a:t>
            </a:r>
            <a:r>
              <a:rPr lang="en-US" dirty="0" err="1" smtClean="0"/>
              <a:t>Patlu</a:t>
            </a:r>
            <a:r>
              <a:rPr lang="en-US" dirty="0" smtClean="0"/>
              <a:t> to recover his house.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Step 2: </a:t>
            </a:r>
            <a:r>
              <a:rPr lang="en-US" dirty="0" err="1" smtClean="0"/>
              <a:t>Patlu</a:t>
            </a:r>
            <a:r>
              <a:rPr lang="en-US" dirty="0" smtClean="0"/>
              <a:t> is under 18,who is considered as minor.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Step 3: As we know, Minors agreements are </a:t>
            </a:r>
            <a:r>
              <a:rPr lang="en-US" dirty="0" err="1" smtClean="0"/>
              <a:t>void.So</a:t>
            </a:r>
            <a:r>
              <a:rPr lang="en-US" dirty="0" smtClean="0"/>
              <a:t> </a:t>
            </a:r>
            <a:r>
              <a:rPr lang="en-US" dirty="0" err="1" smtClean="0"/>
              <a:t>Patlu</a:t>
            </a:r>
            <a:r>
              <a:rPr lang="en-US" dirty="0" smtClean="0"/>
              <a:t> can recover the house from </a:t>
            </a:r>
            <a:r>
              <a:rPr lang="en-US" err="1" smtClean="0"/>
              <a:t>Mr</a:t>
            </a:r>
            <a:r>
              <a:rPr lang="en-US" smtClean="0"/>
              <a:t>. Jamil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079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</TotalTime>
  <Words>89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Sample Case: Chapter 6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Case: Chapter 6</dc:title>
  <dc:creator>Lenovo</dc:creator>
  <cp:lastModifiedBy>Lenovo</cp:lastModifiedBy>
  <cp:revision>2</cp:revision>
  <dcterms:created xsi:type="dcterms:W3CDTF">2020-05-25T15:31:24Z</dcterms:created>
  <dcterms:modified xsi:type="dcterms:W3CDTF">2020-05-25T15:45:27Z</dcterms:modified>
</cp:coreProperties>
</file>