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Legality of object and Consideration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5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6.If the court regard it as opposed to public policy:</a:t>
            </a:r>
          </a:p>
          <a:p>
            <a:pPr marL="0" indent="0">
              <a:buNone/>
            </a:pPr>
            <a:r>
              <a:rPr lang="en-US" sz="3600" dirty="0" smtClean="0"/>
              <a:t>An agreement which is injurious to the public or against the interest of the society is said to be opposed to public policy.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996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Ex: A man who knowingly let out his house for </a:t>
            </a:r>
            <a:r>
              <a:rPr lang="en-US" sz="3600" smtClean="0"/>
              <a:t>keeping people </a:t>
            </a:r>
            <a:r>
              <a:rPr lang="en-US" sz="3600" dirty="0" smtClean="0"/>
              <a:t>who </a:t>
            </a:r>
            <a:r>
              <a:rPr lang="en-US" sz="3600" smtClean="0"/>
              <a:t>are kidnapped.</a:t>
            </a:r>
            <a:endParaRPr lang="en-US" sz="360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123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the object or the consideration is unlawful, the agreement will not be enforced by the court.</a:t>
            </a:r>
          </a:p>
          <a:p>
            <a:r>
              <a:rPr lang="en-US" sz="3600" dirty="0" smtClean="0"/>
              <a:t>Here the “Object” means the purpose of the agreement.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519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Unlawful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According to section 23 of the Act the consideration and the object of an agreement are unlawful in the following cases: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815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1.If it is forbidden by </a:t>
            </a:r>
            <a:r>
              <a:rPr lang="en-US" sz="3600" dirty="0" err="1" smtClean="0"/>
              <a:t>Law:If</a:t>
            </a:r>
            <a:r>
              <a:rPr lang="en-US" sz="3600" dirty="0" smtClean="0"/>
              <a:t> the object </a:t>
            </a:r>
          </a:p>
          <a:p>
            <a:pPr marL="0" indent="0">
              <a:buNone/>
            </a:pPr>
            <a:r>
              <a:rPr lang="en-US" sz="3600" dirty="0" smtClean="0"/>
              <a:t>Or consideration of an agreement are forbidden by law, the agreement is void.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Ex: The agreement between two parties to kill someone.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326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2.If it is of such a nature </a:t>
            </a:r>
            <a:r>
              <a:rPr lang="en-US" sz="3600" dirty="0" err="1" smtClean="0"/>
              <a:t>that,if</a:t>
            </a:r>
            <a:r>
              <a:rPr lang="en-US" sz="3600" dirty="0" smtClean="0"/>
              <a:t> permitted, it would defeat the provision of any law:</a:t>
            </a:r>
          </a:p>
          <a:p>
            <a:pPr marL="0" indent="0">
              <a:buNone/>
            </a:pPr>
            <a:r>
              <a:rPr lang="en-US" sz="3600" dirty="0" smtClean="0"/>
              <a:t>If the object or </a:t>
            </a:r>
            <a:r>
              <a:rPr lang="en-US" sz="3600" dirty="0" err="1" smtClean="0"/>
              <a:t>considerationindirectly</a:t>
            </a:r>
            <a:r>
              <a:rPr lang="en-US" sz="3600" dirty="0" smtClean="0"/>
              <a:t> lead to a violation of the </a:t>
            </a:r>
            <a:r>
              <a:rPr lang="en-US" sz="3600" dirty="0" err="1" smtClean="0"/>
              <a:t>law,the</a:t>
            </a:r>
            <a:r>
              <a:rPr lang="en-US" sz="3600" dirty="0" smtClean="0"/>
              <a:t> agreement is void.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160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Ex: To reduce the Municipal tax if the Landlord entered into the agreement with the tenant that 1/3 of his rent is considered as service charge to defraud the municipal </a:t>
            </a:r>
            <a:r>
              <a:rPr lang="en-US" sz="3600" dirty="0" err="1" smtClean="0"/>
              <a:t>authority.In</a:t>
            </a:r>
            <a:r>
              <a:rPr lang="en-US" sz="3600" dirty="0" smtClean="0"/>
              <a:t> that case if the landlord suit a file against the tenant to recover the service </a:t>
            </a:r>
            <a:r>
              <a:rPr lang="en-US" sz="3600" dirty="0" err="1" smtClean="0"/>
              <a:t>charge,it</a:t>
            </a:r>
            <a:r>
              <a:rPr lang="en-US" sz="3600" dirty="0" smtClean="0"/>
              <a:t> will be treated as void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819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3.If it is fraudulent: An agreement whose Object is to defraud others is void.</a:t>
            </a:r>
          </a:p>
          <a:p>
            <a:pPr marL="0" indent="0">
              <a:buNone/>
            </a:pPr>
            <a:r>
              <a:rPr lang="en-US" sz="3600" dirty="0" smtClean="0"/>
              <a:t>Ex: A,B and C enter into an agreement for the division among them by fraud. The agreement is void.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7713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4.If it involves or implies injury to the person or property of </a:t>
            </a:r>
            <a:r>
              <a:rPr lang="en-US" sz="3600" dirty="0" err="1" smtClean="0"/>
              <a:t>another:This</a:t>
            </a:r>
            <a:r>
              <a:rPr lang="en-US" sz="3600" dirty="0" smtClean="0"/>
              <a:t> type of agreements are void agreement.</a:t>
            </a:r>
          </a:p>
          <a:p>
            <a:pPr marL="0" indent="0">
              <a:buNone/>
            </a:pPr>
            <a:r>
              <a:rPr lang="en-US" sz="3600" dirty="0" err="1" smtClean="0"/>
              <a:t>Ex:An</a:t>
            </a:r>
            <a:r>
              <a:rPr lang="en-US" sz="3600" dirty="0" smtClean="0"/>
              <a:t> agreement by which a debtor promised to do manual </a:t>
            </a:r>
            <a:r>
              <a:rPr lang="en-US" sz="3600" dirty="0" err="1" smtClean="0"/>
              <a:t>labour</a:t>
            </a:r>
            <a:r>
              <a:rPr lang="en-US" sz="3600" dirty="0" smtClean="0"/>
              <a:t> for the creditor so long as the debt was not repaid in </a:t>
            </a:r>
            <a:r>
              <a:rPr lang="en-US" sz="3600" dirty="0" err="1" smtClean="0"/>
              <a:t>full,is</a:t>
            </a:r>
            <a:r>
              <a:rPr lang="en-US" sz="3600" dirty="0" smtClean="0"/>
              <a:t> a </a:t>
            </a:r>
            <a:r>
              <a:rPr lang="en-US" sz="3600" smtClean="0"/>
              <a:t>void agreement.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674678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5.If the court regard it as immoral:</a:t>
            </a:r>
          </a:p>
          <a:p>
            <a:pPr marL="0" indent="0">
              <a:buNone/>
            </a:pPr>
            <a:r>
              <a:rPr lang="en-US" sz="3600" dirty="0" smtClean="0"/>
              <a:t>An agreement whose object is immoral or where the consideration is </a:t>
            </a:r>
            <a:r>
              <a:rPr lang="en-US" sz="3600" dirty="0" err="1" smtClean="0"/>
              <a:t>immoral,is</a:t>
            </a:r>
            <a:r>
              <a:rPr lang="en-US" sz="3600" dirty="0" smtClean="0"/>
              <a:t> void.</a:t>
            </a:r>
          </a:p>
          <a:p>
            <a:pPr marL="0" indent="0">
              <a:buNone/>
            </a:pPr>
            <a:r>
              <a:rPr lang="en-US" sz="3600" dirty="0" smtClean="0"/>
              <a:t>Ex: A man who knowingly let out his house for keeping stolen goods.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67879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359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Legality of object and Consideration </vt:lpstr>
      <vt:lpstr>Definition</vt:lpstr>
      <vt:lpstr>Unlawful Agreement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Legality of object and Consideration</dc:title>
  <dc:creator>Lenovo</dc:creator>
  <cp:lastModifiedBy>Lenovo</cp:lastModifiedBy>
  <cp:revision>8</cp:revision>
  <dcterms:created xsi:type="dcterms:W3CDTF">2020-04-22T11:58:42Z</dcterms:created>
  <dcterms:modified xsi:type="dcterms:W3CDTF">2020-04-22T13:16:23Z</dcterms:modified>
</cp:coreProperties>
</file>