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4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7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4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0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6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2D81-5FD4-44D7-88DE-F93FB78BBA4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7240-8802-4509-930D-D5B1C187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8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Contingent Contract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3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sz="3600" dirty="0" smtClean="0"/>
              <a:t>The happening of an event within a fixed time:</a:t>
            </a:r>
          </a:p>
          <a:p>
            <a:pPr algn="just"/>
            <a:r>
              <a:rPr lang="en-US" sz="3600" dirty="0" smtClean="0"/>
              <a:t>The contract is contingent contract if the event will happen within a fixed </a:t>
            </a:r>
            <a:r>
              <a:rPr lang="en-US" sz="3600" dirty="0" err="1" smtClean="0"/>
              <a:t>time.It</a:t>
            </a:r>
            <a:r>
              <a:rPr lang="en-US" sz="3600" dirty="0" smtClean="0"/>
              <a:t> becomes void at the expiration of the fixed time.</a:t>
            </a:r>
          </a:p>
          <a:p>
            <a:pPr algn="just"/>
            <a:r>
              <a:rPr lang="en-US" sz="3600" dirty="0" smtClean="0"/>
              <a:t>The contract is contingent contract if the event will not happen within a fixed time. It becomes void at the expiration of the fixed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128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/>
              <a:t>Examples:</a:t>
            </a:r>
          </a:p>
          <a:p>
            <a:pPr marL="0" indent="0" algn="just">
              <a:buNone/>
            </a:pPr>
            <a:r>
              <a:rPr lang="en-US" sz="3600" dirty="0" smtClean="0"/>
              <a:t>a. Rohan promises to pay Keya tk. 50000 if a certain ship return within a year. The contract may be enforced if the ship return within the year and becomes void if the ship is burnt within the year.</a:t>
            </a:r>
          </a:p>
          <a:p>
            <a:pPr marL="0" indent="0" algn="just">
              <a:buNone/>
            </a:pPr>
            <a:r>
              <a:rPr lang="en-US" sz="3600" dirty="0" smtClean="0"/>
              <a:t>b.</a:t>
            </a:r>
            <a:r>
              <a:rPr lang="en-US" sz="3600" dirty="0" smtClean="0"/>
              <a:t> Rohan promises to pay Keya tk. 50000 if a certain ship does not return within a year. The contract may be enforced if the ship does not return within the year.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226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5.Impossible event:</a:t>
            </a:r>
          </a:p>
          <a:p>
            <a:pPr marL="0" indent="0" algn="just">
              <a:buNone/>
            </a:pPr>
            <a:r>
              <a:rPr lang="en-US" sz="3600" dirty="0" smtClean="0"/>
              <a:t>If the event is impossible to </a:t>
            </a:r>
            <a:r>
              <a:rPr lang="en-US" sz="3600" dirty="0" err="1" smtClean="0"/>
              <a:t>perform,the</a:t>
            </a:r>
            <a:r>
              <a:rPr lang="en-US" sz="3600" dirty="0" smtClean="0"/>
              <a:t> contract become </a:t>
            </a:r>
            <a:r>
              <a:rPr lang="en-US" sz="3600" dirty="0" err="1" smtClean="0"/>
              <a:t>void.It</a:t>
            </a:r>
            <a:r>
              <a:rPr lang="en-US" sz="3600" dirty="0" smtClean="0"/>
              <a:t> will not be a contingent </a:t>
            </a:r>
            <a:r>
              <a:rPr lang="en-US" sz="3600" dirty="0" err="1" smtClean="0"/>
              <a:t>contract.If</a:t>
            </a:r>
            <a:r>
              <a:rPr lang="en-US" sz="3600" dirty="0" smtClean="0"/>
              <a:t> the two parties are aware or unaware of the impossibility of the </a:t>
            </a:r>
            <a:r>
              <a:rPr lang="en-US" sz="3600" dirty="0" err="1" smtClean="0"/>
              <a:t>event,the</a:t>
            </a:r>
            <a:r>
              <a:rPr lang="en-US" sz="3600" dirty="0" smtClean="0"/>
              <a:t> contract become void.</a:t>
            </a:r>
          </a:p>
          <a:p>
            <a:pPr marL="0" indent="0" algn="just">
              <a:buNone/>
            </a:pPr>
            <a:r>
              <a:rPr lang="en-US" sz="3600" dirty="0" smtClean="0"/>
              <a:t>Example: Nova agrees to pay </a:t>
            </a:r>
            <a:r>
              <a:rPr lang="en-US" sz="3600" dirty="0" err="1" smtClean="0"/>
              <a:t>Komol</a:t>
            </a:r>
            <a:r>
              <a:rPr lang="en-US" sz="3600" dirty="0" smtClean="0"/>
              <a:t> tk. 5000 if two straight lines should enclose a </a:t>
            </a:r>
            <a:r>
              <a:rPr lang="en-US" sz="3600" dirty="0" err="1" smtClean="0"/>
              <a:t>space.The</a:t>
            </a:r>
            <a:r>
              <a:rPr lang="en-US" sz="3600" dirty="0" smtClean="0"/>
              <a:t> agreement is void.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21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Contingent Contract and Wagering agreement: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smtClean="0"/>
              <a:t>1.Contingent Contract is </a:t>
            </a:r>
            <a:r>
              <a:rPr lang="en-US" sz="3200" dirty="0" err="1" smtClean="0"/>
              <a:t>valid,a</a:t>
            </a:r>
            <a:r>
              <a:rPr lang="en-US" sz="3200" dirty="0" smtClean="0"/>
              <a:t> wagering agreement is void.</a:t>
            </a:r>
          </a:p>
          <a:p>
            <a:pPr marL="0" indent="0" algn="just">
              <a:buNone/>
            </a:pPr>
            <a:r>
              <a:rPr lang="en-US" sz="3200" dirty="0" smtClean="0"/>
              <a:t>2.A contingent contract depends on the happening and not happening of an event and it is a valid contract.</a:t>
            </a:r>
          </a:p>
          <a:p>
            <a:pPr marL="0" indent="0" algn="just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Though wagering agreement </a:t>
            </a:r>
            <a:r>
              <a:rPr lang="en-US" sz="3200" dirty="0" smtClean="0"/>
              <a:t>depends on the happening and not happening of an event and it is not a valid contract.</a:t>
            </a:r>
          </a:p>
          <a:p>
            <a:pPr marL="0" indent="0" algn="just">
              <a:buNone/>
            </a:pPr>
            <a:r>
              <a:rPr lang="en-US" sz="3200" dirty="0" smtClean="0"/>
              <a:t>3.Contingent contract may not contain a reciprocal promise(future promise).</a:t>
            </a:r>
          </a:p>
          <a:p>
            <a:pPr marL="0" indent="0" algn="just">
              <a:buNone/>
            </a:pPr>
            <a:r>
              <a:rPr lang="en-US" sz="3200" dirty="0" smtClean="0"/>
              <a:t>A wagering agreement consist of reciprocal promise.</a:t>
            </a:r>
            <a:endParaRPr lang="en-US" sz="3200" dirty="0" smtClean="0"/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8992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4.In Contingent contract both parties are interested in the subject matter.</a:t>
            </a:r>
          </a:p>
          <a:p>
            <a:pPr marL="0" indent="0" algn="just">
              <a:buNone/>
            </a:pPr>
            <a:r>
              <a:rPr lang="en-US" sz="3600" dirty="0" smtClean="0"/>
              <a:t>In wagering agreement the parties are not interested in the subject matter except money.</a:t>
            </a:r>
          </a:p>
          <a:p>
            <a:pPr marL="0" indent="0" algn="just">
              <a:buNone/>
            </a:pPr>
            <a:r>
              <a:rPr lang="en-US" sz="3600" dirty="0" smtClean="0"/>
              <a:t>5.In contingent contract the future event is only collateral and valid.</a:t>
            </a:r>
          </a:p>
          <a:p>
            <a:pPr marL="0" indent="0" algn="just">
              <a:buNone/>
            </a:pPr>
            <a:r>
              <a:rPr lang="en-US" sz="3600" dirty="0" smtClean="0"/>
              <a:t>In wagering agreement is void.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886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contingent contract is a contract to do or not to do something, if some event(collateral to such contract) does or does not </a:t>
            </a:r>
            <a:r>
              <a:rPr lang="en-US" dirty="0" err="1" smtClean="0"/>
              <a:t>happen.That</a:t>
            </a:r>
            <a:r>
              <a:rPr lang="en-US" dirty="0" smtClean="0"/>
              <a:t> means if the contract depends on some uncertain event, then the contract is said to be contingent contract.</a:t>
            </a:r>
          </a:p>
          <a:p>
            <a:endParaRPr lang="en-US" dirty="0"/>
          </a:p>
          <a:p>
            <a:r>
              <a:rPr lang="en-US" dirty="0" err="1" smtClean="0"/>
              <a:t>Example:Abid</a:t>
            </a:r>
            <a:r>
              <a:rPr lang="en-US" dirty="0" smtClean="0"/>
              <a:t> contract to pay </a:t>
            </a:r>
            <a:r>
              <a:rPr lang="en-US" dirty="0" err="1" smtClean="0"/>
              <a:t>Basit</a:t>
            </a:r>
            <a:r>
              <a:rPr lang="en-US" dirty="0" smtClean="0"/>
              <a:t> tk. 10000 if </a:t>
            </a:r>
            <a:r>
              <a:rPr lang="en-US" dirty="0" err="1" smtClean="0"/>
              <a:t>Basit’s</a:t>
            </a:r>
            <a:r>
              <a:rPr lang="en-US" dirty="0" smtClean="0"/>
              <a:t> house is </a:t>
            </a:r>
            <a:r>
              <a:rPr lang="en-US" dirty="0" err="1" smtClean="0"/>
              <a:t>burnt.This</a:t>
            </a:r>
            <a:r>
              <a:rPr lang="en-US" dirty="0" smtClean="0"/>
              <a:t> is a contingent contract.</a:t>
            </a:r>
          </a:p>
          <a:p>
            <a:r>
              <a:rPr lang="en-US" dirty="0" smtClean="0"/>
              <a:t>Here the burn of house is not predetermined. </a:t>
            </a:r>
            <a:r>
              <a:rPr lang="en-US" dirty="0" err="1" smtClean="0"/>
              <a:t>Basit</a:t>
            </a:r>
            <a:r>
              <a:rPr lang="en-US" dirty="0" smtClean="0"/>
              <a:t> will get money only when the house will burn but not otherwise.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Collateral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Characteristics: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1.The event will not related with the contract.</a:t>
            </a:r>
          </a:p>
          <a:p>
            <a:r>
              <a:rPr lang="en-US" sz="4000" dirty="0" smtClean="0"/>
              <a:t>2.There will be no consideration for the promise.</a:t>
            </a:r>
          </a:p>
          <a:p>
            <a:r>
              <a:rPr lang="en-US" sz="4000" dirty="0" smtClean="0"/>
              <a:t>3.The event will be independent.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/>
              <a:t>The following examples are not contingent Contract:</a:t>
            </a:r>
          </a:p>
          <a:p>
            <a:pPr algn="just"/>
            <a:r>
              <a:rPr lang="en-US" sz="3600" dirty="0" smtClean="0"/>
              <a:t>1. X promises to pay tk.10000 to any person who recovers some property lost by X.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r>
              <a:rPr lang="en-US" sz="3600" dirty="0" smtClean="0"/>
              <a:t>This contract is not contingent contract because here the person will get money only if he can rescue the property. The chance of his getting money depends on his performance.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042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sz="3600" dirty="0" smtClean="0"/>
              <a:t>. X promises to pay Y tk. 1000 if he marries Z.</a:t>
            </a:r>
          </a:p>
          <a:p>
            <a:pPr marL="0" indent="0" algn="just">
              <a:buNone/>
            </a:pPr>
            <a:r>
              <a:rPr lang="en-US" sz="3600" dirty="0" smtClean="0"/>
              <a:t>Here Y will get money if he marries Z. The probability of his getting money depends on his performance.</a:t>
            </a:r>
          </a:p>
          <a:p>
            <a:pPr marL="0" indent="0" algn="just">
              <a:buNone/>
            </a:pPr>
            <a:r>
              <a:rPr lang="en-US" sz="3600" dirty="0" smtClean="0"/>
              <a:t>These two examples are not contingent contract, because here the chances of getting money depends on their performance. But in Contingent </a:t>
            </a:r>
            <a:r>
              <a:rPr lang="en-US" sz="3600" dirty="0" err="1" smtClean="0"/>
              <a:t>Contract,the</a:t>
            </a:r>
            <a:r>
              <a:rPr lang="en-US" sz="3600" dirty="0" smtClean="0"/>
              <a:t> chance of getting money totally depends on an uncertain event which may happen or may not happen.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735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Contingent Contract: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1.The performance of such contracts depends on a </a:t>
            </a:r>
            <a:r>
              <a:rPr lang="en-US" sz="3600" dirty="0" err="1" smtClean="0"/>
              <a:t>contingency,the</a:t>
            </a:r>
            <a:r>
              <a:rPr lang="en-US" sz="3600" dirty="0" smtClean="0"/>
              <a:t> happening or not happening of an event.</a:t>
            </a:r>
          </a:p>
          <a:p>
            <a:pPr algn="just"/>
            <a:r>
              <a:rPr lang="en-US" sz="3600" dirty="0" smtClean="0"/>
              <a:t>2.The event must be collateral, incidental to the contract.</a:t>
            </a:r>
          </a:p>
          <a:p>
            <a:pPr algn="just"/>
            <a:r>
              <a:rPr lang="en-US" sz="3600" dirty="0" smtClean="0"/>
              <a:t>3.The Contingency is uncertain. If the contingency is bound to happen the contract is not therefore a Contingent Contract.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06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regarding Contingent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/>
              <a:t>According to section 32 to 36 of the contract Act contain certain rules regarding Contingent Contract:</a:t>
            </a:r>
          </a:p>
          <a:p>
            <a:pPr algn="just"/>
            <a:r>
              <a:rPr lang="en-US" sz="3600" dirty="0" smtClean="0"/>
              <a:t>1.The happening of a future uncertain event: </a:t>
            </a:r>
          </a:p>
          <a:p>
            <a:pPr marL="0" indent="0" algn="just">
              <a:buNone/>
            </a:pPr>
            <a:r>
              <a:rPr lang="en-US" sz="3600" dirty="0"/>
              <a:t> </a:t>
            </a:r>
            <a:r>
              <a:rPr lang="en-US" sz="3600" dirty="0" smtClean="0"/>
              <a:t> Contracts cannot be enforced by law unless and until that uncertain event has happened.</a:t>
            </a:r>
          </a:p>
          <a:p>
            <a:pPr marL="0" indent="0" algn="just">
              <a:buNone/>
            </a:pPr>
            <a:r>
              <a:rPr lang="en-US" sz="3600" dirty="0" err="1" smtClean="0"/>
              <a:t>Example:Amin</a:t>
            </a:r>
            <a:r>
              <a:rPr lang="en-US" sz="3600" dirty="0" smtClean="0"/>
              <a:t> makes a contract with </a:t>
            </a:r>
            <a:r>
              <a:rPr lang="en-US" sz="3600" dirty="0" err="1" smtClean="0"/>
              <a:t>Mamun</a:t>
            </a:r>
            <a:r>
              <a:rPr lang="en-US" sz="3600" dirty="0" smtClean="0"/>
              <a:t> to buys </a:t>
            </a:r>
            <a:r>
              <a:rPr lang="en-US" sz="3600" dirty="0" err="1" smtClean="0"/>
              <a:t>Mamun’s</a:t>
            </a:r>
            <a:r>
              <a:rPr lang="en-US" sz="3600" dirty="0" smtClean="0"/>
              <a:t> horse if </a:t>
            </a:r>
            <a:r>
              <a:rPr lang="en-US" sz="3600" dirty="0" err="1" smtClean="0"/>
              <a:t>Shumon</a:t>
            </a:r>
            <a:r>
              <a:rPr lang="en-US" sz="3600" dirty="0" smtClean="0"/>
              <a:t> is not alive in </a:t>
            </a:r>
            <a:r>
              <a:rPr lang="en-US" sz="3600" dirty="0" err="1" smtClean="0"/>
              <a:t>Mamun’s</a:t>
            </a:r>
            <a:r>
              <a:rPr lang="en-US" sz="3600" dirty="0" smtClean="0"/>
              <a:t> life </a:t>
            </a:r>
            <a:r>
              <a:rPr lang="en-US" sz="3600" dirty="0" err="1" smtClean="0"/>
              <a:t>time.The</a:t>
            </a:r>
            <a:r>
              <a:rPr lang="en-US" sz="3600" dirty="0" smtClean="0"/>
              <a:t> contract cannot be enforced by law unless and until </a:t>
            </a:r>
            <a:r>
              <a:rPr lang="en-US" sz="3600" dirty="0" err="1" smtClean="0"/>
              <a:t>Shumon</a:t>
            </a:r>
            <a:r>
              <a:rPr lang="en-US" sz="3600" dirty="0" smtClean="0"/>
              <a:t> dies in </a:t>
            </a:r>
            <a:r>
              <a:rPr lang="en-US" sz="3600" dirty="0" err="1" smtClean="0"/>
              <a:t>Mamun’s</a:t>
            </a:r>
            <a:r>
              <a:rPr lang="en-US" sz="3600" dirty="0" smtClean="0"/>
              <a:t> lifetime.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085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2.The Non happening of an uncertain future event: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 smtClean="0"/>
              <a:t> Contracts cannot be enforced by law unless and until that uncertain event has not happened.</a:t>
            </a:r>
          </a:p>
          <a:p>
            <a:pPr marL="0" indent="0" algn="just">
              <a:buNone/>
            </a:pPr>
            <a:r>
              <a:rPr lang="en-US" sz="3600" dirty="0" smtClean="0"/>
              <a:t>Example: </a:t>
            </a:r>
            <a:r>
              <a:rPr lang="en-US" sz="3600" dirty="0" err="1" smtClean="0"/>
              <a:t>Hamim</a:t>
            </a:r>
            <a:r>
              <a:rPr lang="en-US" sz="3600" dirty="0" smtClean="0"/>
              <a:t> agrees to pay </a:t>
            </a:r>
            <a:r>
              <a:rPr lang="en-US" sz="3600" dirty="0" err="1" smtClean="0"/>
              <a:t>Shfin</a:t>
            </a:r>
            <a:r>
              <a:rPr lang="en-US" sz="3600" dirty="0" smtClean="0"/>
              <a:t> a sum of money if a certain ship does not </a:t>
            </a:r>
            <a:r>
              <a:rPr lang="en-US" sz="3600" dirty="0" err="1" smtClean="0"/>
              <a:t>return.The</a:t>
            </a:r>
            <a:r>
              <a:rPr lang="en-US" sz="3600" dirty="0" smtClean="0"/>
              <a:t> ship is </a:t>
            </a:r>
            <a:r>
              <a:rPr lang="en-US" sz="3600" dirty="0" err="1" smtClean="0"/>
              <a:t>sunk.The</a:t>
            </a:r>
            <a:r>
              <a:rPr lang="en-US" sz="3600" dirty="0" smtClean="0"/>
              <a:t> contract can be enforced when the ship sinks.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75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smtClean="0"/>
              <a:t>3.When event to be deemed impossible:</a:t>
            </a:r>
          </a:p>
          <a:p>
            <a:pPr marL="0" indent="0" algn="just">
              <a:buNone/>
            </a:pPr>
            <a:r>
              <a:rPr lang="en-US" sz="3200" dirty="0" smtClean="0"/>
              <a:t>The contract is said to be </a:t>
            </a:r>
            <a:r>
              <a:rPr lang="en-US" sz="3200" dirty="0" err="1" smtClean="0"/>
              <a:t>contingent,if</a:t>
            </a:r>
            <a:r>
              <a:rPr lang="en-US" sz="3200" dirty="0" smtClean="0"/>
              <a:t> the event is  near to impossible.</a:t>
            </a:r>
          </a:p>
          <a:p>
            <a:pPr marL="0" indent="0" algn="just">
              <a:buNone/>
            </a:pPr>
            <a:r>
              <a:rPr lang="en-US" sz="3200" dirty="0" smtClean="0"/>
              <a:t>Example: </a:t>
            </a:r>
            <a:r>
              <a:rPr lang="en-US" sz="3200" dirty="0" err="1" smtClean="0"/>
              <a:t>Sohel</a:t>
            </a:r>
            <a:r>
              <a:rPr lang="en-US" sz="3200" dirty="0" smtClean="0"/>
              <a:t> agree to pay </a:t>
            </a:r>
            <a:r>
              <a:rPr lang="en-US" sz="3200" dirty="0" err="1" smtClean="0"/>
              <a:t>Muhib</a:t>
            </a:r>
            <a:r>
              <a:rPr lang="en-US" sz="3200" dirty="0" smtClean="0"/>
              <a:t> a sum of money if </a:t>
            </a:r>
            <a:r>
              <a:rPr lang="en-US" sz="3200" dirty="0" err="1" smtClean="0"/>
              <a:t>Muhib</a:t>
            </a:r>
            <a:r>
              <a:rPr lang="en-US" sz="3200" dirty="0" smtClean="0"/>
              <a:t> marries </a:t>
            </a:r>
            <a:r>
              <a:rPr lang="en-US" sz="3200" dirty="0" err="1" smtClean="0"/>
              <a:t>Dola.But</a:t>
            </a:r>
            <a:r>
              <a:rPr lang="en-US" sz="3200" dirty="0" smtClean="0"/>
              <a:t> </a:t>
            </a:r>
            <a:r>
              <a:rPr lang="en-US" sz="3200" dirty="0" err="1" smtClean="0"/>
              <a:t>Dola</a:t>
            </a:r>
            <a:r>
              <a:rPr lang="en-US" sz="3200" dirty="0" smtClean="0"/>
              <a:t> marries </a:t>
            </a:r>
            <a:r>
              <a:rPr lang="en-US" sz="3200" dirty="0" err="1" smtClean="0"/>
              <a:t>Jubair</a:t>
            </a:r>
            <a:r>
              <a:rPr lang="en-US" sz="3200" dirty="0" smtClean="0"/>
              <a:t>.</a:t>
            </a:r>
          </a:p>
          <a:p>
            <a:pPr marL="0" indent="0" algn="just">
              <a:buNone/>
            </a:pPr>
            <a:r>
              <a:rPr lang="en-US" sz="3200" dirty="0" smtClean="0"/>
              <a:t>Here the marriage between </a:t>
            </a:r>
            <a:r>
              <a:rPr lang="en-US" sz="3200" dirty="0" err="1" smtClean="0"/>
              <a:t>Muhib</a:t>
            </a:r>
            <a:r>
              <a:rPr lang="en-US" sz="3200" dirty="0" smtClean="0"/>
              <a:t> and </a:t>
            </a:r>
            <a:r>
              <a:rPr lang="en-US" sz="3200" dirty="0" err="1" smtClean="0"/>
              <a:t>Dola</a:t>
            </a:r>
            <a:r>
              <a:rPr lang="en-US" sz="3200" dirty="0" smtClean="0"/>
              <a:t> become impossible although it is possible if </a:t>
            </a:r>
            <a:r>
              <a:rPr lang="en-US" sz="3200" dirty="0" err="1" smtClean="0"/>
              <a:t>Jubair</a:t>
            </a:r>
            <a:r>
              <a:rPr lang="en-US" sz="3200" dirty="0" smtClean="0"/>
              <a:t> may die or divorce </a:t>
            </a:r>
            <a:r>
              <a:rPr lang="en-US" sz="3200" dirty="0" err="1" smtClean="0"/>
              <a:t>Dola.Only</a:t>
            </a:r>
            <a:r>
              <a:rPr lang="en-US" sz="3200" dirty="0" smtClean="0"/>
              <a:t> if these two situations happen then </a:t>
            </a:r>
            <a:r>
              <a:rPr lang="en-US" sz="3200" dirty="0" err="1" smtClean="0"/>
              <a:t>Muhib</a:t>
            </a:r>
            <a:r>
              <a:rPr lang="en-US" sz="3200" dirty="0" smtClean="0"/>
              <a:t> can marry </a:t>
            </a:r>
            <a:r>
              <a:rPr lang="en-US" sz="3200" dirty="0" err="1" smtClean="0"/>
              <a:t>Dola,which</a:t>
            </a:r>
            <a:r>
              <a:rPr lang="en-US" sz="3200" dirty="0" smtClean="0"/>
              <a:t> are deemed impossible.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506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851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Contingent Contract</vt:lpstr>
      <vt:lpstr>Definition</vt:lpstr>
      <vt:lpstr>Meaning of Collateral Event</vt:lpstr>
      <vt:lpstr>Examples</vt:lpstr>
      <vt:lpstr>PowerPoint Presentation</vt:lpstr>
      <vt:lpstr>Characteristics of Contingent Contract:</vt:lpstr>
      <vt:lpstr>Rules regarding Contingent Contract</vt:lpstr>
      <vt:lpstr>Rules</vt:lpstr>
      <vt:lpstr>Rules </vt:lpstr>
      <vt:lpstr>Rules:</vt:lpstr>
      <vt:lpstr>Rules:</vt:lpstr>
      <vt:lpstr>Rules</vt:lpstr>
      <vt:lpstr>Difference between Contingent Contract and Wagering agreement: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Contingent Contract</dc:title>
  <dc:creator>Lenovo</dc:creator>
  <cp:lastModifiedBy>Lenovo</cp:lastModifiedBy>
  <cp:revision>11</cp:revision>
  <dcterms:created xsi:type="dcterms:W3CDTF">2020-04-20T15:21:24Z</dcterms:created>
  <dcterms:modified xsi:type="dcterms:W3CDTF">2020-04-20T16:57:21Z</dcterms:modified>
</cp:coreProperties>
</file>