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60"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CC66"/>
    <a:srgbClr val="990099"/>
    <a:srgbClr val="CC0099"/>
    <a:srgbClr val="FE9202"/>
    <a:srgbClr val="6C1A00"/>
    <a:srgbClr val="00AACC"/>
    <a:srgbClr val="5EEC3C"/>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94384" autoAdjust="0"/>
  </p:normalViewPr>
  <p:slideViewPr>
    <p:cSldViewPr>
      <p:cViewPr varScale="1">
        <p:scale>
          <a:sx n="92" d="100"/>
          <a:sy n="92" d="100"/>
        </p:scale>
        <p:origin x="756" y="66"/>
      </p:cViewPr>
      <p:guideLst>
        <p:guide orient="horz" pos="1620"/>
        <p:guide pos="2880"/>
      </p:guideLst>
    </p:cSldViewPr>
  </p:slideViewPr>
  <p:outlineViewPr>
    <p:cViewPr>
      <p:scale>
        <a:sx n="33" d="100"/>
        <a:sy n="33" d="100"/>
      </p:scale>
      <p:origin x="0" y="-222"/>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290C4-D74B-4F95-9B20-26C7ABA532D4}" type="datetimeFigureOut">
              <a:rPr lang="en-US" smtClean="0"/>
              <a:t>10/15/2017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D82C3-A445-418E-BB10-FC81ABE97CA2}" type="slidenum">
              <a:rPr lang="en-US" smtClean="0"/>
              <a:t>‹#›</a:t>
            </a:fld>
            <a:endParaRPr lang="en-US"/>
          </a:p>
        </p:txBody>
      </p:sp>
    </p:spTree>
    <p:extLst>
      <p:ext uri="{BB962C8B-B14F-4D97-AF65-F5344CB8AC3E}">
        <p14:creationId xmlns:p14="http://schemas.microsoft.com/office/powerpoint/2010/main" val="214515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13</a:t>
            </a:fld>
            <a:endParaRPr lang="en-US"/>
          </a:p>
        </p:txBody>
      </p:sp>
    </p:spTree>
    <p:extLst>
      <p:ext uri="{BB962C8B-B14F-4D97-AF65-F5344CB8AC3E}">
        <p14:creationId xmlns:p14="http://schemas.microsoft.com/office/powerpoint/2010/main" val="2327833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2724455"/>
            <a:ext cx="7635250" cy="137434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48965" y="1655520"/>
            <a:ext cx="7940481" cy="610820"/>
          </a:xfrm>
        </p:spPr>
        <p:txBody>
          <a:bodyPr>
            <a:normAutofit/>
          </a:bodyPr>
          <a:lstStyle>
            <a:lvl1pPr marL="0" indent="0" algn="l">
              <a:buNone/>
              <a:defRPr sz="2800" b="0" i="0">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7968040F-B65C-4442-AED2-06E8F7AF3F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30"/>
          </a:xfrm>
        </p:spPr>
        <p:txBody>
          <a:bodyPr>
            <a:normAutofit/>
          </a:bodyPr>
          <a:lstStyle>
            <a:lvl1pPr algn="l">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0"/>
            <a:ext cx="8246070" cy="3512212"/>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6566315" cy="572644"/>
          </a:xfrm>
        </p:spPr>
        <p:txBody>
          <a:bodyPr>
            <a:normAutofit/>
          </a:bodyPr>
          <a:lstStyle>
            <a:lvl1pPr algn="l">
              <a:defRPr sz="360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4" y="1044700"/>
            <a:ext cx="656631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7940659" cy="763525"/>
          </a:xfrm>
        </p:spPr>
        <p:txBody>
          <a:bodyPr>
            <a:normAutofit/>
          </a:bodyPr>
          <a:lstStyle>
            <a:lvl1pPr algn="l">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481109"/>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6093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481109"/>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6093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10/15/2017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2F7A1EC7-1513-4F0D-B0A1-86ED0D2148B6}"/>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Overview Of Projects</a:t>
            </a: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87A61-E201-4D93-97FD-F4F8A468A85C}"/>
              </a:ext>
            </a:extLst>
          </p:cNvPr>
          <p:cNvSpPr>
            <a:spLocks noGrp="1"/>
          </p:cNvSpPr>
          <p:nvPr>
            <p:ph type="title"/>
          </p:nvPr>
        </p:nvSpPr>
        <p:spPr>
          <a:xfrm>
            <a:off x="448963" y="281175"/>
            <a:ext cx="6566315" cy="572644"/>
          </a:xfrm>
        </p:spPr>
        <p:txBody>
          <a:bodyPr>
            <a:normAutofit fontScale="90000"/>
          </a:bodyPr>
          <a:lstStyle/>
          <a:p>
            <a:r>
              <a:rPr lang="en-US" dirty="0"/>
              <a:t>Android application</a:t>
            </a:r>
          </a:p>
        </p:txBody>
      </p:sp>
      <p:sp>
        <p:nvSpPr>
          <p:cNvPr id="9" name="Content Placeholder 8">
            <a:extLst>
              <a:ext uri="{FF2B5EF4-FFF2-40B4-BE49-F238E27FC236}">
                <a16:creationId xmlns:a16="http://schemas.microsoft.com/office/drawing/2014/main" id="{B9E2D980-6027-4D84-AB4C-98F8FE5309D8}"/>
              </a:ext>
            </a:extLst>
          </p:cNvPr>
          <p:cNvSpPr>
            <a:spLocks noGrp="1"/>
          </p:cNvSpPr>
          <p:nvPr>
            <p:ph idx="1"/>
          </p:nvPr>
        </p:nvSpPr>
        <p:spPr>
          <a:xfrm>
            <a:off x="448963" y="859428"/>
            <a:ext cx="6566315" cy="3511061"/>
          </a:xfrm>
        </p:spPr>
        <p:txBody>
          <a:bodyPr>
            <a:normAutofit/>
          </a:bodyPr>
          <a:lstStyle/>
          <a:p>
            <a:r>
              <a:rPr lang="en-US" sz="1400" dirty="0"/>
              <a:t>Android apps are written in the Java programming language. </a:t>
            </a:r>
          </a:p>
          <a:p>
            <a:r>
              <a:rPr lang="en-US" sz="1400" dirty="0"/>
              <a:t>The Android SDK tools compile your code along with any data and resource files into an APK, an Android package, which is an archive file with an .</a:t>
            </a:r>
            <a:r>
              <a:rPr lang="en-US" sz="1400" dirty="0" err="1"/>
              <a:t>apk</a:t>
            </a:r>
            <a:r>
              <a:rPr lang="en-US" sz="1400" dirty="0"/>
              <a:t> suffix.</a:t>
            </a:r>
          </a:p>
          <a:p>
            <a:r>
              <a:rPr lang="en-US" sz="1400" dirty="0"/>
              <a:t> One APK file contains all the contents of an Android app and is the file that Android-powered devices use to install the app.</a:t>
            </a:r>
          </a:p>
          <a:p>
            <a:pPr marL="0" indent="0">
              <a:buNone/>
            </a:pPr>
            <a:endParaRPr lang="en-US" sz="1600" dirty="0"/>
          </a:p>
          <a:p>
            <a:pPr marL="0" indent="0">
              <a:buNone/>
            </a:pPr>
            <a:endParaRPr lang="en-US" sz="1050" dirty="0"/>
          </a:p>
        </p:txBody>
      </p:sp>
      <p:pic>
        <p:nvPicPr>
          <p:cNvPr id="4" name="Picture 3">
            <a:extLst>
              <a:ext uri="{FF2B5EF4-FFF2-40B4-BE49-F238E27FC236}">
                <a16:creationId xmlns:a16="http://schemas.microsoft.com/office/drawing/2014/main" id="{3DF023F2-1547-4343-841D-D85DF6A333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2419045"/>
            <a:ext cx="5794248" cy="2443280"/>
          </a:xfrm>
          <a:prstGeom prst="rect">
            <a:avLst/>
          </a:prstGeom>
        </p:spPr>
      </p:pic>
    </p:spTree>
    <p:extLst>
      <p:ext uri="{BB962C8B-B14F-4D97-AF65-F5344CB8AC3E}">
        <p14:creationId xmlns:p14="http://schemas.microsoft.com/office/powerpoint/2010/main" val="13847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EC05-6B95-4666-8991-D3667271ECDB}"/>
              </a:ext>
            </a:extLst>
          </p:cNvPr>
          <p:cNvSpPr>
            <a:spLocks noGrp="1"/>
          </p:cNvSpPr>
          <p:nvPr>
            <p:ph type="title"/>
          </p:nvPr>
        </p:nvSpPr>
        <p:spPr>
          <a:xfrm>
            <a:off x="448964" y="281175"/>
            <a:ext cx="6566315" cy="572644"/>
          </a:xfrm>
        </p:spPr>
        <p:txBody>
          <a:bodyPr>
            <a:normAutofit fontScale="90000"/>
          </a:bodyPr>
          <a:lstStyle/>
          <a:p>
            <a:r>
              <a:rPr lang="en-US" dirty="0"/>
              <a:t>Windows application</a:t>
            </a:r>
          </a:p>
        </p:txBody>
      </p:sp>
      <p:sp>
        <p:nvSpPr>
          <p:cNvPr id="3" name="Content Placeholder 2">
            <a:extLst>
              <a:ext uri="{FF2B5EF4-FFF2-40B4-BE49-F238E27FC236}">
                <a16:creationId xmlns:a16="http://schemas.microsoft.com/office/drawing/2014/main" id="{C181BE7E-649B-4BDE-8E2C-F2EDC0874A59}"/>
              </a:ext>
            </a:extLst>
          </p:cNvPr>
          <p:cNvSpPr>
            <a:spLocks noGrp="1"/>
          </p:cNvSpPr>
          <p:nvPr>
            <p:ph idx="1"/>
          </p:nvPr>
        </p:nvSpPr>
        <p:spPr>
          <a:xfrm>
            <a:off x="448964" y="900992"/>
            <a:ext cx="6566315" cy="3511061"/>
          </a:xfrm>
        </p:spPr>
        <p:txBody>
          <a:bodyPr>
            <a:normAutofit/>
          </a:bodyPr>
          <a:lstStyle/>
          <a:p>
            <a:r>
              <a:rPr lang="en-US" sz="1700" dirty="0"/>
              <a:t>Microsoft Visual Studio offers several ways to develop Windows-based applications that run locally on users' computers.</a:t>
            </a:r>
          </a:p>
          <a:p>
            <a:r>
              <a:rPr lang="en-US" sz="1700" dirty="0"/>
              <a:t>With Visual Studio, you can create Windows-based applications and user interfaces (UI) by using Windows Forms. </a:t>
            </a:r>
            <a:endParaRPr lang="en-US" sz="1600" dirty="0"/>
          </a:p>
          <a:p>
            <a:pPr marL="0" indent="0">
              <a:buNone/>
            </a:pPr>
            <a:endParaRPr lang="en-US" sz="1050" dirty="0"/>
          </a:p>
          <a:p>
            <a:pPr marL="0" indent="0">
              <a:buNone/>
            </a:pPr>
            <a:endParaRPr lang="en-US" sz="1050" dirty="0"/>
          </a:p>
        </p:txBody>
      </p:sp>
      <p:pic>
        <p:nvPicPr>
          <p:cNvPr id="5" name="Picture 4">
            <a:extLst>
              <a:ext uri="{FF2B5EF4-FFF2-40B4-BE49-F238E27FC236}">
                <a16:creationId xmlns:a16="http://schemas.microsoft.com/office/drawing/2014/main" id="{BA3D229F-A0ED-4C31-9FF8-ED82BDE49D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301" y="2266340"/>
            <a:ext cx="5569159" cy="2595985"/>
          </a:xfrm>
          <a:prstGeom prst="rect">
            <a:avLst/>
          </a:prstGeom>
        </p:spPr>
      </p:pic>
    </p:spTree>
    <p:extLst>
      <p:ext uri="{BB962C8B-B14F-4D97-AF65-F5344CB8AC3E}">
        <p14:creationId xmlns:p14="http://schemas.microsoft.com/office/powerpoint/2010/main" val="3041277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95EA-6F6D-4189-B9F7-153456C8BA6F}"/>
              </a:ext>
            </a:extLst>
          </p:cNvPr>
          <p:cNvSpPr>
            <a:spLocks noGrp="1"/>
          </p:cNvSpPr>
          <p:nvPr>
            <p:ph type="title"/>
          </p:nvPr>
        </p:nvSpPr>
        <p:spPr/>
        <p:txBody>
          <a:bodyPr>
            <a:normAutofit fontScale="90000"/>
          </a:bodyPr>
          <a:lstStyle/>
          <a:p>
            <a:r>
              <a:rPr lang="en-US" dirty="0"/>
              <a:t>Shell command based work</a:t>
            </a:r>
          </a:p>
        </p:txBody>
      </p:sp>
      <p:sp>
        <p:nvSpPr>
          <p:cNvPr id="3" name="Content Placeholder 2">
            <a:extLst>
              <a:ext uri="{FF2B5EF4-FFF2-40B4-BE49-F238E27FC236}">
                <a16:creationId xmlns:a16="http://schemas.microsoft.com/office/drawing/2014/main" id="{6B9FD0D1-5F6F-40A4-94D9-A7627883A1CA}"/>
              </a:ext>
            </a:extLst>
          </p:cNvPr>
          <p:cNvSpPr>
            <a:spLocks noGrp="1"/>
          </p:cNvSpPr>
          <p:nvPr>
            <p:ph idx="1"/>
          </p:nvPr>
        </p:nvSpPr>
        <p:spPr/>
        <p:txBody>
          <a:bodyPr>
            <a:normAutofit/>
          </a:bodyPr>
          <a:lstStyle/>
          <a:p>
            <a:r>
              <a:rPr lang="en-US" sz="1600" dirty="0"/>
              <a:t>Simply put, the shell is a program that takes commands from the keyboard and gives them to the operating system to perform.</a:t>
            </a:r>
          </a:p>
          <a:p>
            <a:r>
              <a:rPr lang="en-US" sz="1600" dirty="0"/>
              <a:t>In the old days, it was the only user interface available on a Unix-like system such as Linux. </a:t>
            </a:r>
          </a:p>
          <a:p>
            <a:pPr marL="0" indent="0">
              <a:buNone/>
            </a:pPr>
            <a:endParaRPr lang="en-US" sz="1600" dirty="0"/>
          </a:p>
          <a:p>
            <a:endParaRPr lang="en-US" sz="1600" dirty="0"/>
          </a:p>
        </p:txBody>
      </p:sp>
      <p:pic>
        <p:nvPicPr>
          <p:cNvPr id="5" name="Picture 4">
            <a:extLst>
              <a:ext uri="{FF2B5EF4-FFF2-40B4-BE49-F238E27FC236}">
                <a16:creationId xmlns:a16="http://schemas.microsoft.com/office/drawing/2014/main" id="{89599847-DBAC-41F8-B9EC-8E63110D57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080" y="2266340"/>
            <a:ext cx="5650085" cy="2437804"/>
          </a:xfrm>
          <a:prstGeom prst="rect">
            <a:avLst/>
          </a:prstGeom>
        </p:spPr>
      </p:pic>
    </p:spTree>
    <p:extLst>
      <p:ext uri="{BB962C8B-B14F-4D97-AF65-F5344CB8AC3E}">
        <p14:creationId xmlns:p14="http://schemas.microsoft.com/office/powerpoint/2010/main" val="4057386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96C31-DE3F-4303-BF6C-A15D04F993EF}"/>
              </a:ext>
            </a:extLst>
          </p:cNvPr>
          <p:cNvSpPr>
            <a:spLocks noGrp="1"/>
          </p:cNvSpPr>
          <p:nvPr>
            <p:ph type="ctrTitle"/>
          </p:nvPr>
        </p:nvSpPr>
        <p:spPr/>
        <p:txBody>
          <a:bodyPr/>
          <a:lstStyle/>
          <a:p>
            <a:r>
              <a:rPr lang="en-US" dirty="0"/>
              <a:t>THANK YOU ALL……………..</a:t>
            </a:r>
          </a:p>
        </p:txBody>
      </p:sp>
    </p:spTree>
    <p:extLst>
      <p:ext uri="{BB962C8B-B14F-4D97-AF65-F5344CB8AC3E}">
        <p14:creationId xmlns:p14="http://schemas.microsoft.com/office/powerpoint/2010/main" val="10910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up a Mail Server</a:t>
            </a:r>
          </a:p>
        </p:txBody>
      </p:sp>
      <p:sp>
        <p:nvSpPr>
          <p:cNvPr id="3" name="Content Placeholder 2"/>
          <p:cNvSpPr>
            <a:spLocks noGrp="1"/>
          </p:cNvSpPr>
          <p:nvPr>
            <p:ph idx="1"/>
          </p:nvPr>
        </p:nvSpPr>
        <p:spPr>
          <a:xfrm>
            <a:off x="448965" y="1095946"/>
            <a:ext cx="8246070" cy="3512212"/>
          </a:xfrm>
        </p:spPr>
        <p:txBody>
          <a:bodyPr>
            <a:normAutofit/>
          </a:bodyPr>
          <a:lstStyle/>
          <a:p>
            <a:pPr marL="0" indent="0" fontAlgn="base">
              <a:buNone/>
            </a:pPr>
            <a:r>
              <a:rPr lang="en-US" sz="1800" dirty="0"/>
              <a:t>A Mail Transfer Agent (MTA) is the program which receives and sends out the email from your server, and is therefore the key part. The default MTA in Ubuntu is  Postfix, but exim4 is also fully supported and in the main repository.</a:t>
            </a:r>
          </a:p>
          <a:p>
            <a:pPr fontAlgn="base"/>
            <a:r>
              <a:rPr lang="en-US" sz="1800" dirty="0"/>
              <a:t>Postfix - this guide explains how to set up Postfix.</a:t>
            </a:r>
          </a:p>
          <a:p>
            <a:pPr marL="0" indent="0">
              <a:buNone/>
            </a:pPr>
            <a:endParaRPr lang="en-US" sz="2000" dirty="0"/>
          </a:p>
        </p:txBody>
      </p:sp>
      <p:pic>
        <p:nvPicPr>
          <p:cNvPr id="5" name="Picture 4">
            <a:extLst>
              <a:ext uri="{FF2B5EF4-FFF2-40B4-BE49-F238E27FC236}">
                <a16:creationId xmlns:a16="http://schemas.microsoft.com/office/drawing/2014/main" id="{0C89C2B4-7BF9-4354-9441-AB66C06697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8720" y="2419044"/>
            <a:ext cx="4886560" cy="2595985"/>
          </a:xfrm>
          <a:prstGeom prst="rect">
            <a:avLst/>
          </a:prstGeom>
        </p:spPr>
      </p:pic>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5" cy="572644"/>
          </a:xfrm>
        </p:spPr>
        <p:txBody>
          <a:bodyPr>
            <a:noAutofit/>
          </a:bodyPr>
          <a:lstStyle/>
          <a:p>
            <a:r>
              <a:rPr lang="en-US" sz="2400" dirty="0"/>
              <a:t>Setting up a DHCP(Dynamic Host Configuration Protocol)</a:t>
            </a:r>
          </a:p>
        </p:txBody>
      </p:sp>
      <p:sp>
        <p:nvSpPr>
          <p:cNvPr id="5" name="Content Placeholder 4"/>
          <p:cNvSpPr>
            <a:spLocks noGrp="1"/>
          </p:cNvSpPr>
          <p:nvPr>
            <p:ph idx="1"/>
          </p:nvPr>
        </p:nvSpPr>
        <p:spPr/>
        <p:txBody>
          <a:bodyPr>
            <a:normAutofit/>
          </a:bodyPr>
          <a:lstStyle/>
          <a:p>
            <a:pPr marL="0" indent="0" fontAlgn="base">
              <a:buNone/>
            </a:pPr>
            <a:r>
              <a:rPr lang="en-US" sz="1800" dirty="0"/>
              <a:t>The most common settings provided by a DHCP server to DHCP clients include:</a:t>
            </a:r>
          </a:p>
          <a:p>
            <a:pPr fontAlgn="base"/>
            <a:r>
              <a:rPr lang="en-US" sz="1600" dirty="0"/>
              <a:t>IP address and netmask</a:t>
            </a:r>
          </a:p>
          <a:p>
            <a:pPr fontAlgn="base"/>
            <a:r>
              <a:rPr lang="en-US" sz="1600" dirty="0"/>
              <a:t>IP address of the default-gateway to use</a:t>
            </a:r>
          </a:p>
          <a:p>
            <a:pPr fontAlgn="base"/>
            <a:r>
              <a:rPr lang="en-US" sz="1600" dirty="0"/>
              <a:t>IP addresses of the DNS servers to use</a:t>
            </a:r>
          </a:p>
          <a:p>
            <a:pPr marL="0" indent="0" fontAlgn="base">
              <a:buNone/>
            </a:pPr>
            <a:endParaRPr lang="en-US" sz="1600" dirty="0"/>
          </a:p>
          <a:p>
            <a:pPr marL="0" indent="0">
              <a:buNone/>
            </a:pPr>
            <a:endParaRPr lang="en-US" sz="1200" dirty="0"/>
          </a:p>
        </p:txBody>
      </p:sp>
      <p:pic>
        <p:nvPicPr>
          <p:cNvPr id="3" name="Picture 2">
            <a:extLst>
              <a:ext uri="{FF2B5EF4-FFF2-40B4-BE49-F238E27FC236}">
                <a16:creationId xmlns:a16="http://schemas.microsoft.com/office/drawing/2014/main" id="{2D2882D5-E353-4484-9096-6DF58FB55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195" y="2571750"/>
            <a:ext cx="4428445" cy="2290575"/>
          </a:xfrm>
          <a:prstGeom prst="rect">
            <a:avLst/>
          </a:prstGeom>
        </p:spPr>
      </p:pic>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36835-914D-4C61-9523-5129BBCF38E3}"/>
              </a:ext>
            </a:extLst>
          </p:cNvPr>
          <p:cNvSpPr>
            <a:spLocks noGrp="1"/>
          </p:cNvSpPr>
          <p:nvPr>
            <p:ph type="title"/>
          </p:nvPr>
        </p:nvSpPr>
        <p:spPr/>
        <p:txBody>
          <a:bodyPr>
            <a:normAutofit fontScale="90000"/>
          </a:bodyPr>
          <a:lstStyle/>
          <a:p>
            <a:r>
              <a:rPr lang="en-US" sz="3100" dirty="0"/>
              <a:t>Setting up a Web Server</a:t>
            </a:r>
            <a:br>
              <a:rPr lang="en-US" dirty="0"/>
            </a:br>
            <a:endParaRPr lang="en-US" dirty="0"/>
          </a:p>
        </p:txBody>
      </p:sp>
      <p:sp>
        <p:nvSpPr>
          <p:cNvPr id="3" name="Content Placeholder 2">
            <a:extLst>
              <a:ext uri="{FF2B5EF4-FFF2-40B4-BE49-F238E27FC236}">
                <a16:creationId xmlns:a16="http://schemas.microsoft.com/office/drawing/2014/main" id="{7234D529-FFA0-4933-A2BC-65D51F66A133}"/>
              </a:ext>
            </a:extLst>
          </p:cNvPr>
          <p:cNvSpPr>
            <a:spLocks noGrp="1"/>
          </p:cNvSpPr>
          <p:nvPr>
            <p:ph idx="1"/>
          </p:nvPr>
        </p:nvSpPr>
        <p:spPr>
          <a:xfrm>
            <a:off x="448963" y="891995"/>
            <a:ext cx="6566315" cy="3511061"/>
          </a:xfrm>
        </p:spPr>
        <p:txBody>
          <a:bodyPr>
            <a:normAutofit/>
          </a:bodyPr>
          <a:lstStyle/>
          <a:p>
            <a:pPr marL="0" indent="0">
              <a:buNone/>
            </a:pPr>
            <a:r>
              <a:rPr lang="en-US" sz="1600" dirty="0"/>
              <a:t>A Web server is a software responsible for accepting HTTP requests from clients, which are known as Web browsers, and serving them HTTP responses along with optional data contents, which usually are Web pages such as HTML documents and linked objects (images, etc.).</a:t>
            </a:r>
          </a:p>
          <a:p>
            <a:pPr marL="0" indent="0">
              <a:buNone/>
            </a:pPr>
            <a:endParaRPr lang="en-US" sz="1800" dirty="0"/>
          </a:p>
        </p:txBody>
      </p:sp>
      <p:pic>
        <p:nvPicPr>
          <p:cNvPr id="5" name="Picture 4">
            <a:extLst>
              <a:ext uri="{FF2B5EF4-FFF2-40B4-BE49-F238E27FC236}">
                <a16:creationId xmlns:a16="http://schemas.microsoft.com/office/drawing/2014/main" id="{BD51BAF3-0BAE-497D-8F99-9F9DF0BFA6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080" y="2113635"/>
            <a:ext cx="5191973" cy="2571065"/>
          </a:xfrm>
          <a:prstGeom prst="rect">
            <a:avLst/>
          </a:prstGeom>
        </p:spPr>
      </p:pic>
    </p:spTree>
    <p:extLst>
      <p:ext uri="{BB962C8B-B14F-4D97-AF65-F5344CB8AC3E}">
        <p14:creationId xmlns:p14="http://schemas.microsoft.com/office/powerpoint/2010/main" val="2989545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7DB83-0520-420F-932F-7D84D561DCC9}"/>
              </a:ext>
            </a:extLst>
          </p:cNvPr>
          <p:cNvSpPr>
            <a:spLocks noGrp="1"/>
          </p:cNvSpPr>
          <p:nvPr>
            <p:ph type="title"/>
          </p:nvPr>
        </p:nvSpPr>
        <p:spPr/>
        <p:txBody>
          <a:bodyPr>
            <a:noAutofit/>
          </a:bodyPr>
          <a:lstStyle/>
          <a:p>
            <a:r>
              <a:rPr lang="en-US" sz="2800" dirty="0"/>
              <a:t>Setting up a DNS(Domain Name System) Server</a:t>
            </a:r>
          </a:p>
        </p:txBody>
      </p:sp>
      <p:sp>
        <p:nvSpPr>
          <p:cNvPr id="3" name="Content Placeholder 2">
            <a:extLst>
              <a:ext uri="{FF2B5EF4-FFF2-40B4-BE49-F238E27FC236}">
                <a16:creationId xmlns:a16="http://schemas.microsoft.com/office/drawing/2014/main" id="{DDCAD815-EE03-425D-8D83-15E7503168B9}"/>
              </a:ext>
            </a:extLst>
          </p:cNvPr>
          <p:cNvSpPr>
            <a:spLocks noGrp="1"/>
          </p:cNvSpPr>
          <p:nvPr>
            <p:ph idx="1"/>
          </p:nvPr>
        </p:nvSpPr>
        <p:spPr>
          <a:xfrm>
            <a:off x="448964" y="720202"/>
            <a:ext cx="6566315" cy="3511061"/>
          </a:xfrm>
        </p:spPr>
        <p:txBody>
          <a:bodyPr>
            <a:normAutofit/>
          </a:bodyPr>
          <a:lstStyle/>
          <a:p>
            <a:pPr marL="0" indent="0">
              <a:buNone/>
            </a:pPr>
            <a:endParaRPr lang="en-US" dirty="0"/>
          </a:p>
          <a:p>
            <a:r>
              <a:rPr lang="en-US" sz="1600" dirty="0"/>
              <a:t>Domain Name Service (DNS) is like a phone book for the Internet. </a:t>
            </a:r>
          </a:p>
          <a:p>
            <a:r>
              <a:rPr lang="en-US" sz="1600" dirty="0"/>
              <a:t>Suppose, you know a person’s name but don’t know their telephone number, you can simply look it up in a phone book. </a:t>
            </a:r>
          </a:p>
        </p:txBody>
      </p:sp>
      <p:pic>
        <p:nvPicPr>
          <p:cNvPr id="5" name="Picture 4">
            <a:extLst>
              <a:ext uri="{FF2B5EF4-FFF2-40B4-BE49-F238E27FC236}">
                <a16:creationId xmlns:a16="http://schemas.microsoft.com/office/drawing/2014/main" id="{21EE589C-7BCC-4A19-BF2C-877B9056D0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8720" y="2331065"/>
            <a:ext cx="2748690" cy="2186520"/>
          </a:xfrm>
          <a:prstGeom prst="rect">
            <a:avLst/>
          </a:prstGeom>
        </p:spPr>
      </p:pic>
    </p:spTree>
    <p:extLst>
      <p:ext uri="{BB962C8B-B14F-4D97-AF65-F5344CB8AC3E}">
        <p14:creationId xmlns:p14="http://schemas.microsoft.com/office/powerpoint/2010/main" val="1266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9011F-49B2-48C5-B0D4-FB139D320CF9}"/>
              </a:ext>
            </a:extLst>
          </p:cNvPr>
          <p:cNvSpPr>
            <a:spLocks noGrp="1"/>
          </p:cNvSpPr>
          <p:nvPr>
            <p:ph type="title"/>
          </p:nvPr>
        </p:nvSpPr>
        <p:spPr/>
        <p:txBody>
          <a:bodyPr>
            <a:normAutofit fontScale="90000"/>
          </a:bodyPr>
          <a:lstStyle/>
          <a:p>
            <a:r>
              <a:rPr lang="en-US" dirty="0"/>
              <a:t>Setting up a Print Server</a:t>
            </a:r>
          </a:p>
        </p:txBody>
      </p:sp>
      <p:sp>
        <p:nvSpPr>
          <p:cNvPr id="3" name="Content Placeholder 2">
            <a:extLst>
              <a:ext uri="{FF2B5EF4-FFF2-40B4-BE49-F238E27FC236}">
                <a16:creationId xmlns:a16="http://schemas.microsoft.com/office/drawing/2014/main" id="{BC4AC7C9-5655-4304-A1A5-4BD8C153ACDB}"/>
              </a:ext>
            </a:extLst>
          </p:cNvPr>
          <p:cNvSpPr>
            <a:spLocks noGrp="1"/>
          </p:cNvSpPr>
          <p:nvPr>
            <p:ph idx="1"/>
          </p:nvPr>
        </p:nvSpPr>
        <p:spPr/>
        <p:txBody>
          <a:bodyPr>
            <a:normAutofit/>
          </a:bodyPr>
          <a:lstStyle/>
          <a:p>
            <a:r>
              <a:rPr lang="en-US" sz="1800" dirty="0"/>
              <a:t>Ubuntu supports printer sharing over networks.</a:t>
            </a:r>
          </a:p>
          <a:p>
            <a:r>
              <a:rPr lang="en-US" sz="1800" dirty="0"/>
              <a:t>The primary mechanism for Ubuntu printing and print services is the Common UNIX Printing System (CUPS). </a:t>
            </a:r>
          </a:p>
        </p:txBody>
      </p:sp>
      <p:pic>
        <p:nvPicPr>
          <p:cNvPr id="5" name="Picture 4">
            <a:extLst>
              <a:ext uri="{FF2B5EF4-FFF2-40B4-BE49-F238E27FC236}">
                <a16:creationId xmlns:a16="http://schemas.microsoft.com/office/drawing/2014/main" id="{82AF0BF4-2702-4AFB-A70C-5150B4A0EF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900" y="2266340"/>
            <a:ext cx="4123034" cy="2137870"/>
          </a:xfrm>
          <a:prstGeom prst="rect">
            <a:avLst/>
          </a:prstGeom>
        </p:spPr>
      </p:pic>
    </p:spTree>
    <p:extLst>
      <p:ext uri="{BB962C8B-B14F-4D97-AF65-F5344CB8AC3E}">
        <p14:creationId xmlns:p14="http://schemas.microsoft.com/office/powerpoint/2010/main" val="345681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40171-5D1A-4BC7-837C-8BE9B5913CE9}"/>
              </a:ext>
            </a:extLst>
          </p:cNvPr>
          <p:cNvSpPr>
            <a:spLocks noGrp="1"/>
          </p:cNvSpPr>
          <p:nvPr>
            <p:ph type="title"/>
          </p:nvPr>
        </p:nvSpPr>
        <p:spPr/>
        <p:txBody>
          <a:bodyPr>
            <a:noAutofit/>
          </a:bodyPr>
          <a:lstStyle/>
          <a:p>
            <a:r>
              <a:rPr lang="en-US" sz="2400" dirty="0"/>
              <a:t>Setting up a NFS(Network File System) Server</a:t>
            </a:r>
          </a:p>
        </p:txBody>
      </p:sp>
      <p:sp>
        <p:nvSpPr>
          <p:cNvPr id="3" name="Content Placeholder 2">
            <a:extLst>
              <a:ext uri="{FF2B5EF4-FFF2-40B4-BE49-F238E27FC236}">
                <a16:creationId xmlns:a16="http://schemas.microsoft.com/office/drawing/2014/main" id="{09C693F8-74CA-498A-AF49-4BB6FC721A7C}"/>
              </a:ext>
            </a:extLst>
          </p:cNvPr>
          <p:cNvSpPr>
            <a:spLocks noGrp="1"/>
          </p:cNvSpPr>
          <p:nvPr>
            <p:ph idx="1"/>
          </p:nvPr>
        </p:nvSpPr>
        <p:spPr>
          <a:xfrm>
            <a:off x="423194" y="586585"/>
            <a:ext cx="6566315" cy="4275740"/>
          </a:xfrm>
        </p:spPr>
        <p:txBody>
          <a:bodyPr>
            <a:normAutofit/>
          </a:bodyPr>
          <a:lstStyle/>
          <a:p>
            <a:pPr marL="0" indent="0">
              <a:buNone/>
            </a:pPr>
            <a:endParaRPr lang="en-US" sz="2600" dirty="0"/>
          </a:p>
          <a:p>
            <a:pPr fontAlgn="base"/>
            <a:r>
              <a:rPr lang="en-US" sz="1600" dirty="0"/>
              <a:t>NFS allows a system to share directories and files with others over a network. </a:t>
            </a:r>
          </a:p>
          <a:p>
            <a:pPr fontAlgn="base"/>
            <a:r>
              <a:rPr lang="en-US" sz="1600" dirty="0"/>
              <a:t>By using NFS, users and programs can access files on remote systems almost as if they were local files.</a:t>
            </a:r>
          </a:p>
          <a:p>
            <a:pPr marL="0" indent="0" fontAlgn="base">
              <a:buNone/>
            </a:pPr>
            <a:endParaRPr lang="en-US" sz="1600" dirty="0"/>
          </a:p>
          <a:p>
            <a:pPr marL="0" indent="0" fontAlgn="base">
              <a:buNone/>
            </a:pPr>
            <a:endParaRPr lang="en-US" sz="2600" dirty="0"/>
          </a:p>
          <a:p>
            <a:pPr marL="0" indent="0">
              <a:buNone/>
            </a:pPr>
            <a:endParaRPr lang="en-US" dirty="0"/>
          </a:p>
        </p:txBody>
      </p:sp>
      <p:pic>
        <p:nvPicPr>
          <p:cNvPr id="5" name="Picture 4">
            <a:extLst>
              <a:ext uri="{FF2B5EF4-FFF2-40B4-BE49-F238E27FC236}">
                <a16:creationId xmlns:a16="http://schemas.microsoft.com/office/drawing/2014/main" id="{0E4E6BDD-4105-453E-A4C9-5068067E1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080" y="2242193"/>
            <a:ext cx="5344675" cy="2748690"/>
          </a:xfrm>
          <a:prstGeom prst="rect">
            <a:avLst/>
          </a:prstGeom>
        </p:spPr>
      </p:pic>
    </p:spTree>
    <p:extLst>
      <p:ext uri="{BB962C8B-B14F-4D97-AF65-F5344CB8AC3E}">
        <p14:creationId xmlns:p14="http://schemas.microsoft.com/office/powerpoint/2010/main" val="1849448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3186-457A-42C0-BBCA-3ECDBFC3FB07}"/>
              </a:ext>
            </a:extLst>
          </p:cNvPr>
          <p:cNvSpPr>
            <a:spLocks noGrp="1"/>
          </p:cNvSpPr>
          <p:nvPr>
            <p:ph type="title"/>
          </p:nvPr>
        </p:nvSpPr>
        <p:spPr>
          <a:xfrm>
            <a:off x="448964" y="243582"/>
            <a:ext cx="6566315" cy="572644"/>
          </a:xfrm>
        </p:spPr>
        <p:txBody>
          <a:bodyPr>
            <a:noAutofit/>
          </a:bodyPr>
          <a:lstStyle/>
          <a:p>
            <a:r>
              <a:rPr lang="en-US" sz="2800" dirty="0"/>
              <a:t>Setting up a Samba Server</a:t>
            </a:r>
          </a:p>
        </p:txBody>
      </p:sp>
      <p:sp>
        <p:nvSpPr>
          <p:cNvPr id="3" name="Content Placeholder 2">
            <a:extLst>
              <a:ext uri="{FF2B5EF4-FFF2-40B4-BE49-F238E27FC236}">
                <a16:creationId xmlns:a16="http://schemas.microsoft.com/office/drawing/2014/main" id="{8E8FC3A3-194B-4CD8-954A-1C1E4FB1339C}"/>
              </a:ext>
            </a:extLst>
          </p:cNvPr>
          <p:cNvSpPr>
            <a:spLocks noGrp="1"/>
          </p:cNvSpPr>
          <p:nvPr>
            <p:ph idx="1"/>
          </p:nvPr>
        </p:nvSpPr>
        <p:spPr>
          <a:xfrm>
            <a:off x="448964" y="842617"/>
            <a:ext cx="6566315" cy="3511061"/>
          </a:xfrm>
        </p:spPr>
        <p:txBody>
          <a:bodyPr>
            <a:normAutofit/>
          </a:bodyPr>
          <a:lstStyle/>
          <a:p>
            <a:r>
              <a:rPr lang="en-US" sz="1800" dirty="0"/>
              <a:t>Samba is an implementation of the Server Message Block (SMB)/Common Internet File System (CIFS) protocol. </a:t>
            </a:r>
          </a:p>
          <a:p>
            <a:r>
              <a:rPr lang="en-US" sz="1800" dirty="0"/>
              <a:t>Samba provides support for cross-platform file and printer sharing with Microsoft Windows, OS X, and other Unix systems.</a:t>
            </a:r>
          </a:p>
          <a:p>
            <a:pPr marL="0" indent="0">
              <a:buNone/>
            </a:pPr>
            <a:endParaRPr lang="en-US" sz="2000" dirty="0"/>
          </a:p>
        </p:txBody>
      </p:sp>
      <p:pic>
        <p:nvPicPr>
          <p:cNvPr id="5" name="Picture 4">
            <a:extLst>
              <a:ext uri="{FF2B5EF4-FFF2-40B4-BE49-F238E27FC236}">
                <a16:creationId xmlns:a16="http://schemas.microsoft.com/office/drawing/2014/main" id="{21E4A6C5-BBB3-4137-B087-A2F5FFFC4C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490" y="2113635"/>
            <a:ext cx="4886560" cy="2748690"/>
          </a:xfrm>
          <a:prstGeom prst="rect">
            <a:avLst/>
          </a:prstGeom>
        </p:spPr>
      </p:pic>
    </p:spTree>
    <p:extLst>
      <p:ext uri="{BB962C8B-B14F-4D97-AF65-F5344CB8AC3E}">
        <p14:creationId xmlns:p14="http://schemas.microsoft.com/office/powerpoint/2010/main" val="2095324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CA7BA-BED2-458C-B1A3-9CB9680982D4}"/>
              </a:ext>
            </a:extLst>
          </p:cNvPr>
          <p:cNvSpPr>
            <a:spLocks noGrp="1"/>
          </p:cNvSpPr>
          <p:nvPr>
            <p:ph type="title"/>
          </p:nvPr>
        </p:nvSpPr>
        <p:spPr>
          <a:xfrm>
            <a:off x="443975" y="281175"/>
            <a:ext cx="6566315" cy="572644"/>
          </a:xfrm>
        </p:spPr>
        <p:txBody>
          <a:bodyPr>
            <a:normAutofit fontScale="90000"/>
          </a:bodyPr>
          <a:lstStyle/>
          <a:p>
            <a:r>
              <a:rPr lang="en-US" dirty="0"/>
              <a:t>Setting up a Proxy server</a:t>
            </a:r>
          </a:p>
        </p:txBody>
      </p:sp>
      <p:sp>
        <p:nvSpPr>
          <p:cNvPr id="3" name="Content Placeholder 2">
            <a:extLst>
              <a:ext uri="{FF2B5EF4-FFF2-40B4-BE49-F238E27FC236}">
                <a16:creationId xmlns:a16="http://schemas.microsoft.com/office/drawing/2014/main" id="{9C5A5A70-D5E6-4F2A-A649-86978F2589E0}"/>
              </a:ext>
            </a:extLst>
          </p:cNvPr>
          <p:cNvSpPr>
            <a:spLocks noGrp="1"/>
          </p:cNvSpPr>
          <p:nvPr>
            <p:ph idx="1"/>
          </p:nvPr>
        </p:nvSpPr>
        <p:spPr/>
        <p:txBody>
          <a:bodyPr>
            <a:normAutofit/>
          </a:bodyPr>
          <a:lstStyle/>
          <a:p>
            <a:pPr marL="0" indent="0">
              <a:buNone/>
            </a:pPr>
            <a:r>
              <a:rPr lang="en-US" sz="1800" dirty="0"/>
              <a:t>Squid is a full-featured web proxy cache server application which provides proxy and cache services for Hyper Text Transport Protocol (HTTP), File Transfer Protocol (FTP), and other popular network protocols. </a:t>
            </a:r>
          </a:p>
        </p:txBody>
      </p:sp>
      <p:pic>
        <p:nvPicPr>
          <p:cNvPr id="5" name="Picture 4">
            <a:extLst>
              <a:ext uri="{FF2B5EF4-FFF2-40B4-BE49-F238E27FC236}">
                <a16:creationId xmlns:a16="http://schemas.microsoft.com/office/drawing/2014/main" id="{09CB6B0E-A94D-4F35-92D5-8DDA8A207C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2533574"/>
            <a:ext cx="6128540" cy="2022187"/>
          </a:xfrm>
          <a:prstGeom prst="rect">
            <a:avLst/>
          </a:prstGeom>
        </p:spPr>
      </p:pic>
    </p:spTree>
    <p:extLst>
      <p:ext uri="{BB962C8B-B14F-4D97-AF65-F5344CB8AC3E}">
        <p14:creationId xmlns:p14="http://schemas.microsoft.com/office/powerpoint/2010/main" val="2345339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1254</TotalTime>
  <Words>474</Words>
  <Application>Microsoft Office PowerPoint</Application>
  <PresentationFormat>On-screen Show (16:9)</PresentationFormat>
  <Paragraphs>40</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Overview Of Projects</vt:lpstr>
      <vt:lpstr>Setting up a Mail Server</vt:lpstr>
      <vt:lpstr>Setting up a DHCP(Dynamic Host Configuration Protocol)</vt:lpstr>
      <vt:lpstr>Setting up a Web Server </vt:lpstr>
      <vt:lpstr>Setting up a DNS(Domain Name System) Server</vt:lpstr>
      <vt:lpstr>Setting up a Print Server</vt:lpstr>
      <vt:lpstr>Setting up a NFS(Network File System) Server</vt:lpstr>
      <vt:lpstr>Setting up a Samba Server</vt:lpstr>
      <vt:lpstr>Setting up a Proxy server</vt:lpstr>
      <vt:lpstr>Android application</vt:lpstr>
      <vt:lpstr>Windows application</vt:lpstr>
      <vt:lpstr>Shell command based work</vt:lpstr>
      <vt:lpstr>THANK YOU ALL……………..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Soummo</cp:lastModifiedBy>
  <cp:revision>139</cp:revision>
  <dcterms:created xsi:type="dcterms:W3CDTF">2013-08-21T19:17:07Z</dcterms:created>
  <dcterms:modified xsi:type="dcterms:W3CDTF">2017-10-15T13:21:37Z</dcterms:modified>
</cp:coreProperties>
</file>