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0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9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9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9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49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3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6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95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5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1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6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D0BA6A-C928-427E-93D3-586818BA7060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BA9D1D-B6C6-40BF-998E-068C76899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5D9C-0B5A-422A-9586-F0E6B4511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8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68E57-EF5C-A10C-5EA1-DAB997A3E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Measures Of Kurtosis</a:t>
            </a:r>
          </a:p>
        </p:txBody>
      </p:sp>
    </p:spTree>
    <p:extLst>
      <p:ext uri="{BB962C8B-B14F-4D97-AF65-F5344CB8AC3E}">
        <p14:creationId xmlns:p14="http://schemas.microsoft.com/office/powerpoint/2010/main" val="402986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0FC6-B350-C102-C291-4811E0F0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6310-0C40-97FC-1E19-F45D98F2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94092"/>
            <a:ext cx="9601196" cy="3318936"/>
          </a:xfrm>
        </p:spPr>
        <p:txBody>
          <a:bodyPr/>
          <a:lstStyle/>
          <a:p>
            <a:r>
              <a:rPr lang="en-US" dirty="0"/>
              <a:t>Kurtosis is a measure of the combined weight of a distribution's tails relative to the center of the distribution.</a:t>
            </a:r>
          </a:p>
          <a:p>
            <a:r>
              <a:rPr lang="en-US" dirty="0"/>
              <a:t>It is another measure of a shape of a frequency curve.</a:t>
            </a:r>
          </a:p>
          <a:p>
            <a:r>
              <a:rPr lang="en-US" dirty="0"/>
              <a:t>While Skewness identify the extent of asymmetry, kurtosis measures the degree of peak of a frequency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75992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014-3A80-D2EC-2B4B-10181915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8A03-4E2C-E5C6-5536-FD43C32D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1" y="2663612"/>
            <a:ext cx="5105399" cy="3318936"/>
          </a:xfrm>
        </p:spPr>
        <p:txBody>
          <a:bodyPr/>
          <a:lstStyle/>
          <a:p>
            <a:pPr algn="just"/>
            <a:r>
              <a:rPr lang="en-US" dirty="0"/>
              <a:t>When the peak of a curve becomes relatively high, then that curve is called Leptokurtic.</a:t>
            </a:r>
          </a:p>
          <a:p>
            <a:pPr algn="just"/>
            <a:r>
              <a:rPr lang="en-US" dirty="0"/>
              <a:t>When the curve is flat topped, then it is called Platykurtic.</a:t>
            </a:r>
          </a:p>
          <a:p>
            <a:pPr algn="just"/>
            <a:r>
              <a:rPr lang="en-US" dirty="0"/>
              <a:t>The normal curve is called Mesokurtic.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B13E8-6E10-5AB6-2C78-035FE8E3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2556932"/>
            <a:ext cx="5532120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3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7067-96CE-575C-EEC7-C91C9186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2" y="2948092"/>
            <a:ext cx="9601196" cy="13038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6569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0501-13A5-9F56-A92D-A6464A80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26B0-16F4-3B38-5E22-4B10DB04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7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98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Topic 8 </vt:lpstr>
      <vt:lpstr>Kurtosis</vt:lpstr>
      <vt:lpstr>Kurtosis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Measures Of Kurtosis</dc:title>
  <dc:creator>Fariza Prodhan</dc:creator>
  <cp:lastModifiedBy>Fariza Prodhan</cp:lastModifiedBy>
  <cp:revision>5</cp:revision>
  <dcterms:created xsi:type="dcterms:W3CDTF">2022-09-24T12:18:48Z</dcterms:created>
  <dcterms:modified xsi:type="dcterms:W3CDTF">2022-09-24T13:06:57Z</dcterms:modified>
</cp:coreProperties>
</file>