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ub" initials="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952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48" d="100"/>
          <a:sy n="48" d="100"/>
        </p:scale>
        <p:origin x="-1854" y="-9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DAAF3-1B7F-49C0-A70B-0405C50C367C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A58D7-A08C-40CA-B95D-0D02BD5F9CE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A58D7-A08C-40CA-B95D-0D02BD5F9CE3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457200" y="0"/>
            <a:ext cx="1905000" cy="990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u="sng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457200" y="-228600"/>
            <a:ext cx="1905000" cy="990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G_20230925_160802_2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81000" y="0"/>
            <a:ext cx="1601012" cy="21336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Rectangle 4"/>
          <p:cNvSpPr/>
          <p:nvPr/>
        </p:nvSpPr>
        <p:spPr>
          <a:xfrm>
            <a:off x="1447800" y="0"/>
            <a:ext cx="4191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RAYHANA</a:t>
            </a:r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MAHMUD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7800" y="1905000"/>
            <a:ext cx="157286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01794699789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0" y="1600200"/>
            <a:ext cx="3810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mahmud2308131055@diu.edu.bd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304800" y="3200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0" y="2514600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Ssc</a:t>
            </a:r>
            <a:r>
              <a:rPr lang="en-US" dirty="0" smtClean="0"/>
              <a:t>(2020)</a:t>
            </a:r>
          </a:p>
          <a:p>
            <a:r>
              <a:rPr lang="en-US" dirty="0" smtClean="0"/>
              <a:t>GPA:4.39</a:t>
            </a:r>
          </a:p>
          <a:p>
            <a:r>
              <a:rPr lang="en-US" dirty="0" smtClean="0"/>
              <a:t>KURMITOLAHIGHSCHOOLANDCOLLEGE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600200" y="3429000"/>
            <a:ext cx="47452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HSC2022</a:t>
            </a:r>
          </a:p>
          <a:p>
            <a:r>
              <a:rPr lang="en-US" dirty="0" smtClean="0"/>
              <a:t>KURMITOLAHIGHSCHOOLANDCOLLEGE</a:t>
            </a:r>
          </a:p>
          <a:p>
            <a:r>
              <a:rPr lang="en-US" dirty="0" smtClean="0"/>
              <a:t>GPA:4.75</a:t>
            </a:r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4267200"/>
            <a:ext cx="373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LLB(HONS)</a:t>
            </a:r>
          </a:p>
          <a:p>
            <a:r>
              <a:rPr lang="en-US" dirty="0" smtClean="0"/>
              <a:t> </a:t>
            </a:r>
            <a:r>
              <a:rPr lang="en-US" dirty="0" smtClean="0"/>
              <a:t>DAFFODILS INTERNATIONAL UNIVERSITY(2023-2027)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-609600" y="54102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EXPERIENCE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-533400" y="6324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600200" y="6400800"/>
            <a:ext cx="4086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FLUENT IN ENGLISH AND BANGLA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676400" y="67818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COMMUNICATION EASILY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676400" y="7391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 IN TEAM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-533400" y="78486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524000" y="78486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AMRIN CHOWDHURY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30</Words>
  <Application>Microsoft Office PowerPoint</Application>
  <PresentationFormat>A4 Paper (210x297 mm)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pub</dc:creator>
  <cp:lastModifiedBy>pub</cp:lastModifiedBy>
  <cp:revision>15</cp:revision>
  <dcterms:created xsi:type="dcterms:W3CDTF">2006-08-16T00:00:00Z</dcterms:created>
  <dcterms:modified xsi:type="dcterms:W3CDTF">2023-11-20T03:54:58Z</dcterms:modified>
</cp:coreProperties>
</file>