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75" r:id="rId2"/>
    <p:sldId id="319" r:id="rId3"/>
    <p:sldId id="321" r:id="rId4"/>
    <p:sldId id="337" r:id="rId5"/>
    <p:sldId id="338" r:id="rId6"/>
    <p:sldId id="339" r:id="rId7"/>
    <p:sldId id="357" r:id="rId8"/>
    <p:sldId id="322" r:id="rId9"/>
    <p:sldId id="340" r:id="rId10"/>
    <p:sldId id="341" r:id="rId11"/>
    <p:sldId id="342" r:id="rId12"/>
    <p:sldId id="343" r:id="rId13"/>
    <p:sldId id="345" r:id="rId14"/>
    <p:sldId id="346" r:id="rId15"/>
    <p:sldId id="347" r:id="rId16"/>
    <p:sldId id="348" r:id="rId17"/>
    <p:sldId id="349" r:id="rId18"/>
    <p:sldId id="350" r:id="rId19"/>
    <p:sldId id="351" r:id="rId20"/>
    <p:sldId id="352" r:id="rId21"/>
    <p:sldId id="353" r:id="rId22"/>
    <p:sldId id="355" r:id="rId23"/>
    <p:sldId id="356"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104">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33CC"/>
    <a:srgbClr val="F8F8F8"/>
    <a:srgbClr val="A50021"/>
    <a:srgbClr val="660033"/>
    <a:srgbClr val="FFFFCC"/>
    <a:srgbClr val="CCFF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8" d="100"/>
          <a:sy n="68" d="100"/>
        </p:scale>
        <p:origin x="1724" y="48"/>
      </p:cViewPr>
      <p:guideLst>
        <p:guide orient="horz" pos="1104"/>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320" y="10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3586" name="Rectangle 2">
            <a:extLst>
              <a:ext uri="{FF2B5EF4-FFF2-40B4-BE49-F238E27FC236}">
                <a16:creationId xmlns:a16="http://schemas.microsoft.com/office/drawing/2014/main" id="{FDFDF7E6-8EFF-B253-2D46-9E83CFDB944D}"/>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23587" name="Rectangle 3">
            <a:extLst>
              <a:ext uri="{FF2B5EF4-FFF2-40B4-BE49-F238E27FC236}">
                <a16:creationId xmlns:a16="http://schemas.microsoft.com/office/drawing/2014/main" id="{E31A04DB-6CEE-CC0D-D1B1-57D83FC0074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23588" name="Rectangle 4">
            <a:extLst>
              <a:ext uri="{FF2B5EF4-FFF2-40B4-BE49-F238E27FC236}">
                <a16:creationId xmlns:a16="http://schemas.microsoft.com/office/drawing/2014/main" id="{C5DF34D7-CC77-32D7-2B4F-6522DE265416}"/>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23589" name="Rectangle 5">
            <a:extLst>
              <a:ext uri="{FF2B5EF4-FFF2-40B4-BE49-F238E27FC236}">
                <a16:creationId xmlns:a16="http://schemas.microsoft.com/office/drawing/2014/main" id="{70F740B3-40E5-6973-9F14-8ADFA4FF1127}"/>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D41F6E5-B876-4563-B7BF-29AC67D0690F}"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7F1C16D-2AE2-7A40-A65F-756B69DF41F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9" name="Rectangle 3">
            <a:extLst>
              <a:ext uri="{FF2B5EF4-FFF2-40B4-BE49-F238E27FC236}">
                <a16:creationId xmlns:a16="http://schemas.microsoft.com/office/drawing/2014/main" id="{51D14F21-A0A9-A32C-2C01-EDC36787DA59}"/>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00" name="Rectangle 4">
            <a:extLst>
              <a:ext uri="{FF2B5EF4-FFF2-40B4-BE49-F238E27FC236}">
                <a16:creationId xmlns:a16="http://schemas.microsoft.com/office/drawing/2014/main" id="{A610EA8C-4AC2-A273-9DCF-B622B6D5065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FEFCC492-5A88-6ACA-4BE8-74E19B0F24C6}"/>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2" name="Rectangle 6">
            <a:extLst>
              <a:ext uri="{FF2B5EF4-FFF2-40B4-BE49-F238E27FC236}">
                <a16:creationId xmlns:a16="http://schemas.microsoft.com/office/drawing/2014/main" id="{4260BD14-15DF-E789-D210-B1ED56B191D4}"/>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03" name="Rectangle 7">
            <a:extLst>
              <a:ext uri="{FF2B5EF4-FFF2-40B4-BE49-F238E27FC236}">
                <a16:creationId xmlns:a16="http://schemas.microsoft.com/office/drawing/2014/main" id="{E5EF478A-FA26-4350-4074-0F497E88E4BB}"/>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C8029BD-3B08-487B-A5C6-73B56753813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6375476-6571-F1DF-41AE-3AE9DA7E09DB}"/>
              </a:ext>
            </a:extLst>
          </p:cNvPr>
          <p:cNvSpPr>
            <a:spLocks noGrp="1" noChangeArrowheads="1"/>
          </p:cNvSpPr>
          <p:nvPr>
            <p:ph type="sldNum" sz="quarter" idx="5"/>
          </p:nvPr>
        </p:nvSpPr>
        <p:spPr>
          <a:ln/>
        </p:spPr>
        <p:txBody>
          <a:bodyPr/>
          <a:lstStyle/>
          <a:p>
            <a:fld id="{7F33CA8B-D50E-4715-8279-ACA01F78D84A}" type="slidenum">
              <a:rPr lang="en-US" altLang="en-US"/>
              <a:pPr/>
              <a:t>1</a:t>
            </a:fld>
            <a:endParaRPr lang="en-US" altLang="en-US"/>
          </a:p>
        </p:txBody>
      </p:sp>
      <p:sp>
        <p:nvSpPr>
          <p:cNvPr id="68610" name="Rectangle 2">
            <a:extLst>
              <a:ext uri="{FF2B5EF4-FFF2-40B4-BE49-F238E27FC236}">
                <a16:creationId xmlns:a16="http://schemas.microsoft.com/office/drawing/2014/main" id="{4433C0E1-8A7F-9E19-68F1-5EEE12593832}"/>
              </a:ext>
            </a:extLst>
          </p:cNvPr>
          <p:cNvSpPr>
            <a:spLocks noGrp="1" noRot="1" noChangeAspect="1" noChangeArrowheads="1" noTextEdit="1"/>
          </p:cNvSpPr>
          <p:nvPr>
            <p:ph type="sldImg"/>
          </p:nvPr>
        </p:nvSpPr>
        <p:spPr>
          <a:ln/>
        </p:spPr>
      </p:sp>
      <p:sp>
        <p:nvSpPr>
          <p:cNvPr id="68611" name="Rectangle 3">
            <a:extLst>
              <a:ext uri="{FF2B5EF4-FFF2-40B4-BE49-F238E27FC236}">
                <a16:creationId xmlns:a16="http://schemas.microsoft.com/office/drawing/2014/main" id="{00E05C5A-B09E-E997-B628-2FA3BA05FC3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C2C9A29-5C10-30C5-3A9C-A7103C24F1B3}"/>
              </a:ext>
            </a:extLst>
          </p:cNvPr>
          <p:cNvSpPr>
            <a:spLocks noGrp="1" noChangeArrowheads="1"/>
          </p:cNvSpPr>
          <p:nvPr>
            <p:ph type="sldNum" sz="quarter" idx="5"/>
          </p:nvPr>
        </p:nvSpPr>
        <p:spPr>
          <a:ln/>
        </p:spPr>
        <p:txBody>
          <a:bodyPr/>
          <a:lstStyle/>
          <a:p>
            <a:fld id="{19E577FD-2BE9-4C8F-9C5D-B446D917A8B8}" type="slidenum">
              <a:rPr lang="en-US" altLang="en-US"/>
              <a:pPr/>
              <a:t>16</a:t>
            </a:fld>
            <a:endParaRPr lang="en-US" altLang="en-US"/>
          </a:p>
        </p:txBody>
      </p:sp>
      <p:sp>
        <p:nvSpPr>
          <p:cNvPr id="408578" name="Rectangle 2">
            <a:extLst>
              <a:ext uri="{FF2B5EF4-FFF2-40B4-BE49-F238E27FC236}">
                <a16:creationId xmlns:a16="http://schemas.microsoft.com/office/drawing/2014/main" id="{690CCC32-5227-A8FD-1190-29AC1A699C88}"/>
              </a:ext>
            </a:extLst>
          </p:cNvPr>
          <p:cNvSpPr>
            <a:spLocks noGrp="1" noRot="1" noChangeAspect="1" noChangeArrowheads="1" noTextEdit="1"/>
          </p:cNvSpPr>
          <p:nvPr>
            <p:ph type="sldImg"/>
          </p:nvPr>
        </p:nvSpPr>
        <p:spPr>
          <a:ln/>
        </p:spPr>
      </p:sp>
      <p:sp>
        <p:nvSpPr>
          <p:cNvPr id="408579" name="Rectangle 3">
            <a:extLst>
              <a:ext uri="{FF2B5EF4-FFF2-40B4-BE49-F238E27FC236}">
                <a16:creationId xmlns:a16="http://schemas.microsoft.com/office/drawing/2014/main" id="{4BE2E895-DE36-C7A4-F91A-4CDFCFBC156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B2FA908-D626-BF86-3C31-D1AFDD0BFB85}"/>
              </a:ext>
            </a:extLst>
          </p:cNvPr>
          <p:cNvSpPr>
            <a:spLocks noGrp="1" noChangeArrowheads="1"/>
          </p:cNvSpPr>
          <p:nvPr>
            <p:ph type="sldNum" sz="quarter" idx="5"/>
          </p:nvPr>
        </p:nvSpPr>
        <p:spPr>
          <a:ln/>
        </p:spPr>
        <p:txBody>
          <a:bodyPr/>
          <a:lstStyle/>
          <a:p>
            <a:fld id="{DB5B693E-290E-40C1-A1EF-DC43565D2AA2}" type="slidenum">
              <a:rPr lang="en-US" altLang="en-US"/>
              <a:pPr/>
              <a:t>17</a:t>
            </a:fld>
            <a:endParaRPr lang="en-US" altLang="en-US"/>
          </a:p>
        </p:txBody>
      </p:sp>
      <p:sp>
        <p:nvSpPr>
          <p:cNvPr id="410626" name="Rectangle 2">
            <a:extLst>
              <a:ext uri="{FF2B5EF4-FFF2-40B4-BE49-F238E27FC236}">
                <a16:creationId xmlns:a16="http://schemas.microsoft.com/office/drawing/2014/main" id="{BC295E65-1E27-457E-70F7-F36BD9FEFAB1}"/>
              </a:ext>
            </a:extLst>
          </p:cNvPr>
          <p:cNvSpPr>
            <a:spLocks noGrp="1" noRot="1" noChangeAspect="1" noChangeArrowheads="1" noTextEdit="1"/>
          </p:cNvSpPr>
          <p:nvPr>
            <p:ph type="sldImg"/>
          </p:nvPr>
        </p:nvSpPr>
        <p:spPr>
          <a:ln/>
        </p:spPr>
      </p:sp>
      <p:sp>
        <p:nvSpPr>
          <p:cNvPr id="410627" name="Rectangle 3">
            <a:extLst>
              <a:ext uri="{FF2B5EF4-FFF2-40B4-BE49-F238E27FC236}">
                <a16:creationId xmlns:a16="http://schemas.microsoft.com/office/drawing/2014/main" id="{A999F7FE-761A-594A-69B2-D504096CCB2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B30BF78-01F7-62D4-1254-F267E3017813}"/>
              </a:ext>
            </a:extLst>
          </p:cNvPr>
          <p:cNvSpPr>
            <a:spLocks noGrp="1" noChangeArrowheads="1"/>
          </p:cNvSpPr>
          <p:nvPr>
            <p:ph type="sldNum" sz="quarter" idx="5"/>
          </p:nvPr>
        </p:nvSpPr>
        <p:spPr>
          <a:ln/>
        </p:spPr>
        <p:txBody>
          <a:bodyPr/>
          <a:lstStyle/>
          <a:p>
            <a:fld id="{221E9FAA-41E0-44D4-9A1F-A56D1A0EE3C7}" type="slidenum">
              <a:rPr lang="en-US" altLang="en-US"/>
              <a:pPr/>
              <a:t>18</a:t>
            </a:fld>
            <a:endParaRPr lang="en-US" altLang="en-US"/>
          </a:p>
        </p:txBody>
      </p:sp>
      <p:sp>
        <p:nvSpPr>
          <p:cNvPr id="412674" name="Rectangle 2">
            <a:extLst>
              <a:ext uri="{FF2B5EF4-FFF2-40B4-BE49-F238E27FC236}">
                <a16:creationId xmlns:a16="http://schemas.microsoft.com/office/drawing/2014/main" id="{2067CE6D-E6F7-E3AF-35BF-750BE058DF08}"/>
              </a:ext>
            </a:extLst>
          </p:cNvPr>
          <p:cNvSpPr>
            <a:spLocks noGrp="1" noRot="1" noChangeAspect="1" noChangeArrowheads="1" noTextEdit="1"/>
          </p:cNvSpPr>
          <p:nvPr>
            <p:ph type="sldImg"/>
          </p:nvPr>
        </p:nvSpPr>
        <p:spPr>
          <a:ln/>
        </p:spPr>
      </p:sp>
      <p:sp>
        <p:nvSpPr>
          <p:cNvPr id="412675" name="Rectangle 3">
            <a:extLst>
              <a:ext uri="{FF2B5EF4-FFF2-40B4-BE49-F238E27FC236}">
                <a16:creationId xmlns:a16="http://schemas.microsoft.com/office/drawing/2014/main" id="{CB3B8990-B452-35CC-D388-D1ACD7A8ACAD}"/>
              </a:ext>
            </a:extLst>
          </p:cNvPr>
          <p:cNvSpPr>
            <a:spLocks noGrp="1" noChangeArrowheads="1"/>
          </p:cNvSpPr>
          <p:nvPr>
            <p:ph type="body" idx="1"/>
          </p:nvPr>
        </p:nvSpPr>
        <p:spPr/>
        <p:txBody>
          <a:bodyPr/>
          <a:lstStyle/>
          <a:p>
            <a:endParaRPr lang="en-US" altLang="en-US">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EFA318F-EDC4-1881-ED5B-F70C2084F7FF}"/>
              </a:ext>
            </a:extLst>
          </p:cNvPr>
          <p:cNvSpPr>
            <a:spLocks noGrp="1" noChangeArrowheads="1"/>
          </p:cNvSpPr>
          <p:nvPr>
            <p:ph type="sldNum" sz="quarter" idx="5"/>
          </p:nvPr>
        </p:nvSpPr>
        <p:spPr>
          <a:ln/>
        </p:spPr>
        <p:txBody>
          <a:bodyPr/>
          <a:lstStyle/>
          <a:p>
            <a:fld id="{DD17EACE-38C2-4293-9045-32DF45F58C55}" type="slidenum">
              <a:rPr lang="en-US" altLang="en-US"/>
              <a:pPr/>
              <a:t>19</a:t>
            </a:fld>
            <a:endParaRPr lang="en-US" altLang="en-US"/>
          </a:p>
        </p:txBody>
      </p:sp>
      <p:sp>
        <p:nvSpPr>
          <p:cNvPr id="414722" name="Rectangle 2">
            <a:extLst>
              <a:ext uri="{FF2B5EF4-FFF2-40B4-BE49-F238E27FC236}">
                <a16:creationId xmlns:a16="http://schemas.microsoft.com/office/drawing/2014/main" id="{498DF4A4-C649-79A7-79CB-10D815BB8A2F}"/>
              </a:ext>
            </a:extLst>
          </p:cNvPr>
          <p:cNvSpPr>
            <a:spLocks noGrp="1" noRot="1" noChangeAspect="1" noChangeArrowheads="1" noTextEdit="1"/>
          </p:cNvSpPr>
          <p:nvPr>
            <p:ph type="sldImg"/>
          </p:nvPr>
        </p:nvSpPr>
        <p:spPr>
          <a:ln/>
        </p:spPr>
      </p:sp>
      <p:sp>
        <p:nvSpPr>
          <p:cNvPr id="414723" name="Rectangle 3">
            <a:extLst>
              <a:ext uri="{FF2B5EF4-FFF2-40B4-BE49-F238E27FC236}">
                <a16:creationId xmlns:a16="http://schemas.microsoft.com/office/drawing/2014/main" id="{C372F77C-623A-B034-2FFB-D724DD170BE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0755597-91E8-D093-52D7-794F5E004814}"/>
              </a:ext>
            </a:extLst>
          </p:cNvPr>
          <p:cNvSpPr>
            <a:spLocks noGrp="1" noChangeArrowheads="1"/>
          </p:cNvSpPr>
          <p:nvPr>
            <p:ph type="sldNum" sz="quarter" idx="5"/>
          </p:nvPr>
        </p:nvSpPr>
        <p:spPr>
          <a:ln/>
        </p:spPr>
        <p:txBody>
          <a:bodyPr/>
          <a:lstStyle/>
          <a:p>
            <a:fld id="{136266F6-C204-4E2F-A021-F2E1288FD1A2}" type="slidenum">
              <a:rPr lang="en-US" altLang="en-US"/>
              <a:pPr/>
              <a:t>20</a:t>
            </a:fld>
            <a:endParaRPr lang="en-US" altLang="en-US"/>
          </a:p>
        </p:txBody>
      </p:sp>
      <p:sp>
        <p:nvSpPr>
          <p:cNvPr id="416770" name="Rectangle 2">
            <a:extLst>
              <a:ext uri="{FF2B5EF4-FFF2-40B4-BE49-F238E27FC236}">
                <a16:creationId xmlns:a16="http://schemas.microsoft.com/office/drawing/2014/main" id="{C96FEE13-745D-2889-844B-DD43EDB0DBD0}"/>
              </a:ext>
            </a:extLst>
          </p:cNvPr>
          <p:cNvSpPr>
            <a:spLocks noGrp="1" noRot="1" noChangeAspect="1" noChangeArrowheads="1" noTextEdit="1"/>
          </p:cNvSpPr>
          <p:nvPr>
            <p:ph type="sldImg"/>
          </p:nvPr>
        </p:nvSpPr>
        <p:spPr>
          <a:ln/>
        </p:spPr>
      </p:sp>
      <p:sp>
        <p:nvSpPr>
          <p:cNvPr id="416771" name="Rectangle 3">
            <a:extLst>
              <a:ext uri="{FF2B5EF4-FFF2-40B4-BE49-F238E27FC236}">
                <a16:creationId xmlns:a16="http://schemas.microsoft.com/office/drawing/2014/main" id="{F043B4FF-8B77-98A6-AE99-6AC3A5E22C4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9E2A5F0-329C-095F-D260-D8C1BB5E6C69}"/>
              </a:ext>
            </a:extLst>
          </p:cNvPr>
          <p:cNvSpPr>
            <a:spLocks noGrp="1" noChangeArrowheads="1"/>
          </p:cNvSpPr>
          <p:nvPr>
            <p:ph type="sldNum" sz="quarter" idx="5"/>
          </p:nvPr>
        </p:nvSpPr>
        <p:spPr>
          <a:ln/>
        </p:spPr>
        <p:txBody>
          <a:bodyPr/>
          <a:lstStyle/>
          <a:p>
            <a:fld id="{3F5DDCF9-F85D-4302-BA28-367564CE1B78}" type="slidenum">
              <a:rPr lang="en-US" altLang="en-US"/>
              <a:pPr/>
              <a:t>23</a:t>
            </a:fld>
            <a:endParaRPr lang="en-US" altLang="en-US"/>
          </a:p>
        </p:txBody>
      </p:sp>
      <p:sp>
        <p:nvSpPr>
          <p:cNvPr id="421890" name="Rectangle 2">
            <a:extLst>
              <a:ext uri="{FF2B5EF4-FFF2-40B4-BE49-F238E27FC236}">
                <a16:creationId xmlns:a16="http://schemas.microsoft.com/office/drawing/2014/main" id="{3060C36D-50AE-A9C1-FBE2-28C46F3C52C5}"/>
              </a:ext>
            </a:extLst>
          </p:cNvPr>
          <p:cNvSpPr>
            <a:spLocks noGrp="1" noRot="1" noChangeAspect="1" noChangeArrowheads="1" noTextEdit="1"/>
          </p:cNvSpPr>
          <p:nvPr>
            <p:ph type="sldImg"/>
          </p:nvPr>
        </p:nvSpPr>
        <p:spPr>
          <a:ln/>
        </p:spPr>
      </p:sp>
      <p:sp>
        <p:nvSpPr>
          <p:cNvPr id="421891" name="Rectangle 3">
            <a:extLst>
              <a:ext uri="{FF2B5EF4-FFF2-40B4-BE49-F238E27FC236}">
                <a16:creationId xmlns:a16="http://schemas.microsoft.com/office/drawing/2014/main" id="{8D056B06-03F1-7CB1-EC87-166C69B51C20}"/>
              </a:ext>
            </a:extLst>
          </p:cNvPr>
          <p:cNvSpPr>
            <a:spLocks noGrp="1" noChangeArrowheads="1"/>
          </p:cNvSpPr>
          <p:nvPr>
            <p:ph type="body" idx="1"/>
          </p:nvPr>
        </p:nvSpPr>
        <p:spPr/>
        <p:txBody>
          <a:bodyPr/>
          <a:lstStyle/>
          <a:p>
            <a:r>
              <a:rPr lang="en-US" altLang="ja-JP">
                <a:ea typeface="ＭＳ Ｐゴシック" panose="020B0600070205080204" pitchFamily="34" charset="-128"/>
              </a:rPr>
              <a:t>With the production finished, you're ready to distribute the message. As with every other aspect of business communication, your options for distribution multiply with every advance in technology. When planning for distribution, consider the following factors:</a:t>
            </a:r>
          </a:p>
          <a:p>
            <a:pPr>
              <a:buFontTx/>
              <a:buChar char="•"/>
            </a:pPr>
            <a:r>
              <a:rPr lang="en-US" altLang="ja-JP" b="1">
                <a:ea typeface="ＭＳ Ｐゴシック" panose="020B0600070205080204" pitchFamily="34" charset="-128"/>
              </a:rPr>
              <a:t>Cost.</a:t>
            </a:r>
            <a:r>
              <a:rPr lang="en-US" altLang="ja-JP">
                <a:ea typeface="ＭＳ Ｐゴシック" panose="020B0600070205080204" pitchFamily="34" charset="-128"/>
              </a:rPr>
              <a:t> This is not a concern for most messages, but for lengthy reports or multimedia production, it might well be. Printing, binding, and delivering reports can be an expensive proposition, so weigh the cost versus the benefits before you decide. </a:t>
            </a:r>
          </a:p>
          <a:p>
            <a:pPr>
              <a:buFontTx/>
              <a:buChar char="•"/>
            </a:pPr>
            <a:r>
              <a:rPr lang="en-US" altLang="ja-JP" b="1">
                <a:ea typeface="ＭＳ Ｐゴシック" panose="020B0600070205080204" pitchFamily="34" charset="-128"/>
              </a:rPr>
              <a:t>Convenience.</a:t>
            </a:r>
            <a:r>
              <a:rPr lang="en-US" altLang="ja-JP">
                <a:ea typeface="ＭＳ Ｐゴシック" panose="020B0600070205080204" pitchFamily="34" charset="-128"/>
              </a:rPr>
              <a:t> How much work is involved for you and your audience? Although it's easy to attach a document to an e-mail message, things might not be so simple for the people on the other end. </a:t>
            </a:r>
          </a:p>
          <a:p>
            <a:pPr>
              <a:buFontTx/>
              <a:buChar char="•"/>
            </a:pPr>
            <a:r>
              <a:rPr lang="en-US" altLang="ja-JP" b="1">
                <a:ea typeface="ＭＳ Ｐゴシック" panose="020B0600070205080204" pitchFamily="34" charset="-128"/>
              </a:rPr>
              <a:t>Time. </a:t>
            </a:r>
            <a:r>
              <a:rPr lang="en-US" altLang="ja-JP">
                <a:ea typeface="ＭＳ Ｐゴシック" panose="020B0600070205080204" pitchFamily="34" charset="-128"/>
              </a:rPr>
              <a:t>How soon does the message need to reach the audience? Don't waste money on overnight delivery if the recipient won't read the report for a week.</a:t>
            </a:r>
          </a:p>
          <a:p>
            <a:pPr>
              <a:buFontTx/>
              <a:buChar char="•"/>
            </a:pPr>
            <a:r>
              <a:rPr lang="en-US" altLang="ja-JP" b="1">
                <a:ea typeface="ＭＳ Ｐゴシック" panose="020B0600070205080204" pitchFamily="34" charset="-128"/>
              </a:rPr>
              <a:t>Security and privacy.</a:t>
            </a:r>
            <a:r>
              <a:rPr lang="en-US" altLang="ja-JP">
                <a:ea typeface="ＭＳ Ｐゴシック" panose="020B0600070205080204" pitchFamily="34" charset="-128"/>
              </a:rPr>
              <a:t> The convenience offered by IM, e-mail, and other technologies needs to be weighed against security and privacy concerns. </a:t>
            </a:r>
          </a:p>
          <a:p>
            <a:r>
              <a:rPr lang="en-US" altLang="ja-JP">
                <a:ea typeface="ＭＳ Ｐゴシック" panose="020B0600070205080204" pitchFamily="34" charset="-128"/>
              </a:rPr>
              <a:t>Distribution technologies continue to advance, so be on the lookout for new ways to put your messages in the hands of your audience. </a:t>
            </a:r>
            <a:endParaRPr lang="en-US" altLang="en-US">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5C456A8-7924-6D78-5D92-9D698ADBF59F}"/>
              </a:ext>
            </a:extLst>
          </p:cNvPr>
          <p:cNvSpPr>
            <a:spLocks noGrp="1" noChangeArrowheads="1"/>
          </p:cNvSpPr>
          <p:nvPr>
            <p:ph type="sldNum" sz="quarter" idx="5"/>
          </p:nvPr>
        </p:nvSpPr>
        <p:spPr>
          <a:ln/>
        </p:spPr>
        <p:txBody>
          <a:bodyPr/>
          <a:lstStyle/>
          <a:p>
            <a:fld id="{CFCF0B5E-BE15-4B02-A3F8-7422141AD440}" type="slidenum">
              <a:rPr lang="en-US" altLang="en-US"/>
              <a:pPr/>
              <a:t>2</a:t>
            </a:fld>
            <a:endParaRPr lang="en-US" altLang="en-US"/>
          </a:p>
        </p:txBody>
      </p:sp>
      <p:sp>
        <p:nvSpPr>
          <p:cNvPr id="366594" name="Rectangle 2">
            <a:extLst>
              <a:ext uri="{FF2B5EF4-FFF2-40B4-BE49-F238E27FC236}">
                <a16:creationId xmlns:a16="http://schemas.microsoft.com/office/drawing/2014/main" id="{36B51775-86E0-6792-D377-F3DF80038F13}"/>
              </a:ext>
            </a:extLst>
          </p:cNvPr>
          <p:cNvSpPr>
            <a:spLocks noGrp="1" noRot="1" noChangeAspect="1" noChangeArrowheads="1" noTextEdit="1"/>
          </p:cNvSpPr>
          <p:nvPr>
            <p:ph type="sldImg"/>
          </p:nvPr>
        </p:nvSpPr>
        <p:spPr>
          <a:ln/>
        </p:spPr>
      </p:sp>
      <p:sp>
        <p:nvSpPr>
          <p:cNvPr id="366595" name="Rectangle 3">
            <a:extLst>
              <a:ext uri="{FF2B5EF4-FFF2-40B4-BE49-F238E27FC236}">
                <a16:creationId xmlns:a16="http://schemas.microsoft.com/office/drawing/2014/main" id="{1618A989-E843-2492-2526-52B95562F27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972ADA8-6964-A4C8-09B6-FA29C624FBCD}"/>
              </a:ext>
            </a:extLst>
          </p:cNvPr>
          <p:cNvSpPr>
            <a:spLocks noGrp="1" noChangeArrowheads="1"/>
          </p:cNvSpPr>
          <p:nvPr>
            <p:ph type="sldNum" sz="quarter" idx="5"/>
          </p:nvPr>
        </p:nvSpPr>
        <p:spPr>
          <a:ln/>
        </p:spPr>
        <p:txBody>
          <a:bodyPr/>
          <a:lstStyle/>
          <a:p>
            <a:fld id="{22F6A5BC-A473-4105-ABF2-4A2ABF590A97}" type="slidenum">
              <a:rPr lang="en-US" altLang="en-US"/>
              <a:pPr/>
              <a:t>3</a:t>
            </a:fld>
            <a:endParaRPr lang="en-US" altLang="en-US"/>
          </a:p>
        </p:txBody>
      </p:sp>
      <p:sp>
        <p:nvSpPr>
          <p:cNvPr id="368642" name="Rectangle 2">
            <a:extLst>
              <a:ext uri="{FF2B5EF4-FFF2-40B4-BE49-F238E27FC236}">
                <a16:creationId xmlns:a16="http://schemas.microsoft.com/office/drawing/2014/main" id="{12C7BA51-3D20-054E-7650-F70C352A6AFB}"/>
              </a:ext>
            </a:extLst>
          </p:cNvPr>
          <p:cNvSpPr>
            <a:spLocks noGrp="1" noRot="1" noChangeAspect="1" noChangeArrowheads="1" noTextEdit="1"/>
          </p:cNvSpPr>
          <p:nvPr>
            <p:ph type="sldImg"/>
          </p:nvPr>
        </p:nvSpPr>
        <p:spPr>
          <a:ln/>
        </p:spPr>
      </p:sp>
      <p:sp>
        <p:nvSpPr>
          <p:cNvPr id="368643" name="Rectangle 3">
            <a:extLst>
              <a:ext uri="{FF2B5EF4-FFF2-40B4-BE49-F238E27FC236}">
                <a16:creationId xmlns:a16="http://schemas.microsoft.com/office/drawing/2014/main" id="{C8C1E3B9-995C-100B-CEBE-17276F1DA15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3BE8E3E-1D84-77FD-0540-8C6EA0382BF9}"/>
              </a:ext>
            </a:extLst>
          </p:cNvPr>
          <p:cNvSpPr>
            <a:spLocks noGrp="1" noChangeArrowheads="1"/>
          </p:cNvSpPr>
          <p:nvPr>
            <p:ph type="sldNum" sz="quarter" idx="5"/>
          </p:nvPr>
        </p:nvSpPr>
        <p:spPr>
          <a:ln/>
        </p:spPr>
        <p:txBody>
          <a:bodyPr/>
          <a:lstStyle/>
          <a:p>
            <a:fld id="{2CB4B27E-2D41-43F1-9F97-044AB963E375}" type="slidenum">
              <a:rPr lang="en-US" altLang="en-US"/>
              <a:pPr/>
              <a:t>8</a:t>
            </a:fld>
            <a:endParaRPr lang="en-US" altLang="en-US"/>
          </a:p>
        </p:txBody>
      </p:sp>
      <p:sp>
        <p:nvSpPr>
          <p:cNvPr id="369666" name="Rectangle 2">
            <a:extLst>
              <a:ext uri="{FF2B5EF4-FFF2-40B4-BE49-F238E27FC236}">
                <a16:creationId xmlns:a16="http://schemas.microsoft.com/office/drawing/2014/main" id="{30B3E6C9-1276-5C17-49F4-0972B5169378}"/>
              </a:ext>
            </a:extLst>
          </p:cNvPr>
          <p:cNvSpPr>
            <a:spLocks noGrp="1" noRot="1" noChangeAspect="1" noChangeArrowheads="1" noTextEdit="1"/>
          </p:cNvSpPr>
          <p:nvPr>
            <p:ph type="sldImg"/>
          </p:nvPr>
        </p:nvSpPr>
        <p:spPr>
          <a:ln/>
        </p:spPr>
      </p:sp>
      <p:sp>
        <p:nvSpPr>
          <p:cNvPr id="369667" name="Rectangle 3">
            <a:extLst>
              <a:ext uri="{FF2B5EF4-FFF2-40B4-BE49-F238E27FC236}">
                <a16:creationId xmlns:a16="http://schemas.microsoft.com/office/drawing/2014/main" id="{33F4848C-6545-1100-39D8-9793F72FC52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2D6540C-B649-F200-2309-6747CA2902F2}"/>
              </a:ext>
            </a:extLst>
          </p:cNvPr>
          <p:cNvSpPr>
            <a:spLocks noGrp="1" noChangeArrowheads="1"/>
          </p:cNvSpPr>
          <p:nvPr>
            <p:ph type="sldNum" sz="quarter" idx="5"/>
          </p:nvPr>
        </p:nvSpPr>
        <p:spPr>
          <a:ln/>
        </p:spPr>
        <p:txBody>
          <a:bodyPr/>
          <a:lstStyle/>
          <a:p>
            <a:fld id="{45B24081-7959-4C62-A43B-30EADEEC0654}" type="slidenum">
              <a:rPr lang="en-US" altLang="en-US"/>
              <a:pPr/>
              <a:t>9</a:t>
            </a:fld>
            <a:endParaRPr lang="en-US" altLang="en-US"/>
          </a:p>
        </p:txBody>
      </p:sp>
      <p:sp>
        <p:nvSpPr>
          <p:cNvPr id="395266" name="Rectangle 2">
            <a:extLst>
              <a:ext uri="{FF2B5EF4-FFF2-40B4-BE49-F238E27FC236}">
                <a16:creationId xmlns:a16="http://schemas.microsoft.com/office/drawing/2014/main" id="{FE8062C5-0B54-0EE5-06C9-6E73080E2520}"/>
              </a:ext>
            </a:extLst>
          </p:cNvPr>
          <p:cNvSpPr>
            <a:spLocks noGrp="1" noRot="1" noChangeAspect="1" noChangeArrowheads="1" noTextEdit="1"/>
          </p:cNvSpPr>
          <p:nvPr>
            <p:ph type="sldImg"/>
          </p:nvPr>
        </p:nvSpPr>
        <p:spPr>
          <a:ln/>
        </p:spPr>
      </p:sp>
      <p:sp>
        <p:nvSpPr>
          <p:cNvPr id="395267" name="Rectangle 3">
            <a:extLst>
              <a:ext uri="{FF2B5EF4-FFF2-40B4-BE49-F238E27FC236}">
                <a16:creationId xmlns:a16="http://schemas.microsoft.com/office/drawing/2014/main" id="{871DC78C-26D8-43AC-D16D-E8914A2F0F7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BDF7F25-F30D-4F2A-1E89-FBD8E1A9E680}"/>
              </a:ext>
            </a:extLst>
          </p:cNvPr>
          <p:cNvSpPr>
            <a:spLocks noGrp="1" noChangeArrowheads="1"/>
          </p:cNvSpPr>
          <p:nvPr>
            <p:ph type="sldNum" sz="quarter" idx="5"/>
          </p:nvPr>
        </p:nvSpPr>
        <p:spPr>
          <a:ln/>
        </p:spPr>
        <p:txBody>
          <a:bodyPr/>
          <a:lstStyle/>
          <a:p>
            <a:fld id="{C52BA4D3-CE57-4C41-8580-295DA950464D}" type="slidenum">
              <a:rPr lang="en-US" altLang="en-US"/>
              <a:pPr/>
              <a:t>10</a:t>
            </a:fld>
            <a:endParaRPr lang="en-US" altLang="en-US"/>
          </a:p>
        </p:txBody>
      </p:sp>
      <p:sp>
        <p:nvSpPr>
          <p:cNvPr id="397314" name="Rectangle 2">
            <a:extLst>
              <a:ext uri="{FF2B5EF4-FFF2-40B4-BE49-F238E27FC236}">
                <a16:creationId xmlns:a16="http://schemas.microsoft.com/office/drawing/2014/main" id="{7786F9A0-7AA1-8E74-D8D0-F3FA2DDCE0F5}"/>
              </a:ext>
            </a:extLst>
          </p:cNvPr>
          <p:cNvSpPr>
            <a:spLocks noGrp="1" noRot="1" noChangeAspect="1" noChangeArrowheads="1" noTextEdit="1"/>
          </p:cNvSpPr>
          <p:nvPr>
            <p:ph type="sldImg"/>
          </p:nvPr>
        </p:nvSpPr>
        <p:spPr>
          <a:ln/>
        </p:spPr>
      </p:sp>
      <p:sp>
        <p:nvSpPr>
          <p:cNvPr id="397315" name="Rectangle 3">
            <a:extLst>
              <a:ext uri="{FF2B5EF4-FFF2-40B4-BE49-F238E27FC236}">
                <a16:creationId xmlns:a16="http://schemas.microsoft.com/office/drawing/2014/main" id="{78A65BE9-F18B-4C69-C9CC-CBF0DD9F75D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293BBAD-73B3-9E17-0CFA-F9DF397E0BBA}"/>
              </a:ext>
            </a:extLst>
          </p:cNvPr>
          <p:cNvSpPr>
            <a:spLocks noGrp="1" noChangeArrowheads="1"/>
          </p:cNvSpPr>
          <p:nvPr>
            <p:ph type="sldNum" sz="quarter" idx="5"/>
          </p:nvPr>
        </p:nvSpPr>
        <p:spPr>
          <a:ln/>
        </p:spPr>
        <p:txBody>
          <a:bodyPr/>
          <a:lstStyle/>
          <a:p>
            <a:fld id="{2F0BE9CD-A518-4FEE-91EB-D0D112B13D49}" type="slidenum">
              <a:rPr lang="en-US" altLang="en-US"/>
              <a:pPr/>
              <a:t>11</a:t>
            </a:fld>
            <a:endParaRPr lang="en-US" altLang="en-US"/>
          </a:p>
        </p:txBody>
      </p:sp>
      <p:sp>
        <p:nvSpPr>
          <p:cNvPr id="399362" name="Rectangle 2">
            <a:extLst>
              <a:ext uri="{FF2B5EF4-FFF2-40B4-BE49-F238E27FC236}">
                <a16:creationId xmlns:a16="http://schemas.microsoft.com/office/drawing/2014/main" id="{B2AB3DE4-A612-3C3B-50FD-6DB71242B669}"/>
              </a:ext>
            </a:extLst>
          </p:cNvPr>
          <p:cNvSpPr>
            <a:spLocks noGrp="1" noRot="1" noChangeAspect="1" noChangeArrowheads="1" noTextEdit="1"/>
          </p:cNvSpPr>
          <p:nvPr>
            <p:ph type="sldImg"/>
          </p:nvPr>
        </p:nvSpPr>
        <p:spPr>
          <a:ln/>
        </p:spPr>
      </p:sp>
      <p:sp>
        <p:nvSpPr>
          <p:cNvPr id="399363" name="Rectangle 3">
            <a:extLst>
              <a:ext uri="{FF2B5EF4-FFF2-40B4-BE49-F238E27FC236}">
                <a16:creationId xmlns:a16="http://schemas.microsoft.com/office/drawing/2014/main" id="{0BBC966A-BDFC-70C9-B7A6-AAAC34D1C87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29EC3A3-CA72-942B-006D-C328F802FACF}"/>
              </a:ext>
            </a:extLst>
          </p:cNvPr>
          <p:cNvSpPr>
            <a:spLocks noGrp="1" noChangeArrowheads="1"/>
          </p:cNvSpPr>
          <p:nvPr>
            <p:ph type="sldNum" sz="quarter" idx="5"/>
          </p:nvPr>
        </p:nvSpPr>
        <p:spPr>
          <a:ln/>
        </p:spPr>
        <p:txBody>
          <a:bodyPr/>
          <a:lstStyle/>
          <a:p>
            <a:fld id="{D8C6CACE-2E0E-4B4E-BFB4-307A65B97DBB}" type="slidenum">
              <a:rPr lang="en-US" altLang="en-US"/>
              <a:pPr/>
              <a:t>12</a:t>
            </a:fld>
            <a:endParaRPr lang="en-US" altLang="en-US"/>
          </a:p>
        </p:txBody>
      </p:sp>
      <p:sp>
        <p:nvSpPr>
          <p:cNvPr id="401410" name="Rectangle 2">
            <a:extLst>
              <a:ext uri="{FF2B5EF4-FFF2-40B4-BE49-F238E27FC236}">
                <a16:creationId xmlns:a16="http://schemas.microsoft.com/office/drawing/2014/main" id="{A38E6953-C515-20BF-41EF-67A0E404AC54}"/>
              </a:ext>
            </a:extLst>
          </p:cNvPr>
          <p:cNvSpPr>
            <a:spLocks noGrp="1" noRot="1" noChangeAspect="1" noChangeArrowheads="1" noTextEdit="1"/>
          </p:cNvSpPr>
          <p:nvPr>
            <p:ph type="sldImg"/>
          </p:nvPr>
        </p:nvSpPr>
        <p:spPr>
          <a:ln/>
        </p:spPr>
      </p:sp>
      <p:sp>
        <p:nvSpPr>
          <p:cNvPr id="401411" name="Rectangle 3">
            <a:extLst>
              <a:ext uri="{FF2B5EF4-FFF2-40B4-BE49-F238E27FC236}">
                <a16:creationId xmlns:a16="http://schemas.microsoft.com/office/drawing/2014/main" id="{273229D5-CD85-77A9-40CA-7B83C03AD99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68FDBD-A3C6-C20F-EB51-F2F6FD565622}"/>
              </a:ext>
            </a:extLst>
          </p:cNvPr>
          <p:cNvSpPr>
            <a:spLocks noGrp="1" noChangeArrowheads="1"/>
          </p:cNvSpPr>
          <p:nvPr>
            <p:ph type="sldNum" sz="quarter" idx="5"/>
          </p:nvPr>
        </p:nvSpPr>
        <p:spPr>
          <a:ln/>
        </p:spPr>
        <p:txBody>
          <a:bodyPr/>
          <a:lstStyle/>
          <a:p>
            <a:fld id="{FDC6D111-E877-4D84-8EB3-4F223E3C52B0}" type="slidenum">
              <a:rPr lang="en-US" altLang="en-US"/>
              <a:pPr/>
              <a:t>14</a:t>
            </a:fld>
            <a:endParaRPr lang="en-US" altLang="en-US"/>
          </a:p>
        </p:txBody>
      </p:sp>
      <p:sp>
        <p:nvSpPr>
          <p:cNvPr id="405506" name="Rectangle 2">
            <a:extLst>
              <a:ext uri="{FF2B5EF4-FFF2-40B4-BE49-F238E27FC236}">
                <a16:creationId xmlns:a16="http://schemas.microsoft.com/office/drawing/2014/main" id="{2F8A06F8-522C-8C0B-576F-11E4E9C7A8C1}"/>
              </a:ext>
            </a:extLst>
          </p:cNvPr>
          <p:cNvSpPr>
            <a:spLocks noGrp="1" noRot="1" noChangeAspect="1" noChangeArrowheads="1" noTextEdit="1"/>
          </p:cNvSpPr>
          <p:nvPr>
            <p:ph type="sldImg"/>
          </p:nvPr>
        </p:nvSpPr>
        <p:spPr>
          <a:ln/>
        </p:spPr>
      </p:sp>
      <p:sp>
        <p:nvSpPr>
          <p:cNvPr id="405507" name="Rectangle 3">
            <a:extLst>
              <a:ext uri="{FF2B5EF4-FFF2-40B4-BE49-F238E27FC236}">
                <a16:creationId xmlns:a16="http://schemas.microsoft.com/office/drawing/2014/main" id="{D955736E-3F1C-D188-FEA7-93CB0AF39D7A}"/>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86015-D5DE-1E2D-53F4-51CE93BC10F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F8876C-8871-A3FA-C0B6-E93B768D040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739231-33E8-9056-C03D-21509E4C7F50}"/>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5" name="Footer Placeholder 4">
            <a:extLst>
              <a:ext uri="{FF2B5EF4-FFF2-40B4-BE49-F238E27FC236}">
                <a16:creationId xmlns:a16="http://schemas.microsoft.com/office/drawing/2014/main" id="{0DCC53B5-70BB-4C40-2F1F-73DDBF640A92}"/>
              </a:ext>
            </a:extLst>
          </p:cNvPr>
          <p:cNvSpPr>
            <a:spLocks noGrp="1"/>
          </p:cNvSpPr>
          <p:nvPr>
            <p:ph type="ftr" sz="quarter" idx="11"/>
          </p:nvPr>
        </p:nvSpPr>
        <p:spPr/>
        <p:txBody>
          <a:bodyPr/>
          <a:lstStyle>
            <a:lvl1pPr>
              <a:defRPr/>
            </a:lvl1pPr>
          </a:lstStyle>
          <a:p>
            <a:r>
              <a:rPr lang="en-US" altLang="en-US"/>
              <a:t>Business Communication Today, 9e</a:t>
            </a:r>
          </a:p>
        </p:txBody>
      </p:sp>
      <p:sp>
        <p:nvSpPr>
          <p:cNvPr id="6" name="Slide Number Placeholder 5">
            <a:extLst>
              <a:ext uri="{FF2B5EF4-FFF2-40B4-BE49-F238E27FC236}">
                <a16:creationId xmlns:a16="http://schemas.microsoft.com/office/drawing/2014/main" id="{80666A6E-04D6-3FDD-356F-1EA564D5B1C4}"/>
              </a:ext>
            </a:extLst>
          </p:cNvPr>
          <p:cNvSpPr>
            <a:spLocks noGrp="1"/>
          </p:cNvSpPr>
          <p:nvPr>
            <p:ph type="sldNum" sz="quarter" idx="12"/>
          </p:nvPr>
        </p:nvSpPr>
        <p:spPr/>
        <p:txBody>
          <a:bodyPr/>
          <a:lstStyle>
            <a:lvl1pPr>
              <a:defRPr/>
            </a:lvl1pPr>
          </a:lstStyle>
          <a:p>
            <a:r>
              <a:rPr lang="en-US" altLang="en-US"/>
              <a:t>Chapter 6 - </a:t>
            </a:r>
            <a:fld id="{DBA10220-956C-4C4D-BD45-74DBBA1233DC}" type="slidenum">
              <a:rPr lang="en-US" altLang="en-US"/>
              <a:pPr/>
              <a:t>‹#›</a:t>
            </a:fld>
            <a:endParaRPr lang="en-US" altLang="en-US"/>
          </a:p>
        </p:txBody>
      </p:sp>
    </p:spTree>
    <p:extLst>
      <p:ext uri="{BB962C8B-B14F-4D97-AF65-F5344CB8AC3E}">
        <p14:creationId xmlns:p14="http://schemas.microsoft.com/office/powerpoint/2010/main" val="1939296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C7179-F942-A976-52FD-E14B855540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07F23F-DAB6-2D6A-A9E0-3C5C9D863E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BD56C-D6CE-962C-24C4-B15A4AE6DAB4}"/>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5" name="Footer Placeholder 4">
            <a:extLst>
              <a:ext uri="{FF2B5EF4-FFF2-40B4-BE49-F238E27FC236}">
                <a16:creationId xmlns:a16="http://schemas.microsoft.com/office/drawing/2014/main" id="{1EB8CA06-4E0D-1FF8-8992-C971F295BF59}"/>
              </a:ext>
            </a:extLst>
          </p:cNvPr>
          <p:cNvSpPr>
            <a:spLocks noGrp="1"/>
          </p:cNvSpPr>
          <p:nvPr>
            <p:ph type="ftr" sz="quarter" idx="11"/>
          </p:nvPr>
        </p:nvSpPr>
        <p:spPr/>
        <p:txBody>
          <a:bodyPr/>
          <a:lstStyle>
            <a:lvl1pPr>
              <a:defRPr/>
            </a:lvl1pPr>
          </a:lstStyle>
          <a:p>
            <a:r>
              <a:rPr lang="en-US" altLang="en-US"/>
              <a:t>Business Communication Today, 9e</a:t>
            </a:r>
          </a:p>
        </p:txBody>
      </p:sp>
      <p:sp>
        <p:nvSpPr>
          <p:cNvPr id="6" name="Slide Number Placeholder 5">
            <a:extLst>
              <a:ext uri="{FF2B5EF4-FFF2-40B4-BE49-F238E27FC236}">
                <a16:creationId xmlns:a16="http://schemas.microsoft.com/office/drawing/2014/main" id="{0DC425CE-680A-70C5-4B8F-F968F5C14D5E}"/>
              </a:ext>
            </a:extLst>
          </p:cNvPr>
          <p:cNvSpPr>
            <a:spLocks noGrp="1"/>
          </p:cNvSpPr>
          <p:nvPr>
            <p:ph type="sldNum" sz="quarter" idx="12"/>
          </p:nvPr>
        </p:nvSpPr>
        <p:spPr/>
        <p:txBody>
          <a:bodyPr/>
          <a:lstStyle>
            <a:lvl1pPr>
              <a:defRPr/>
            </a:lvl1pPr>
          </a:lstStyle>
          <a:p>
            <a:r>
              <a:rPr lang="en-US" altLang="en-US"/>
              <a:t>Chapter 6 - </a:t>
            </a:r>
            <a:fld id="{99D2CEC2-1918-4DE9-8E42-6F5990B847A5}" type="slidenum">
              <a:rPr lang="en-US" altLang="en-US"/>
              <a:pPr/>
              <a:t>‹#›</a:t>
            </a:fld>
            <a:endParaRPr lang="en-US" altLang="en-US"/>
          </a:p>
        </p:txBody>
      </p:sp>
    </p:spTree>
    <p:extLst>
      <p:ext uri="{BB962C8B-B14F-4D97-AF65-F5344CB8AC3E}">
        <p14:creationId xmlns:p14="http://schemas.microsoft.com/office/powerpoint/2010/main" val="2194234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918A39-85DF-647E-7E14-C12EA0F79A55}"/>
              </a:ext>
            </a:extLst>
          </p:cNvPr>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6894CE-281D-8C18-122B-2784F4F0D8A8}"/>
              </a:ext>
            </a:extLst>
          </p:cNvPr>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2DE226-7310-F7B9-043C-136F4E1ED3EA}"/>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5" name="Footer Placeholder 4">
            <a:extLst>
              <a:ext uri="{FF2B5EF4-FFF2-40B4-BE49-F238E27FC236}">
                <a16:creationId xmlns:a16="http://schemas.microsoft.com/office/drawing/2014/main" id="{01DAD26C-3F6C-59F7-5845-46544375E359}"/>
              </a:ext>
            </a:extLst>
          </p:cNvPr>
          <p:cNvSpPr>
            <a:spLocks noGrp="1"/>
          </p:cNvSpPr>
          <p:nvPr>
            <p:ph type="ftr" sz="quarter" idx="11"/>
          </p:nvPr>
        </p:nvSpPr>
        <p:spPr/>
        <p:txBody>
          <a:bodyPr/>
          <a:lstStyle>
            <a:lvl1pPr>
              <a:defRPr/>
            </a:lvl1pPr>
          </a:lstStyle>
          <a:p>
            <a:r>
              <a:rPr lang="en-US" altLang="en-US"/>
              <a:t>Business Communication Today, 9e</a:t>
            </a:r>
          </a:p>
        </p:txBody>
      </p:sp>
      <p:sp>
        <p:nvSpPr>
          <p:cNvPr id="6" name="Slide Number Placeholder 5">
            <a:extLst>
              <a:ext uri="{FF2B5EF4-FFF2-40B4-BE49-F238E27FC236}">
                <a16:creationId xmlns:a16="http://schemas.microsoft.com/office/drawing/2014/main" id="{27C0FE68-3941-B652-B2BE-EC78577A86D3}"/>
              </a:ext>
            </a:extLst>
          </p:cNvPr>
          <p:cNvSpPr>
            <a:spLocks noGrp="1"/>
          </p:cNvSpPr>
          <p:nvPr>
            <p:ph type="sldNum" sz="quarter" idx="12"/>
          </p:nvPr>
        </p:nvSpPr>
        <p:spPr/>
        <p:txBody>
          <a:bodyPr/>
          <a:lstStyle>
            <a:lvl1pPr>
              <a:defRPr/>
            </a:lvl1pPr>
          </a:lstStyle>
          <a:p>
            <a:r>
              <a:rPr lang="en-US" altLang="en-US"/>
              <a:t>Chapter 6 - </a:t>
            </a:r>
            <a:fld id="{81B1C09D-E8D9-4B23-9D65-52817B1408A3}" type="slidenum">
              <a:rPr lang="en-US" altLang="en-US"/>
              <a:pPr/>
              <a:t>‹#›</a:t>
            </a:fld>
            <a:endParaRPr lang="en-US" altLang="en-US"/>
          </a:p>
        </p:txBody>
      </p:sp>
    </p:spTree>
    <p:extLst>
      <p:ext uri="{BB962C8B-B14F-4D97-AF65-F5344CB8AC3E}">
        <p14:creationId xmlns:p14="http://schemas.microsoft.com/office/powerpoint/2010/main" val="142003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C44AE-0B7F-8BFB-408D-8724602A13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46D0A9-27D0-103B-347E-E1DDE2514E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D270AC-D819-6C96-193F-BB89A553BAD0}"/>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5" name="Footer Placeholder 4">
            <a:extLst>
              <a:ext uri="{FF2B5EF4-FFF2-40B4-BE49-F238E27FC236}">
                <a16:creationId xmlns:a16="http://schemas.microsoft.com/office/drawing/2014/main" id="{9C1220BB-AA37-2608-6CCD-52F44931022C}"/>
              </a:ext>
            </a:extLst>
          </p:cNvPr>
          <p:cNvSpPr>
            <a:spLocks noGrp="1"/>
          </p:cNvSpPr>
          <p:nvPr>
            <p:ph type="ftr" sz="quarter" idx="11"/>
          </p:nvPr>
        </p:nvSpPr>
        <p:spPr/>
        <p:txBody>
          <a:bodyPr/>
          <a:lstStyle>
            <a:lvl1pPr>
              <a:defRPr/>
            </a:lvl1pPr>
          </a:lstStyle>
          <a:p>
            <a:r>
              <a:rPr lang="en-US" altLang="en-US"/>
              <a:t>Business Communication Today, 9e</a:t>
            </a:r>
          </a:p>
        </p:txBody>
      </p:sp>
      <p:sp>
        <p:nvSpPr>
          <p:cNvPr id="6" name="Slide Number Placeholder 5">
            <a:extLst>
              <a:ext uri="{FF2B5EF4-FFF2-40B4-BE49-F238E27FC236}">
                <a16:creationId xmlns:a16="http://schemas.microsoft.com/office/drawing/2014/main" id="{933D1E66-F7B4-489B-0D7E-4E4644722FEF}"/>
              </a:ext>
            </a:extLst>
          </p:cNvPr>
          <p:cNvSpPr>
            <a:spLocks noGrp="1"/>
          </p:cNvSpPr>
          <p:nvPr>
            <p:ph type="sldNum" sz="quarter" idx="12"/>
          </p:nvPr>
        </p:nvSpPr>
        <p:spPr/>
        <p:txBody>
          <a:bodyPr/>
          <a:lstStyle>
            <a:lvl1pPr>
              <a:defRPr/>
            </a:lvl1pPr>
          </a:lstStyle>
          <a:p>
            <a:r>
              <a:rPr lang="en-US" altLang="en-US"/>
              <a:t>Chapter 6 - </a:t>
            </a:r>
            <a:fld id="{8CEEF646-DD99-4C87-8299-93F28E334851}" type="slidenum">
              <a:rPr lang="en-US" altLang="en-US"/>
              <a:pPr/>
              <a:t>‹#›</a:t>
            </a:fld>
            <a:endParaRPr lang="en-US" altLang="en-US"/>
          </a:p>
        </p:txBody>
      </p:sp>
    </p:spTree>
    <p:extLst>
      <p:ext uri="{BB962C8B-B14F-4D97-AF65-F5344CB8AC3E}">
        <p14:creationId xmlns:p14="http://schemas.microsoft.com/office/powerpoint/2010/main" val="34672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0FCEE-21A1-DACC-D5DF-FFBBB9FF586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55D59D-E056-27CD-C135-D321A615430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5E016A63-D284-BD90-8A61-5937D9CC1A95}"/>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5" name="Footer Placeholder 4">
            <a:extLst>
              <a:ext uri="{FF2B5EF4-FFF2-40B4-BE49-F238E27FC236}">
                <a16:creationId xmlns:a16="http://schemas.microsoft.com/office/drawing/2014/main" id="{CCBF2FCA-F61E-81E7-FD3C-4FB9C882F0E6}"/>
              </a:ext>
            </a:extLst>
          </p:cNvPr>
          <p:cNvSpPr>
            <a:spLocks noGrp="1"/>
          </p:cNvSpPr>
          <p:nvPr>
            <p:ph type="ftr" sz="quarter" idx="11"/>
          </p:nvPr>
        </p:nvSpPr>
        <p:spPr/>
        <p:txBody>
          <a:bodyPr/>
          <a:lstStyle>
            <a:lvl1pPr>
              <a:defRPr/>
            </a:lvl1pPr>
          </a:lstStyle>
          <a:p>
            <a:r>
              <a:rPr lang="en-US" altLang="en-US"/>
              <a:t>Business Communication Today, 9e</a:t>
            </a:r>
          </a:p>
        </p:txBody>
      </p:sp>
      <p:sp>
        <p:nvSpPr>
          <p:cNvPr id="6" name="Slide Number Placeholder 5">
            <a:extLst>
              <a:ext uri="{FF2B5EF4-FFF2-40B4-BE49-F238E27FC236}">
                <a16:creationId xmlns:a16="http://schemas.microsoft.com/office/drawing/2014/main" id="{F486EE45-0A50-3B1F-3283-743A4E0F76CE}"/>
              </a:ext>
            </a:extLst>
          </p:cNvPr>
          <p:cNvSpPr>
            <a:spLocks noGrp="1"/>
          </p:cNvSpPr>
          <p:nvPr>
            <p:ph type="sldNum" sz="quarter" idx="12"/>
          </p:nvPr>
        </p:nvSpPr>
        <p:spPr/>
        <p:txBody>
          <a:bodyPr/>
          <a:lstStyle>
            <a:lvl1pPr>
              <a:defRPr/>
            </a:lvl1pPr>
          </a:lstStyle>
          <a:p>
            <a:r>
              <a:rPr lang="en-US" altLang="en-US"/>
              <a:t>Chapter 6 - </a:t>
            </a:r>
            <a:fld id="{5C02A88B-9FFD-4DF7-81ED-9D50587FC6DC}" type="slidenum">
              <a:rPr lang="en-US" altLang="en-US"/>
              <a:pPr/>
              <a:t>‹#›</a:t>
            </a:fld>
            <a:endParaRPr lang="en-US" altLang="en-US"/>
          </a:p>
        </p:txBody>
      </p:sp>
    </p:spTree>
    <p:extLst>
      <p:ext uri="{BB962C8B-B14F-4D97-AF65-F5344CB8AC3E}">
        <p14:creationId xmlns:p14="http://schemas.microsoft.com/office/powerpoint/2010/main" val="4025977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6FD03-72A4-3D33-2194-EEB5419CDC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3E817B-C36C-62B2-E81A-D79593BCB2D6}"/>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CD2750-D084-0788-EC18-21EDA89182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80D3D9-9C89-00C3-535B-F6535B4486CB}"/>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6" name="Footer Placeholder 5">
            <a:extLst>
              <a:ext uri="{FF2B5EF4-FFF2-40B4-BE49-F238E27FC236}">
                <a16:creationId xmlns:a16="http://schemas.microsoft.com/office/drawing/2014/main" id="{61F50153-7FD2-EE51-FDA2-D229D965CC9D}"/>
              </a:ext>
            </a:extLst>
          </p:cNvPr>
          <p:cNvSpPr>
            <a:spLocks noGrp="1"/>
          </p:cNvSpPr>
          <p:nvPr>
            <p:ph type="ftr" sz="quarter" idx="11"/>
          </p:nvPr>
        </p:nvSpPr>
        <p:spPr/>
        <p:txBody>
          <a:bodyPr/>
          <a:lstStyle>
            <a:lvl1pPr>
              <a:defRPr/>
            </a:lvl1pPr>
          </a:lstStyle>
          <a:p>
            <a:r>
              <a:rPr lang="en-US" altLang="en-US"/>
              <a:t>Business Communication Today, 9e</a:t>
            </a:r>
          </a:p>
        </p:txBody>
      </p:sp>
      <p:sp>
        <p:nvSpPr>
          <p:cNvPr id="7" name="Slide Number Placeholder 6">
            <a:extLst>
              <a:ext uri="{FF2B5EF4-FFF2-40B4-BE49-F238E27FC236}">
                <a16:creationId xmlns:a16="http://schemas.microsoft.com/office/drawing/2014/main" id="{48CBBBBC-0466-E547-C3CA-2324751D1514}"/>
              </a:ext>
            </a:extLst>
          </p:cNvPr>
          <p:cNvSpPr>
            <a:spLocks noGrp="1"/>
          </p:cNvSpPr>
          <p:nvPr>
            <p:ph type="sldNum" sz="quarter" idx="12"/>
          </p:nvPr>
        </p:nvSpPr>
        <p:spPr/>
        <p:txBody>
          <a:bodyPr/>
          <a:lstStyle>
            <a:lvl1pPr>
              <a:defRPr/>
            </a:lvl1pPr>
          </a:lstStyle>
          <a:p>
            <a:r>
              <a:rPr lang="en-US" altLang="en-US"/>
              <a:t>Chapter 6 - </a:t>
            </a:r>
            <a:fld id="{423EABE8-1568-4021-A006-183B367AAA2B}" type="slidenum">
              <a:rPr lang="en-US" altLang="en-US"/>
              <a:pPr/>
              <a:t>‹#›</a:t>
            </a:fld>
            <a:endParaRPr lang="en-US" altLang="en-US"/>
          </a:p>
        </p:txBody>
      </p:sp>
    </p:spTree>
    <p:extLst>
      <p:ext uri="{BB962C8B-B14F-4D97-AF65-F5344CB8AC3E}">
        <p14:creationId xmlns:p14="http://schemas.microsoft.com/office/powerpoint/2010/main" val="1068094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518A-A412-3813-81CE-C7818AD8429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52CD3A-E92B-DF23-F18D-5E67CB43487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73A1E7-7AB9-10B6-A914-F773C4D552E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301A9E-DAAB-522A-14F7-373A21E3C16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F89A2B-B74F-1BBB-96EC-C17B8A49F4D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F08423-16DB-6298-EE17-7D71C134DCFF}"/>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8" name="Footer Placeholder 7">
            <a:extLst>
              <a:ext uri="{FF2B5EF4-FFF2-40B4-BE49-F238E27FC236}">
                <a16:creationId xmlns:a16="http://schemas.microsoft.com/office/drawing/2014/main" id="{93CF511C-0046-D3B3-9FFB-A8D23AB9E51C}"/>
              </a:ext>
            </a:extLst>
          </p:cNvPr>
          <p:cNvSpPr>
            <a:spLocks noGrp="1"/>
          </p:cNvSpPr>
          <p:nvPr>
            <p:ph type="ftr" sz="quarter" idx="11"/>
          </p:nvPr>
        </p:nvSpPr>
        <p:spPr/>
        <p:txBody>
          <a:bodyPr/>
          <a:lstStyle>
            <a:lvl1pPr>
              <a:defRPr/>
            </a:lvl1pPr>
          </a:lstStyle>
          <a:p>
            <a:r>
              <a:rPr lang="en-US" altLang="en-US"/>
              <a:t>Business Communication Today, 9e</a:t>
            </a:r>
          </a:p>
        </p:txBody>
      </p:sp>
      <p:sp>
        <p:nvSpPr>
          <p:cNvPr id="9" name="Slide Number Placeholder 8">
            <a:extLst>
              <a:ext uri="{FF2B5EF4-FFF2-40B4-BE49-F238E27FC236}">
                <a16:creationId xmlns:a16="http://schemas.microsoft.com/office/drawing/2014/main" id="{6B50E9E2-755B-F335-B702-B68ED6A9F734}"/>
              </a:ext>
            </a:extLst>
          </p:cNvPr>
          <p:cNvSpPr>
            <a:spLocks noGrp="1"/>
          </p:cNvSpPr>
          <p:nvPr>
            <p:ph type="sldNum" sz="quarter" idx="12"/>
          </p:nvPr>
        </p:nvSpPr>
        <p:spPr/>
        <p:txBody>
          <a:bodyPr/>
          <a:lstStyle>
            <a:lvl1pPr>
              <a:defRPr/>
            </a:lvl1pPr>
          </a:lstStyle>
          <a:p>
            <a:r>
              <a:rPr lang="en-US" altLang="en-US"/>
              <a:t>Chapter 6 - </a:t>
            </a:r>
            <a:fld id="{0A3CD50D-B732-4580-A631-217D806E55EC}" type="slidenum">
              <a:rPr lang="en-US" altLang="en-US"/>
              <a:pPr/>
              <a:t>‹#›</a:t>
            </a:fld>
            <a:endParaRPr lang="en-US" altLang="en-US"/>
          </a:p>
        </p:txBody>
      </p:sp>
    </p:spTree>
    <p:extLst>
      <p:ext uri="{BB962C8B-B14F-4D97-AF65-F5344CB8AC3E}">
        <p14:creationId xmlns:p14="http://schemas.microsoft.com/office/powerpoint/2010/main" val="13538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D444A-80A3-5677-A528-0267A1AF2E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FD5690-E2C7-3847-89B6-40238C6208BE}"/>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4" name="Footer Placeholder 3">
            <a:extLst>
              <a:ext uri="{FF2B5EF4-FFF2-40B4-BE49-F238E27FC236}">
                <a16:creationId xmlns:a16="http://schemas.microsoft.com/office/drawing/2014/main" id="{A3DE865F-7A3A-44DE-BE8E-1DE77C3D367B}"/>
              </a:ext>
            </a:extLst>
          </p:cNvPr>
          <p:cNvSpPr>
            <a:spLocks noGrp="1"/>
          </p:cNvSpPr>
          <p:nvPr>
            <p:ph type="ftr" sz="quarter" idx="11"/>
          </p:nvPr>
        </p:nvSpPr>
        <p:spPr/>
        <p:txBody>
          <a:bodyPr/>
          <a:lstStyle>
            <a:lvl1pPr>
              <a:defRPr/>
            </a:lvl1pPr>
          </a:lstStyle>
          <a:p>
            <a:r>
              <a:rPr lang="en-US" altLang="en-US"/>
              <a:t>Business Communication Today, 9e</a:t>
            </a:r>
          </a:p>
        </p:txBody>
      </p:sp>
      <p:sp>
        <p:nvSpPr>
          <p:cNvPr id="5" name="Slide Number Placeholder 4">
            <a:extLst>
              <a:ext uri="{FF2B5EF4-FFF2-40B4-BE49-F238E27FC236}">
                <a16:creationId xmlns:a16="http://schemas.microsoft.com/office/drawing/2014/main" id="{A5E6B803-2125-7F23-45FE-16D71B3F8609}"/>
              </a:ext>
            </a:extLst>
          </p:cNvPr>
          <p:cNvSpPr>
            <a:spLocks noGrp="1"/>
          </p:cNvSpPr>
          <p:nvPr>
            <p:ph type="sldNum" sz="quarter" idx="12"/>
          </p:nvPr>
        </p:nvSpPr>
        <p:spPr/>
        <p:txBody>
          <a:bodyPr/>
          <a:lstStyle>
            <a:lvl1pPr>
              <a:defRPr/>
            </a:lvl1pPr>
          </a:lstStyle>
          <a:p>
            <a:r>
              <a:rPr lang="en-US" altLang="en-US"/>
              <a:t>Chapter 6 - </a:t>
            </a:r>
            <a:fld id="{8F42C37E-ADB7-47CE-A117-79F0B917597A}" type="slidenum">
              <a:rPr lang="en-US" altLang="en-US"/>
              <a:pPr/>
              <a:t>‹#›</a:t>
            </a:fld>
            <a:endParaRPr lang="en-US" altLang="en-US"/>
          </a:p>
        </p:txBody>
      </p:sp>
    </p:spTree>
    <p:extLst>
      <p:ext uri="{BB962C8B-B14F-4D97-AF65-F5344CB8AC3E}">
        <p14:creationId xmlns:p14="http://schemas.microsoft.com/office/powerpoint/2010/main" val="87364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6465EB-F842-7713-751C-3772C186BB56}"/>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3" name="Footer Placeholder 2">
            <a:extLst>
              <a:ext uri="{FF2B5EF4-FFF2-40B4-BE49-F238E27FC236}">
                <a16:creationId xmlns:a16="http://schemas.microsoft.com/office/drawing/2014/main" id="{1A3EE64E-18C4-DD45-8A47-F75903BEE11E}"/>
              </a:ext>
            </a:extLst>
          </p:cNvPr>
          <p:cNvSpPr>
            <a:spLocks noGrp="1"/>
          </p:cNvSpPr>
          <p:nvPr>
            <p:ph type="ftr" sz="quarter" idx="11"/>
          </p:nvPr>
        </p:nvSpPr>
        <p:spPr/>
        <p:txBody>
          <a:bodyPr/>
          <a:lstStyle>
            <a:lvl1pPr>
              <a:defRPr/>
            </a:lvl1pPr>
          </a:lstStyle>
          <a:p>
            <a:r>
              <a:rPr lang="en-US" altLang="en-US"/>
              <a:t>Business Communication Today, 9e</a:t>
            </a:r>
          </a:p>
        </p:txBody>
      </p:sp>
      <p:sp>
        <p:nvSpPr>
          <p:cNvPr id="4" name="Slide Number Placeholder 3">
            <a:extLst>
              <a:ext uri="{FF2B5EF4-FFF2-40B4-BE49-F238E27FC236}">
                <a16:creationId xmlns:a16="http://schemas.microsoft.com/office/drawing/2014/main" id="{9147D101-522D-7DF2-F691-E1376AAC1297}"/>
              </a:ext>
            </a:extLst>
          </p:cNvPr>
          <p:cNvSpPr>
            <a:spLocks noGrp="1"/>
          </p:cNvSpPr>
          <p:nvPr>
            <p:ph type="sldNum" sz="quarter" idx="12"/>
          </p:nvPr>
        </p:nvSpPr>
        <p:spPr/>
        <p:txBody>
          <a:bodyPr/>
          <a:lstStyle>
            <a:lvl1pPr>
              <a:defRPr/>
            </a:lvl1pPr>
          </a:lstStyle>
          <a:p>
            <a:r>
              <a:rPr lang="en-US" altLang="en-US"/>
              <a:t>Chapter 6 - </a:t>
            </a:r>
            <a:fld id="{00026D25-8EA4-419E-8302-162966F21486}" type="slidenum">
              <a:rPr lang="en-US" altLang="en-US"/>
              <a:pPr/>
              <a:t>‹#›</a:t>
            </a:fld>
            <a:endParaRPr lang="en-US" altLang="en-US"/>
          </a:p>
        </p:txBody>
      </p:sp>
    </p:spTree>
    <p:extLst>
      <p:ext uri="{BB962C8B-B14F-4D97-AF65-F5344CB8AC3E}">
        <p14:creationId xmlns:p14="http://schemas.microsoft.com/office/powerpoint/2010/main" val="323637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109B-EE57-58C9-ACE1-84B9062BA17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D6646D-4268-A7FA-EE6A-02C4DF7F200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6BA763-9472-76A8-AC6A-B383C7D8CE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DE6B2B-AA0E-B508-A1FD-AE15CAF87AF9}"/>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6" name="Footer Placeholder 5">
            <a:extLst>
              <a:ext uri="{FF2B5EF4-FFF2-40B4-BE49-F238E27FC236}">
                <a16:creationId xmlns:a16="http://schemas.microsoft.com/office/drawing/2014/main" id="{74C528E7-FD09-E774-5AD3-794F5C921757}"/>
              </a:ext>
            </a:extLst>
          </p:cNvPr>
          <p:cNvSpPr>
            <a:spLocks noGrp="1"/>
          </p:cNvSpPr>
          <p:nvPr>
            <p:ph type="ftr" sz="quarter" idx="11"/>
          </p:nvPr>
        </p:nvSpPr>
        <p:spPr/>
        <p:txBody>
          <a:bodyPr/>
          <a:lstStyle>
            <a:lvl1pPr>
              <a:defRPr/>
            </a:lvl1pPr>
          </a:lstStyle>
          <a:p>
            <a:r>
              <a:rPr lang="en-US" altLang="en-US"/>
              <a:t>Business Communication Today, 9e</a:t>
            </a:r>
          </a:p>
        </p:txBody>
      </p:sp>
      <p:sp>
        <p:nvSpPr>
          <p:cNvPr id="7" name="Slide Number Placeholder 6">
            <a:extLst>
              <a:ext uri="{FF2B5EF4-FFF2-40B4-BE49-F238E27FC236}">
                <a16:creationId xmlns:a16="http://schemas.microsoft.com/office/drawing/2014/main" id="{8E718F1D-4165-7D26-9DEB-C1F8100CECA8}"/>
              </a:ext>
            </a:extLst>
          </p:cNvPr>
          <p:cNvSpPr>
            <a:spLocks noGrp="1"/>
          </p:cNvSpPr>
          <p:nvPr>
            <p:ph type="sldNum" sz="quarter" idx="12"/>
          </p:nvPr>
        </p:nvSpPr>
        <p:spPr/>
        <p:txBody>
          <a:bodyPr/>
          <a:lstStyle>
            <a:lvl1pPr>
              <a:defRPr/>
            </a:lvl1pPr>
          </a:lstStyle>
          <a:p>
            <a:r>
              <a:rPr lang="en-US" altLang="en-US"/>
              <a:t>Chapter 6 - </a:t>
            </a:r>
            <a:fld id="{8621B75B-6FC1-4874-88B4-08184D73447B}" type="slidenum">
              <a:rPr lang="en-US" altLang="en-US"/>
              <a:pPr/>
              <a:t>‹#›</a:t>
            </a:fld>
            <a:endParaRPr lang="en-US" altLang="en-US"/>
          </a:p>
        </p:txBody>
      </p:sp>
    </p:spTree>
    <p:extLst>
      <p:ext uri="{BB962C8B-B14F-4D97-AF65-F5344CB8AC3E}">
        <p14:creationId xmlns:p14="http://schemas.microsoft.com/office/powerpoint/2010/main" val="1516682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64013-C4F4-43DB-76E4-EA0B0B72E0E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D490AD-F845-C223-90D1-F0524E09ED4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689F35-01A7-2ABB-D035-B7C4322128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7DE0A9-DFE9-12F5-4EBF-47C56F6D4080}"/>
              </a:ext>
            </a:extLst>
          </p:cNvPr>
          <p:cNvSpPr>
            <a:spLocks noGrp="1"/>
          </p:cNvSpPr>
          <p:nvPr>
            <p:ph type="dt" sz="half" idx="10"/>
          </p:nvPr>
        </p:nvSpPr>
        <p:spPr/>
        <p:txBody>
          <a:bodyPr/>
          <a:lstStyle>
            <a:lvl1pPr>
              <a:defRPr/>
            </a:lvl1pPr>
          </a:lstStyle>
          <a:p>
            <a:r>
              <a:rPr lang="en-US" altLang="en-US"/>
              <a:t>© </a:t>
            </a:r>
            <a:r>
              <a:rPr lang="en-US" altLang="en-US" sz="1200"/>
              <a:t>Prentice Hall, 2008</a:t>
            </a:r>
          </a:p>
        </p:txBody>
      </p:sp>
      <p:sp>
        <p:nvSpPr>
          <p:cNvPr id="6" name="Footer Placeholder 5">
            <a:extLst>
              <a:ext uri="{FF2B5EF4-FFF2-40B4-BE49-F238E27FC236}">
                <a16:creationId xmlns:a16="http://schemas.microsoft.com/office/drawing/2014/main" id="{7642A61F-6239-0F4E-65ED-967786095DD1}"/>
              </a:ext>
            </a:extLst>
          </p:cNvPr>
          <p:cNvSpPr>
            <a:spLocks noGrp="1"/>
          </p:cNvSpPr>
          <p:nvPr>
            <p:ph type="ftr" sz="quarter" idx="11"/>
          </p:nvPr>
        </p:nvSpPr>
        <p:spPr/>
        <p:txBody>
          <a:bodyPr/>
          <a:lstStyle>
            <a:lvl1pPr>
              <a:defRPr/>
            </a:lvl1pPr>
          </a:lstStyle>
          <a:p>
            <a:r>
              <a:rPr lang="en-US" altLang="en-US"/>
              <a:t>Business Communication Today, 9e</a:t>
            </a:r>
          </a:p>
        </p:txBody>
      </p:sp>
      <p:sp>
        <p:nvSpPr>
          <p:cNvPr id="7" name="Slide Number Placeholder 6">
            <a:extLst>
              <a:ext uri="{FF2B5EF4-FFF2-40B4-BE49-F238E27FC236}">
                <a16:creationId xmlns:a16="http://schemas.microsoft.com/office/drawing/2014/main" id="{634FF787-8DDE-CFD4-5516-693C8EA58E4A}"/>
              </a:ext>
            </a:extLst>
          </p:cNvPr>
          <p:cNvSpPr>
            <a:spLocks noGrp="1"/>
          </p:cNvSpPr>
          <p:nvPr>
            <p:ph type="sldNum" sz="quarter" idx="12"/>
          </p:nvPr>
        </p:nvSpPr>
        <p:spPr/>
        <p:txBody>
          <a:bodyPr/>
          <a:lstStyle>
            <a:lvl1pPr>
              <a:defRPr/>
            </a:lvl1pPr>
          </a:lstStyle>
          <a:p>
            <a:r>
              <a:rPr lang="en-US" altLang="en-US"/>
              <a:t>Chapter 6 - </a:t>
            </a:r>
            <a:fld id="{9A191E4C-C182-4976-B42F-633B8830FC10}" type="slidenum">
              <a:rPr lang="en-US" altLang="en-US"/>
              <a:pPr/>
              <a:t>‹#›</a:t>
            </a:fld>
            <a:endParaRPr lang="en-US" altLang="en-US"/>
          </a:p>
        </p:txBody>
      </p:sp>
    </p:spTree>
    <p:extLst>
      <p:ext uri="{BB962C8B-B14F-4D97-AF65-F5344CB8AC3E}">
        <p14:creationId xmlns:p14="http://schemas.microsoft.com/office/powerpoint/2010/main" val="2517496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3A8C4A1-A855-ABB0-EFF3-FB4F2F18C877}"/>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B448B9E-45D2-DC78-F23D-DF335277AAB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E5837E4-66E0-F457-9F4B-2939E1A29AE2}"/>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latin typeface="+mn-lt"/>
              </a:defRPr>
            </a:lvl1pPr>
          </a:lstStyle>
          <a:p>
            <a:r>
              <a:rPr lang="en-US" altLang="en-US"/>
              <a:t>© </a:t>
            </a:r>
            <a:r>
              <a:rPr lang="en-US" altLang="en-US" sz="1200"/>
              <a:t>Prentice Hall, 2008</a:t>
            </a:r>
          </a:p>
        </p:txBody>
      </p:sp>
      <p:sp>
        <p:nvSpPr>
          <p:cNvPr id="1029" name="Rectangle 5">
            <a:extLst>
              <a:ext uri="{FF2B5EF4-FFF2-40B4-BE49-F238E27FC236}">
                <a16:creationId xmlns:a16="http://schemas.microsoft.com/office/drawing/2014/main" id="{03E0CD95-DBD3-FBF4-0011-4DD4702E99E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b="1">
                <a:latin typeface="+mn-lt"/>
              </a:defRPr>
            </a:lvl1pPr>
          </a:lstStyle>
          <a:p>
            <a:r>
              <a:rPr lang="en-US" altLang="en-US"/>
              <a:t>Business Communication Today, 9e</a:t>
            </a:r>
          </a:p>
        </p:txBody>
      </p:sp>
      <p:sp>
        <p:nvSpPr>
          <p:cNvPr id="1030" name="Rectangle 6">
            <a:extLst>
              <a:ext uri="{FF2B5EF4-FFF2-40B4-BE49-F238E27FC236}">
                <a16:creationId xmlns:a16="http://schemas.microsoft.com/office/drawing/2014/main" id="{D69EB8F9-F759-F808-E0B3-E126CB88C1AA}"/>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atin typeface="+mn-lt"/>
              </a:defRPr>
            </a:lvl1pPr>
          </a:lstStyle>
          <a:p>
            <a:r>
              <a:rPr lang="en-US" altLang="en-US"/>
              <a:t>Chapter 6 - </a:t>
            </a:r>
            <a:fld id="{8D9E67F4-F504-4EA3-BDF4-9EC752465C9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fontAlgn="base">
        <a:spcBef>
          <a:spcPct val="0"/>
        </a:spcBef>
        <a:spcAft>
          <a:spcPct val="0"/>
        </a:spcAft>
        <a:defRPr sz="4400" b="1" kern="12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2pPr>
      <a:lvl3pPr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3pPr>
      <a:lvl4pPr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4pPr>
      <a:lvl5pPr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Tahoma" panose="020B0604030504040204" pitchFamily="34" charset="0"/>
        </a:defRPr>
      </a:lvl9pPr>
    </p:titleStyle>
    <p:bodyStyle>
      <a:lvl1pPr marL="342900" indent="-342900" algn="l" rtl="0" fontAlgn="base">
        <a:spcBef>
          <a:spcPct val="20000"/>
        </a:spcBef>
        <a:spcAft>
          <a:spcPct val="0"/>
        </a:spcAft>
        <a:buChar char="•"/>
        <a:defRPr sz="3200" b="1" kern="1200">
          <a:solidFill>
            <a:schemeClr val="tx1"/>
          </a:solidFill>
          <a:latin typeface="+mn-lt"/>
          <a:ea typeface="+mn-ea"/>
          <a:cs typeface="+mn-cs"/>
        </a:defRPr>
      </a:lvl1pPr>
      <a:lvl2pPr marL="742950" indent="-285750" algn="l" rtl="0" fontAlgn="base">
        <a:spcBef>
          <a:spcPct val="20000"/>
        </a:spcBef>
        <a:spcAft>
          <a:spcPct val="0"/>
        </a:spcAft>
        <a:buChar char="–"/>
        <a:defRPr sz="2800" b="1" kern="1200">
          <a:solidFill>
            <a:schemeClr val="tx1"/>
          </a:solidFill>
          <a:latin typeface="+mn-lt"/>
          <a:ea typeface="+mn-ea"/>
          <a:cs typeface="+mn-cs"/>
        </a:defRPr>
      </a:lvl2pPr>
      <a:lvl3pPr marL="1143000" indent="-228600" algn="l" rtl="0" fontAlgn="base">
        <a:spcBef>
          <a:spcPct val="20000"/>
        </a:spcBef>
        <a:spcAft>
          <a:spcPct val="0"/>
        </a:spcAft>
        <a:buChar char="•"/>
        <a:defRPr sz="2400" b="1" kern="1200">
          <a:solidFill>
            <a:schemeClr val="tx1"/>
          </a:solidFill>
          <a:latin typeface="+mn-lt"/>
          <a:ea typeface="+mn-ea"/>
          <a:cs typeface="+mn-cs"/>
        </a:defRPr>
      </a:lvl3pPr>
      <a:lvl4pPr marL="1600200" indent="-228600" algn="l" rtl="0" fontAlgn="base">
        <a:spcBef>
          <a:spcPct val="20000"/>
        </a:spcBef>
        <a:spcAft>
          <a:spcPct val="0"/>
        </a:spcAft>
        <a:buChar char="–"/>
        <a:defRPr sz="2000" b="1" kern="1200">
          <a:solidFill>
            <a:schemeClr val="tx1"/>
          </a:solidFill>
          <a:latin typeface="+mn-lt"/>
          <a:ea typeface="+mn-ea"/>
          <a:cs typeface="+mn-cs"/>
        </a:defRPr>
      </a:lvl4pPr>
      <a:lvl5pPr marL="2057400" indent="-228600" algn="l" rtl="0" fontAlgn="base">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EC570F89-7374-F6E5-2703-1BE848635F22}"/>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41935F41-85D6-5343-2F10-F96757ACE38C}"/>
              </a:ext>
            </a:extLst>
          </p:cNvPr>
          <p:cNvSpPr>
            <a:spLocks noGrp="1"/>
          </p:cNvSpPr>
          <p:nvPr>
            <p:ph type="sldNum" sz="quarter" idx="12"/>
          </p:nvPr>
        </p:nvSpPr>
        <p:spPr/>
        <p:txBody>
          <a:bodyPr/>
          <a:lstStyle/>
          <a:p>
            <a:r>
              <a:rPr lang="en-US" altLang="en-US"/>
              <a:t>Chapter 6 - </a:t>
            </a:r>
            <a:fld id="{CB1A26D8-C608-4C37-875F-BFC7894CD5F9}" type="slidenum">
              <a:rPr lang="en-US" altLang="en-US"/>
              <a:pPr/>
              <a:t>1</a:t>
            </a:fld>
            <a:endParaRPr lang="en-US" altLang="en-US"/>
          </a:p>
        </p:txBody>
      </p:sp>
      <p:sp>
        <p:nvSpPr>
          <p:cNvPr id="39938" name="Rectangle 2">
            <a:extLst>
              <a:ext uri="{FF2B5EF4-FFF2-40B4-BE49-F238E27FC236}">
                <a16:creationId xmlns:a16="http://schemas.microsoft.com/office/drawing/2014/main" id="{6AB7130F-FF36-F301-599F-A315BD54A19D}"/>
              </a:ext>
            </a:extLst>
          </p:cNvPr>
          <p:cNvSpPr>
            <a:spLocks noGrp="1" noChangeArrowheads="1"/>
          </p:cNvSpPr>
          <p:nvPr>
            <p:ph type="ctrTitle"/>
          </p:nvPr>
        </p:nvSpPr>
        <p:spPr>
          <a:xfrm>
            <a:off x="685800" y="2000250"/>
            <a:ext cx="7772400" cy="1714500"/>
          </a:xfrm>
        </p:spPr>
        <p:txBody>
          <a:bodyPr anchor="ctr"/>
          <a:lstStyle/>
          <a:p>
            <a:r>
              <a:rPr lang="en-US" altLang="en-US" sz="4400">
                <a:solidFill>
                  <a:schemeClr val="tx1"/>
                </a:solidFill>
              </a:rPr>
              <a:t>Completing </a:t>
            </a:r>
            <a:br>
              <a:rPr lang="en-US" altLang="en-US" sz="4400">
                <a:solidFill>
                  <a:schemeClr val="tx1"/>
                </a:solidFill>
              </a:rPr>
            </a:br>
            <a:r>
              <a:rPr lang="en-US" altLang="en-US" sz="4400">
                <a:solidFill>
                  <a:schemeClr val="tx1"/>
                </a:solidFill>
              </a:rPr>
              <a:t>Business Messages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92C571E7-6231-7156-7C08-B818893355E2}"/>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E459CA4B-8EB4-4A24-E7B3-59F17396E121}"/>
              </a:ext>
            </a:extLst>
          </p:cNvPr>
          <p:cNvSpPr>
            <a:spLocks noGrp="1"/>
          </p:cNvSpPr>
          <p:nvPr>
            <p:ph type="sldNum" sz="quarter" idx="12"/>
          </p:nvPr>
        </p:nvSpPr>
        <p:spPr/>
        <p:txBody>
          <a:bodyPr/>
          <a:lstStyle/>
          <a:p>
            <a:r>
              <a:rPr lang="en-US" altLang="en-US"/>
              <a:t>Chapter 6 - </a:t>
            </a:r>
            <a:fld id="{60D7BB85-3B5C-4A3F-992D-FF60FF66C7BC}" type="slidenum">
              <a:rPr lang="en-US" altLang="en-US"/>
              <a:pPr/>
              <a:t>10</a:t>
            </a:fld>
            <a:endParaRPr lang="en-US" altLang="en-US"/>
          </a:p>
        </p:txBody>
      </p:sp>
      <p:sp>
        <p:nvSpPr>
          <p:cNvPr id="396290" name="Rectangle 2">
            <a:extLst>
              <a:ext uri="{FF2B5EF4-FFF2-40B4-BE49-F238E27FC236}">
                <a16:creationId xmlns:a16="http://schemas.microsoft.com/office/drawing/2014/main" id="{7955F3B2-017C-70F3-84D5-2A20BBF7EAE7}"/>
              </a:ext>
            </a:extLst>
          </p:cNvPr>
          <p:cNvSpPr>
            <a:spLocks noGrp="1" noChangeArrowheads="1"/>
          </p:cNvSpPr>
          <p:nvPr>
            <p:ph type="title"/>
          </p:nvPr>
        </p:nvSpPr>
        <p:spPr>
          <a:ln>
            <a:solidFill>
              <a:schemeClr val="tx1"/>
            </a:solidFill>
            <a:miter lim="800000"/>
            <a:headEnd/>
            <a:tailEnd/>
          </a:ln>
        </p:spPr>
        <p:txBody>
          <a:bodyPr/>
          <a:lstStyle/>
          <a:p>
            <a:r>
              <a:rPr lang="en-US" altLang="en-US"/>
              <a:t>Editing for Clarity</a:t>
            </a:r>
          </a:p>
        </p:txBody>
      </p:sp>
      <p:sp>
        <p:nvSpPr>
          <p:cNvPr id="396291" name="Rectangle 3">
            <a:extLst>
              <a:ext uri="{FF2B5EF4-FFF2-40B4-BE49-F238E27FC236}">
                <a16:creationId xmlns:a16="http://schemas.microsoft.com/office/drawing/2014/main" id="{01B9D16A-1CE3-6EED-B308-795BC0A46934}"/>
              </a:ext>
            </a:extLst>
          </p:cNvPr>
          <p:cNvSpPr>
            <a:spLocks noGrp="1" noChangeArrowheads="1"/>
          </p:cNvSpPr>
          <p:nvPr>
            <p:ph type="body" idx="1"/>
          </p:nvPr>
        </p:nvSpPr>
        <p:spPr>
          <a:xfrm>
            <a:off x="685800" y="1905000"/>
            <a:ext cx="7772400" cy="4114800"/>
          </a:xfrm>
        </p:spPr>
        <p:txBody>
          <a:bodyPr/>
          <a:lstStyle/>
          <a:p>
            <a:pPr>
              <a:lnSpc>
                <a:spcPct val="120000"/>
              </a:lnSpc>
            </a:pPr>
            <a:r>
              <a:rPr lang="en-US" altLang="en-US"/>
              <a:t>Reword long noun sequences</a:t>
            </a:r>
          </a:p>
          <a:p>
            <a:pPr>
              <a:lnSpc>
                <a:spcPct val="120000"/>
              </a:lnSpc>
            </a:pPr>
            <a:r>
              <a:rPr lang="en-US" altLang="en-US"/>
              <a:t>Replace camouflaged verbs</a:t>
            </a:r>
          </a:p>
          <a:p>
            <a:pPr>
              <a:lnSpc>
                <a:spcPct val="120000"/>
              </a:lnSpc>
            </a:pPr>
            <a:r>
              <a:rPr lang="en-US" altLang="en-US"/>
              <a:t>Clarify sentence structure</a:t>
            </a:r>
          </a:p>
          <a:p>
            <a:pPr>
              <a:lnSpc>
                <a:spcPct val="120000"/>
              </a:lnSpc>
            </a:pPr>
            <a:r>
              <a:rPr lang="en-US" altLang="en-US"/>
              <a:t>Clarify awkward references</a:t>
            </a:r>
          </a:p>
          <a:p>
            <a:pPr>
              <a:lnSpc>
                <a:spcPct val="120000"/>
              </a:lnSpc>
            </a:pPr>
            <a:r>
              <a:rPr lang="en-US" altLang="en-US"/>
              <a:t>Moderate your enthusiasm</a:t>
            </a:r>
          </a:p>
        </p:txBody>
      </p:sp>
      <p:sp>
        <p:nvSpPr>
          <p:cNvPr id="396292" name="Rectangle 4">
            <a:extLst>
              <a:ext uri="{FF2B5EF4-FFF2-40B4-BE49-F238E27FC236}">
                <a16:creationId xmlns:a16="http://schemas.microsoft.com/office/drawing/2014/main" id="{537FF48A-9ACD-B53B-5E9B-B44955771E3E}"/>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3" name="Rectangle 5">
            <a:extLst>
              <a:ext uri="{FF2B5EF4-FFF2-40B4-BE49-F238E27FC236}">
                <a16:creationId xmlns:a16="http://schemas.microsoft.com/office/drawing/2014/main" id="{A5C44C04-B1CF-5C01-8781-3BC149BBF273}"/>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9230C8BB-3897-4A7D-A6A3-738F968C4F65}"/>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A9A102F3-6DC6-C262-F3FE-1321F39A6F8B}"/>
              </a:ext>
            </a:extLst>
          </p:cNvPr>
          <p:cNvSpPr>
            <a:spLocks noGrp="1"/>
          </p:cNvSpPr>
          <p:nvPr>
            <p:ph type="sldNum" sz="quarter" idx="12"/>
          </p:nvPr>
        </p:nvSpPr>
        <p:spPr/>
        <p:txBody>
          <a:bodyPr/>
          <a:lstStyle/>
          <a:p>
            <a:r>
              <a:rPr lang="en-US" altLang="en-US"/>
              <a:t>Chapter 6 - </a:t>
            </a:r>
            <a:fld id="{5B6ABACB-0318-4395-94B6-1011ED5C8D87}" type="slidenum">
              <a:rPr lang="en-US" altLang="en-US"/>
              <a:pPr/>
              <a:t>11</a:t>
            </a:fld>
            <a:endParaRPr lang="en-US" altLang="en-US"/>
          </a:p>
        </p:txBody>
      </p:sp>
      <p:sp>
        <p:nvSpPr>
          <p:cNvPr id="398338" name="Rectangle 2">
            <a:extLst>
              <a:ext uri="{FF2B5EF4-FFF2-40B4-BE49-F238E27FC236}">
                <a16:creationId xmlns:a16="http://schemas.microsoft.com/office/drawing/2014/main" id="{D13AAA94-E25A-9955-5F33-A82BC3C825A7}"/>
              </a:ext>
            </a:extLst>
          </p:cNvPr>
          <p:cNvSpPr>
            <a:spLocks noGrp="1" noChangeArrowheads="1"/>
          </p:cNvSpPr>
          <p:nvPr>
            <p:ph type="title"/>
          </p:nvPr>
        </p:nvSpPr>
        <p:spPr>
          <a:ln>
            <a:solidFill>
              <a:schemeClr val="tx1"/>
            </a:solidFill>
            <a:miter lim="800000"/>
            <a:headEnd/>
            <a:tailEnd/>
          </a:ln>
        </p:spPr>
        <p:txBody>
          <a:bodyPr/>
          <a:lstStyle/>
          <a:p>
            <a:r>
              <a:rPr lang="en-US" altLang="en-US"/>
              <a:t>Editing for Conciseness</a:t>
            </a:r>
          </a:p>
        </p:txBody>
      </p:sp>
      <p:sp>
        <p:nvSpPr>
          <p:cNvPr id="398339" name="Rectangle 3">
            <a:extLst>
              <a:ext uri="{FF2B5EF4-FFF2-40B4-BE49-F238E27FC236}">
                <a16:creationId xmlns:a16="http://schemas.microsoft.com/office/drawing/2014/main" id="{1DDFE4BE-AF84-E694-8288-976B4957AC3C}"/>
              </a:ext>
            </a:extLst>
          </p:cNvPr>
          <p:cNvSpPr>
            <a:spLocks noGrp="1" noChangeArrowheads="1"/>
          </p:cNvSpPr>
          <p:nvPr>
            <p:ph type="body" idx="1"/>
          </p:nvPr>
        </p:nvSpPr>
        <p:spPr>
          <a:xfrm>
            <a:off x="457200" y="1905000"/>
            <a:ext cx="8229600" cy="4114800"/>
          </a:xfrm>
        </p:spPr>
        <p:txBody>
          <a:bodyPr/>
          <a:lstStyle/>
          <a:p>
            <a:pPr>
              <a:lnSpc>
                <a:spcPct val="120000"/>
              </a:lnSpc>
            </a:pPr>
            <a:r>
              <a:rPr lang="en-US" altLang="en-US"/>
              <a:t>Delete unnecessary words and phrases</a:t>
            </a:r>
          </a:p>
          <a:p>
            <a:pPr>
              <a:lnSpc>
                <a:spcPct val="120000"/>
              </a:lnSpc>
            </a:pPr>
            <a:r>
              <a:rPr lang="en-US" altLang="en-US"/>
              <a:t>Shorten long words and phrases</a:t>
            </a:r>
          </a:p>
          <a:p>
            <a:pPr>
              <a:lnSpc>
                <a:spcPct val="120000"/>
              </a:lnSpc>
            </a:pPr>
            <a:r>
              <a:rPr lang="en-US" altLang="en-US"/>
              <a:t>Eliminate redundancies</a:t>
            </a:r>
          </a:p>
          <a:p>
            <a:pPr>
              <a:lnSpc>
                <a:spcPct val="120000"/>
              </a:lnSpc>
            </a:pPr>
            <a:r>
              <a:rPr lang="en-US" altLang="en-US"/>
              <a:t>Recast “It is/There are” starters</a:t>
            </a:r>
          </a:p>
        </p:txBody>
      </p:sp>
      <p:sp>
        <p:nvSpPr>
          <p:cNvPr id="398340" name="Rectangle 4">
            <a:extLst>
              <a:ext uri="{FF2B5EF4-FFF2-40B4-BE49-F238E27FC236}">
                <a16:creationId xmlns:a16="http://schemas.microsoft.com/office/drawing/2014/main" id="{29672923-95F2-BE8E-8E90-F03C6BE4D91A}"/>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8341" name="Rectangle 5">
            <a:extLst>
              <a:ext uri="{FF2B5EF4-FFF2-40B4-BE49-F238E27FC236}">
                <a16:creationId xmlns:a16="http://schemas.microsoft.com/office/drawing/2014/main" id="{8464160A-AEE4-FD3F-9BA1-382CB7A23F8C}"/>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E9F52D0-9361-4717-9221-372F200F4835}"/>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F7EEEFBF-CDC2-1641-EDB7-44FD00A03B15}"/>
              </a:ext>
            </a:extLst>
          </p:cNvPr>
          <p:cNvSpPr>
            <a:spLocks noGrp="1"/>
          </p:cNvSpPr>
          <p:nvPr>
            <p:ph type="sldNum" sz="quarter" idx="12"/>
          </p:nvPr>
        </p:nvSpPr>
        <p:spPr/>
        <p:txBody>
          <a:bodyPr/>
          <a:lstStyle/>
          <a:p>
            <a:r>
              <a:rPr lang="en-US" altLang="en-US"/>
              <a:t>Chapter 6 - </a:t>
            </a:r>
            <a:fld id="{56B7C413-A10B-4E2B-A681-C2BA96416B43}" type="slidenum">
              <a:rPr lang="en-US" altLang="en-US"/>
              <a:pPr/>
              <a:t>12</a:t>
            </a:fld>
            <a:endParaRPr lang="en-US" altLang="en-US"/>
          </a:p>
        </p:txBody>
      </p:sp>
      <p:sp>
        <p:nvSpPr>
          <p:cNvPr id="400386" name="Rectangle 2">
            <a:extLst>
              <a:ext uri="{FF2B5EF4-FFF2-40B4-BE49-F238E27FC236}">
                <a16:creationId xmlns:a16="http://schemas.microsoft.com/office/drawing/2014/main" id="{12DE29F4-5F4F-3CB5-EA3A-90F5C47C86C3}"/>
              </a:ext>
            </a:extLst>
          </p:cNvPr>
          <p:cNvSpPr>
            <a:spLocks noGrp="1" noChangeArrowheads="1"/>
          </p:cNvSpPr>
          <p:nvPr>
            <p:ph type="title"/>
          </p:nvPr>
        </p:nvSpPr>
        <p:spPr>
          <a:ln>
            <a:solidFill>
              <a:schemeClr val="tx1"/>
            </a:solidFill>
            <a:miter lim="800000"/>
            <a:headEnd/>
            <a:tailEnd/>
          </a:ln>
        </p:spPr>
        <p:txBody>
          <a:bodyPr/>
          <a:lstStyle/>
          <a:p>
            <a:r>
              <a:rPr lang="en-US" altLang="en-US"/>
              <a:t>Revising with Technology</a:t>
            </a:r>
          </a:p>
        </p:txBody>
      </p:sp>
      <p:sp>
        <p:nvSpPr>
          <p:cNvPr id="400387" name="Rectangle 3">
            <a:extLst>
              <a:ext uri="{FF2B5EF4-FFF2-40B4-BE49-F238E27FC236}">
                <a16:creationId xmlns:a16="http://schemas.microsoft.com/office/drawing/2014/main" id="{ABCA18E7-4466-882A-62FC-C340080187E4}"/>
              </a:ext>
            </a:extLst>
          </p:cNvPr>
          <p:cNvSpPr>
            <a:spLocks noGrp="1" noChangeArrowheads="1"/>
          </p:cNvSpPr>
          <p:nvPr>
            <p:ph type="body" idx="1"/>
          </p:nvPr>
        </p:nvSpPr>
        <p:spPr>
          <a:xfrm>
            <a:off x="685800" y="1905000"/>
            <a:ext cx="7772400" cy="4114800"/>
          </a:xfrm>
        </p:spPr>
        <p:txBody>
          <a:bodyPr/>
          <a:lstStyle/>
          <a:p>
            <a:pPr>
              <a:lnSpc>
                <a:spcPct val="120000"/>
              </a:lnSpc>
            </a:pPr>
            <a:r>
              <a:rPr lang="en-US" altLang="en-US"/>
              <a:t>Revision tools</a:t>
            </a:r>
          </a:p>
          <a:p>
            <a:pPr>
              <a:lnSpc>
                <a:spcPct val="120000"/>
              </a:lnSpc>
            </a:pPr>
            <a:r>
              <a:rPr lang="en-US" altLang="en-US"/>
              <a:t>Spell checker</a:t>
            </a:r>
          </a:p>
          <a:p>
            <a:pPr>
              <a:lnSpc>
                <a:spcPct val="120000"/>
              </a:lnSpc>
            </a:pPr>
            <a:r>
              <a:rPr lang="en-US" altLang="en-US"/>
              <a:t>Grammar checker</a:t>
            </a:r>
          </a:p>
          <a:p>
            <a:pPr>
              <a:lnSpc>
                <a:spcPct val="120000"/>
              </a:lnSpc>
            </a:pPr>
            <a:r>
              <a:rPr lang="en-US" altLang="en-US"/>
              <a:t>Thesaurus</a:t>
            </a:r>
          </a:p>
          <a:p>
            <a:pPr>
              <a:lnSpc>
                <a:spcPct val="120000"/>
              </a:lnSpc>
            </a:pPr>
            <a:r>
              <a:rPr lang="en-US" altLang="en-US"/>
              <a:t>Style checker</a:t>
            </a:r>
          </a:p>
        </p:txBody>
      </p:sp>
      <p:sp>
        <p:nvSpPr>
          <p:cNvPr id="400388" name="Rectangle 4">
            <a:extLst>
              <a:ext uri="{FF2B5EF4-FFF2-40B4-BE49-F238E27FC236}">
                <a16:creationId xmlns:a16="http://schemas.microsoft.com/office/drawing/2014/main" id="{CEE74C92-21CD-967B-0A4F-33C88D46033F}"/>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0389" name="Rectangle 5">
            <a:extLst>
              <a:ext uri="{FF2B5EF4-FFF2-40B4-BE49-F238E27FC236}">
                <a16:creationId xmlns:a16="http://schemas.microsoft.com/office/drawing/2014/main" id="{36E0F85E-0C54-6AB6-F07F-FB53AFDFB733}"/>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DC04D32-71E5-0FDE-ABF9-CDF66FA8DFB2}"/>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F8899A8B-0B28-6197-49E6-855CF01745AD}"/>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8FA676E0-48D2-FF66-56C3-845C5D6A8348}"/>
              </a:ext>
            </a:extLst>
          </p:cNvPr>
          <p:cNvSpPr>
            <a:spLocks noGrp="1"/>
          </p:cNvSpPr>
          <p:nvPr>
            <p:ph type="sldNum" sz="quarter" idx="12"/>
          </p:nvPr>
        </p:nvSpPr>
        <p:spPr/>
        <p:txBody>
          <a:bodyPr/>
          <a:lstStyle/>
          <a:p>
            <a:r>
              <a:rPr lang="en-US" altLang="en-US"/>
              <a:t>Chapter 6 - </a:t>
            </a:r>
            <a:fld id="{E24931BB-9011-4A51-869B-F6F4F8EF5888}" type="slidenum">
              <a:rPr lang="en-US" altLang="en-US"/>
              <a:pPr/>
              <a:t>13</a:t>
            </a:fld>
            <a:endParaRPr lang="en-US" altLang="en-US"/>
          </a:p>
        </p:txBody>
      </p:sp>
      <p:sp>
        <p:nvSpPr>
          <p:cNvPr id="403458" name="Rectangle 2">
            <a:extLst>
              <a:ext uri="{FF2B5EF4-FFF2-40B4-BE49-F238E27FC236}">
                <a16:creationId xmlns:a16="http://schemas.microsoft.com/office/drawing/2014/main" id="{FB31032A-29ED-2B64-18BD-190050209430}"/>
              </a:ext>
            </a:extLst>
          </p:cNvPr>
          <p:cNvSpPr>
            <a:spLocks noGrp="1" noChangeArrowheads="1"/>
          </p:cNvSpPr>
          <p:nvPr>
            <p:ph type="title"/>
          </p:nvPr>
        </p:nvSpPr>
        <p:spPr>
          <a:ln>
            <a:solidFill>
              <a:schemeClr val="tx1"/>
            </a:solidFill>
            <a:miter lim="800000"/>
            <a:headEnd/>
            <a:tailEnd/>
          </a:ln>
        </p:spPr>
        <p:txBody>
          <a:bodyPr/>
          <a:lstStyle/>
          <a:p>
            <a:pPr>
              <a:lnSpc>
                <a:spcPct val="120000"/>
              </a:lnSpc>
            </a:pPr>
            <a:r>
              <a:rPr lang="en-US" altLang="en-US"/>
              <a:t>Producing the Message</a:t>
            </a:r>
          </a:p>
        </p:txBody>
      </p:sp>
      <p:sp>
        <p:nvSpPr>
          <p:cNvPr id="403459" name="Rectangle 3">
            <a:extLst>
              <a:ext uri="{FF2B5EF4-FFF2-40B4-BE49-F238E27FC236}">
                <a16:creationId xmlns:a16="http://schemas.microsoft.com/office/drawing/2014/main" id="{A310D42A-32C6-2E4B-CFE6-283134723A95}"/>
              </a:ext>
            </a:extLst>
          </p:cNvPr>
          <p:cNvSpPr>
            <a:spLocks noGrp="1" noChangeArrowheads="1"/>
          </p:cNvSpPr>
          <p:nvPr>
            <p:ph type="body" idx="1"/>
          </p:nvPr>
        </p:nvSpPr>
        <p:spPr>
          <a:xfrm>
            <a:off x="685800" y="1905000"/>
            <a:ext cx="7772400" cy="4114800"/>
          </a:xfrm>
        </p:spPr>
        <p:txBody>
          <a:bodyPr/>
          <a:lstStyle/>
          <a:p>
            <a:pPr>
              <a:lnSpc>
                <a:spcPct val="120000"/>
              </a:lnSpc>
            </a:pPr>
            <a:r>
              <a:rPr lang="en-US" altLang="en-US"/>
              <a:t>Multimedia elements</a:t>
            </a:r>
          </a:p>
          <a:p>
            <a:pPr>
              <a:lnSpc>
                <a:spcPct val="120000"/>
              </a:lnSpc>
            </a:pPr>
            <a:r>
              <a:rPr lang="en-US" altLang="en-US"/>
              <a:t>Design elements</a:t>
            </a:r>
          </a:p>
        </p:txBody>
      </p:sp>
      <p:sp>
        <p:nvSpPr>
          <p:cNvPr id="403460" name="Rectangle 4">
            <a:extLst>
              <a:ext uri="{FF2B5EF4-FFF2-40B4-BE49-F238E27FC236}">
                <a16:creationId xmlns:a16="http://schemas.microsoft.com/office/drawing/2014/main" id="{5141880E-B4A3-62CF-5846-3D664FF04417}"/>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3461" name="Rectangle 5">
            <a:extLst>
              <a:ext uri="{FF2B5EF4-FFF2-40B4-BE49-F238E27FC236}">
                <a16:creationId xmlns:a16="http://schemas.microsoft.com/office/drawing/2014/main" id="{9B295F15-C4AB-6B11-CE97-0CAA28CF0140}"/>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7F9213F-D283-643F-394F-6A7903F7F900}"/>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3C9A6648-AB87-3297-25A8-E42FA6DB18A9}"/>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B6ECDC89-D0DC-B5CE-4BCA-E499FACB6F8C}"/>
              </a:ext>
            </a:extLst>
          </p:cNvPr>
          <p:cNvSpPr>
            <a:spLocks noGrp="1"/>
          </p:cNvSpPr>
          <p:nvPr>
            <p:ph type="sldNum" sz="quarter" idx="12"/>
          </p:nvPr>
        </p:nvSpPr>
        <p:spPr/>
        <p:txBody>
          <a:bodyPr/>
          <a:lstStyle/>
          <a:p>
            <a:r>
              <a:rPr lang="en-US" altLang="en-US"/>
              <a:t>Chapter 6 - </a:t>
            </a:r>
            <a:fld id="{74038291-4C98-409A-AB7C-31DC4438A27A}" type="slidenum">
              <a:rPr lang="en-US" altLang="en-US"/>
              <a:pPr/>
              <a:t>14</a:t>
            </a:fld>
            <a:endParaRPr lang="en-US" altLang="en-US"/>
          </a:p>
        </p:txBody>
      </p:sp>
      <p:sp>
        <p:nvSpPr>
          <p:cNvPr id="404482" name="Rectangle 2">
            <a:extLst>
              <a:ext uri="{FF2B5EF4-FFF2-40B4-BE49-F238E27FC236}">
                <a16:creationId xmlns:a16="http://schemas.microsoft.com/office/drawing/2014/main" id="{A3A16388-A90A-BB3F-8C8B-258E3B3D8791}"/>
              </a:ext>
            </a:extLst>
          </p:cNvPr>
          <p:cNvSpPr>
            <a:spLocks noGrp="1" noChangeArrowheads="1"/>
          </p:cNvSpPr>
          <p:nvPr>
            <p:ph type="title"/>
          </p:nvPr>
        </p:nvSpPr>
        <p:spPr>
          <a:ln>
            <a:solidFill>
              <a:schemeClr val="tx1"/>
            </a:solidFill>
            <a:miter lim="800000"/>
            <a:headEnd/>
            <a:tailEnd/>
          </a:ln>
        </p:spPr>
        <p:txBody>
          <a:bodyPr/>
          <a:lstStyle/>
          <a:p>
            <a:r>
              <a:rPr lang="en-US" altLang="en-US"/>
              <a:t>Multimedia Elements</a:t>
            </a:r>
          </a:p>
        </p:txBody>
      </p:sp>
      <p:sp>
        <p:nvSpPr>
          <p:cNvPr id="404483" name="Rectangle 3">
            <a:extLst>
              <a:ext uri="{FF2B5EF4-FFF2-40B4-BE49-F238E27FC236}">
                <a16:creationId xmlns:a16="http://schemas.microsoft.com/office/drawing/2014/main" id="{B6D50931-4658-F996-D561-475B8A0ED072}"/>
              </a:ext>
            </a:extLst>
          </p:cNvPr>
          <p:cNvSpPr>
            <a:spLocks noGrp="1" noChangeArrowheads="1"/>
          </p:cNvSpPr>
          <p:nvPr>
            <p:ph type="body" idx="1"/>
          </p:nvPr>
        </p:nvSpPr>
        <p:spPr>
          <a:xfrm>
            <a:off x="685800" y="1866900"/>
            <a:ext cx="7772400" cy="4114800"/>
          </a:xfrm>
        </p:spPr>
        <p:txBody>
          <a:bodyPr/>
          <a:lstStyle/>
          <a:p>
            <a:pPr>
              <a:lnSpc>
                <a:spcPct val="120000"/>
              </a:lnSpc>
            </a:pPr>
            <a:r>
              <a:rPr lang="en-US" altLang="en-US"/>
              <a:t>Presentation software</a:t>
            </a:r>
          </a:p>
          <a:p>
            <a:pPr>
              <a:lnSpc>
                <a:spcPct val="120000"/>
              </a:lnSpc>
            </a:pPr>
            <a:r>
              <a:rPr lang="en-US" altLang="en-US"/>
              <a:t>Graphics software</a:t>
            </a:r>
          </a:p>
          <a:p>
            <a:pPr>
              <a:lnSpc>
                <a:spcPct val="120000"/>
              </a:lnSpc>
            </a:pPr>
            <a:r>
              <a:rPr lang="en-US" altLang="en-US"/>
              <a:t>Video clips and sound bites</a:t>
            </a:r>
          </a:p>
          <a:p>
            <a:pPr>
              <a:lnSpc>
                <a:spcPct val="120000"/>
              </a:lnSpc>
            </a:pPr>
            <a:r>
              <a:rPr lang="en-US" altLang="en-US"/>
              <a:t>Hypertext markup language</a:t>
            </a:r>
          </a:p>
        </p:txBody>
      </p:sp>
      <p:sp>
        <p:nvSpPr>
          <p:cNvPr id="404484" name="Rectangle 4">
            <a:extLst>
              <a:ext uri="{FF2B5EF4-FFF2-40B4-BE49-F238E27FC236}">
                <a16:creationId xmlns:a16="http://schemas.microsoft.com/office/drawing/2014/main" id="{FCCA421A-4DB5-8CB0-4642-26161D44C639}"/>
              </a:ext>
            </a:extLst>
          </p:cNvPr>
          <p:cNvSpPr>
            <a:spLocks noChangeArrowheads="1"/>
          </p:cNvSpPr>
          <p:nvPr/>
        </p:nvSpPr>
        <p:spPr bwMode="auto">
          <a:xfrm>
            <a:off x="457200" y="17526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4485" name="Rectangle 5">
            <a:extLst>
              <a:ext uri="{FF2B5EF4-FFF2-40B4-BE49-F238E27FC236}">
                <a16:creationId xmlns:a16="http://schemas.microsoft.com/office/drawing/2014/main" id="{88B37F2E-C8B0-C540-098B-56AEBD74E1EF}"/>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AA726FE-D3BA-8538-B426-D0B6B445CCC7}"/>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8BC34291-C587-32A4-12AB-B06CB44463F9}"/>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5599DA64-6218-110E-6A6E-927A099AE642}"/>
              </a:ext>
            </a:extLst>
          </p:cNvPr>
          <p:cNvSpPr>
            <a:spLocks noGrp="1"/>
          </p:cNvSpPr>
          <p:nvPr>
            <p:ph type="sldNum" sz="quarter" idx="12"/>
          </p:nvPr>
        </p:nvSpPr>
        <p:spPr/>
        <p:txBody>
          <a:bodyPr/>
          <a:lstStyle/>
          <a:p>
            <a:r>
              <a:rPr lang="en-US" altLang="en-US"/>
              <a:t>Chapter 6 - </a:t>
            </a:r>
            <a:fld id="{D97FF9F1-5862-4034-B181-6F2784FFDDFC}" type="slidenum">
              <a:rPr lang="en-US" altLang="en-US"/>
              <a:pPr/>
              <a:t>15</a:t>
            </a:fld>
            <a:endParaRPr lang="en-US" altLang="en-US"/>
          </a:p>
        </p:txBody>
      </p:sp>
      <p:sp>
        <p:nvSpPr>
          <p:cNvPr id="406530" name="Rectangle 2">
            <a:extLst>
              <a:ext uri="{FF2B5EF4-FFF2-40B4-BE49-F238E27FC236}">
                <a16:creationId xmlns:a16="http://schemas.microsoft.com/office/drawing/2014/main" id="{EF0EF97C-755E-A43E-234B-E0FD660ECFFE}"/>
              </a:ext>
            </a:extLst>
          </p:cNvPr>
          <p:cNvSpPr>
            <a:spLocks noGrp="1" noChangeArrowheads="1"/>
          </p:cNvSpPr>
          <p:nvPr>
            <p:ph type="title"/>
          </p:nvPr>
        </p:nvSpPr>
        <p:spPr>
          <a:ln>
            <a:solidFill>
              <a:schemeClr val="tx1"/>
            </a:solidFill>
            <a:miter lim="800000"/>
            <a:headEnd/>
            <a:tailEnd/>
          </a:ln>
        </p:spPr>
        <p:txBody>
          <a:bodyPr/>
          <a:lstStyle/>
          <a:p>
            <a:r>
              <a:rPr lang="en-US" altLang="en-US"/>
              <a:t>Designing for Readability</a:t>
            </a:r>
          </a:p>
        </p:txBody>
      </p:sp>
      <p:sp>
        <p:nvSpPr>
          <p:cNvPr id="406531" name="Rectangle 3">
            <a:extLst>
              <a:ext uri="{FF2B5EF4-FFF2-40B4-BE49-F238E27FC236}">
                <a16:creationId xmlns:a16="http://schemas.microsoft.com/office/drawing/2014/main" id="{EB66CE74-7B9C-ABB4-913F-2D0EFF6ADFD6}"/>
              </a:ext>
            </a:extLst>
          </p:cNvPr>
          <p:cNvSpPr>
            <a:spLocks noGrp="1" noChangeArrowheads="1"/>
          </p:cNvSpPr>
          <p:nvPr>
            <p:ph type="body" idx="1"/>
          </p:nvPr>
        </p:nvSpPr>
        <p:spPr/>
        <p:txBody>
          <a:bodyPr/>
          <a:lstStyle/>
          <a:p>
            <a:r>
              <a:rPr lang="en-US" altLang="en-US"/>
              <a:t>Improve the effectiveness of your message</a:t>
            </a:r>
          </a:p>
          <a:p>
            <a:r>
              <a:rPr lang="en-US" altLang="en-US"/>
              <a:t>Influence the perceptions of your audience</a:t>
            </a:r>
          </a:p>
        </p:txBody>
      </p:sp>
      <p:sp>
        <p:nvSpPr>
          <p:cNvPr id="406532" name="Rectangle 4">
            <a:extLst>
              <a:ext uri="{FF2B5EF4-FFF2-40B4-BE49-F238E27FC236}">
                <a16:creationId xmlns:a16="http://schemas.microsoft.com/office/drawing/2014/main" id="{C5CA3B00-EC88-4AD9-2A4F-9D63EFC9C902}"/>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955709C-469C-48DA-910E-44C8AB2E8760}"/>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9708D414-7E0D-5D8F-B0EE-9B241977073F}"/>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97DFF2BE-3F4C-46A6-23D2-D3D7041A249D}"/>
              </a:ext>
            </a:extLst>
          </p:cNvPr>
          <p:cNvSpPr>
            <a:spLocks noGrp="1"/>
          </p:cNvSpPr>
          <p:nvPr>
            <p:ph type="sldNum" sz="quarter" idx="12"/>
          </p:nvPr>
        </p:nvSpPr>
        <p:spPr/>
        <p:txBody>
          <a:bodyPr/>
          <a:lstStyle/>
          <a:p>
            <a:r>
              <a:rPr lang="en-US" altLang="en-US"/>
              <a:t>Chapter 6 - </a:t>
            </a:r>
            <a:fld id="{3E04B27F-5635-467D-961F-44E355D6C663}" type="slidenum">
              <a:rPr lang="en-US" altLang="en-US"/>
              <a:pPr/>
              <a:t>16</a:t>
            </a:fld>
            <a:endParaRPr lang="en-US" altLang="en-US"/>
          </a:p>
        </p:txBody>
      </p:sp>
      <p:sp>
        <p:nvSpPr>
          <p:cNvPr id="407554" name="Rectangle 2">
            <a:extLst>
              <a:ext uri="{FF2B5EF4-FFF2-40B4-BE49-F238E27FC236}">
                <a16:creationId xmlns:a16="http://schemas.microsoft.com/office/drawing/2014/main" id="{CF1C6DE6-80D5-68EF-2AF9-8C6D572A8D90}"/>
              </a:ext>
            </a:extLst>
          </p:cNvPr>
          <p:cNvSpPr>
            <a:spLocks noGrp="1" noChangeArrowheads="1"/>
          </p:cNvSpPr>
          <p:nvPr>
            <p:ph type="title"/>
          </p:nvPr>
        </p:nvSpPr>
        <p:spPr>
          <a:ln>
            <a:solidFill>
              <a:schemeClr val="tx1"/>
            </a:solidFill>
            <a:miter lim="800000"/>
            <a:headEnd/>
            <a:tailEnd/>
          </a:ln>
        </p:spPr>
        <p:txBody>
          <a:bodyPr/>
          <a:lstStyle/>
          <a:p>
            <a:r>
              <a:rPr lang="en-US" altLang="en-US"/>
              <a:t>Design Elements</a:t>
            </a:r>
          </a:p>
        </p:txBody>
      </p:sp>
      <p:sp>
        <p:nvSpPr>
          <p:cNvPr id="407555" name="Rectangle 3">
            <a:extLst>
              <a:ext uri="{FF2B5EF4-FFF2-40B4-BE49-F238E27FC236}">
                <a16:creationId xmlns:a16="http://schemas.microsoft.com/office/drawing/2014/main" id="{449F45EF-1016-2661-12FE-D8E6424459F4}"/>
              </a:ext>
            </a:extLst>
          </p:cNvPr>
          <p:cNvSpPr>
            <a:spLocks noGrp="1" noChangeArrowheads="1"/>
          </p:cNvSpPr>
          <p:nvPr>
            <p:ph type="body" idx="1"/>
          </p:nvPr>
        </p:nvSpPr>
        <p:spPr>
          <a:xfrm>
            <a:off x="685800" y="1905000"/>
            <a:ext cx="7772400" cy="4114800"/>
          </a:xfrm>
        </p:spPr>
        <p:txBody>
          <a:bodyPr/>
          <a:lstStyle/>
          <a:p>
            <a:pPr>
              <a:lnSpc>
                <a:spcPct val="120000"/>
              </a:lnSpc>
            </a:pPr>
            <a:r>
              <a:rPr lang="en-US" altLang="en-US"/>
              <a:t>Consistency</a:t>
            </a:r>
          </a:p>
          <a:p>
            <a:pPr>
              <a:lnSpc>
                <a:spcPct val="120000"/>
              </a:lnSpc>
            </a:pPr>
            <a:r>
              <a:rPr lang="en-US" altLang="en-US"/>
              <a:t>Balance</a:t>
            </a:r>
          </a:p>
          <a:p>
            <a:pPr>
              <a:lnSpc>
                <a:spcPct val="120000"/>
              </a:lnSpc>
            </a:pPr>
            <a:r>
              <a:rPr lang="en-US" altLang="en-US"/>
              <a:t>Restraint</a:t>
            </a:r>
          </a:p>
          <a:p>
            <a:pPr>
              <a:lnSpc>
                <a:spcPct val="120000"/>
              </a:lnSpc>
            </a:pPr>
            <a:r>
              <a:rPr lang="en-US" altLang="en-US"/>
              <a:t>Detail</a:t>
            </a:r>
          </a:p>
        </p:txBody>
      </p:sp>
      <p:sp>
        <p:nvSpPr>
          <p:cNvPr id="407556" name="Rectangle 4">
            <a:extLst>
              <a:ext uri="{FF2B5EF4-FFF2-40B4-BE49-F238E27FC236}">
                <a16:creationId xmlns:a16="http://schemas.microsoft.com/office/drawing/2014/main" id="{54BE3E13-D0A4-B575-1E8C-9CF6DDEDD414}"/>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7557" name="Rectangle 5">
            <a:extLst>
              <a:ext uri="{FF2B5EF4-FFF2-40B4-BE49-F238E27FC236}">
                <a16:creationId xmlns:a16="http://schemas.microsoft.com/office/drawing/2014/main" id="{BBFA737A-B207-C919-8E65-AF120741C67B}"/>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720B934-BF9D-892D-ADCE-DD6A18BB57DD}"/>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C017824C-8576-DA9D-D97F-3B92434317FD}"/>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2B921A30-DBC5-0787-962A-E5063599C238}"/>
              </a:ext>
            </a:extLst>
          </p:cNvPr>
          <p:cNvSpPr>
            <a:spLocks noGrp="1"/>
          </p:cNvSpPr>
          <p:nvPr>
            <p:ph type="sldNum" sz="quarter" idx="12"/>
          </p:nvPr>
        </p:nvSpPr>
        <p:spPr/>
        <p:txBody>
          <a:bodyPr/>
          <a:lstStyle/>
          <a:p>
            <a:r>
              <a:rPr lang="en-US" altLang="en-US"/>
              <a:t>Chapter 6 - </a:t>
            </a:r>
            <a:fld id="{EA439BDA-6E94-49E8-8089-6D0BF96E685A}" type="slidenum">
              <a:rPr lang="en-US" altLang="en-US"/>
              <a:pPr/>
              <a:t>17</a:t>
            </a:fld>
            <a:endParaRPr lang="en-US" altLang="en-US"/>
          </a:p>
        </p:txBody>
      </p:sp>
      <p:sp>
        <p:nvSpPr>
          <p:cNvPr id="409602" name="Rectangle 2">
            <a:extLst>
              <a:ext uri="{FF2B5EF4-FFF2-40B4-BE49-F238E27FC236}">
                <a16:creationId xmlns:a16="http://schemas.microsoft.com/office/drawing/2014/main" id="{B3000890-A7CB-4FDF-3182-DD480F1259B8}"/>
              </a:ext>
            </a:extLst>
          </p:cNvPr>
          <p:cNvSpPr>
            <a:spLocks noGrp="1" noChangeArrowheads="1"/>
          </p:cNvSpPr>
          <p:nvPr>
            <p:ph type="title"/>
          </p:nvPr>
        </p:nvSpPr>
        <p:spPr>
          <a:ln>
            <a:solidFill>
              <a:schemeClr val="tx1"/>
            </a:solidFill>
            <a:miter lim="800000"/>
            <a:headEnd/>
            <a:tailEnd/>
          </a:ln>
        </p:spPr>
        <p:txBody>
          <a:bodyPr/>
          <a:lstStyle/>
          <a:p>
            <a:r>
              <a:rPr lang="en-US" altLang="en-US"/>
              <a:t>Design Techniques</a:t>
            </a:r>
          </a:p>
        </p:txBody>
      </p:sp>
      <p:sp>
        <p:nvSpPr>
          <p:cNvPr id="409603" name="Rectangle 3">
            <a:extLst>
              <a:ext uri="{FF2B5EF4-FFF2-40B4-BE49-F238E27FC236}">
                <a16:creationId xmlns:a16="http://schemas.microsoft.com/office/drawing/2014/main" id="{4A2A43AB-50A7-F09F-32DF-7BA5F3022778}"/>
              </a:ext>
            </a:extLst>
          </p:cNvPr>
          <p:cNvSpPr>
            <a:spLocks noGrp="1" noChangeArrowheads="1"/>
          </p:cNvSpPr>
          <p:nvPr>
            <p:ph type="body" idx="1"/>
          </p:nvPr>
        </p:nvSpPr>
        <p:spPr>
          <a:xfrm>
            <a:off x="685800" y="1905000"/>
            <a:ext cx="7772400" cy="4114800"/>
          </a:xfrm>
        </p:spPr>
        <p:txBody>
          <a:bodyPr/>
          <a:lstStyle/>
          <a:p>
            <a:pPr>
              <a:lnSpc>
                <a:spcPct val="120000"/>
              </a:lnSpc>
            </a:pPr>
            <a:r>
              <a:rPr lang="en-US" altLang="en-US"/>
              <a:t>White space</a:t>
            </a:r>
          </a:p>
          <a:p>
            <a:pPr>
              <a:lnSpc>
                <a:spcPct val="120000"/>
              </a:lnSpc>
            </a:pPr>
            <a:r>
              <a:rPr lang="en-US" altLang="en-US"/>
              <a:t>Margins </a:t>
            </a:r>
          </a:p>
          <a:p>
            <a:pPr>
              <a:lnSpc>
                <a:spcPct val="120000"/>
              </a:lnSpc>
            </a:pPr>
            <a:r>
              <a:rPr lang="en-US" altLang="en-US"/>
              <a:t>Justification</a:t>
            </a:r>
          </a:p>
          <a:p>
            <a:pPr>
              <a:lnSpc>
                <a:spcPct val="120000"/>
              </a:lnSpc>
            </a:pPr>
            <a:r>
              <a:rPr lang="en-US" altLang="en-US"/>
              <a:t>Typefaces</a:t>
            </a:r>
          </a:p>
          <a:p>
            <a:pPr>
              <a:lnSpc>
                <a:spcPct val="120000"/>
              </a:lnSpc>
            </a:pPr>
            <a:r>
              <a:rPr lang="en-US" altLang="en-US"/>
              <a:t>Typestyles </a:t>
            </a:r>
          </a:p>
        </p:txBody>
      </p:sp>
      <p:sp>
        <p:nvSpPr>
          <p:cNvPr id="409604" name="Rectangle 4">
            <a:extLst>
              <a:ext uri="{FF2B5EF4-FFF2-40B4-BE49-F238E27FC236}">
                <a16:creationId xmlns:a16="http://schemas.microsoft.com/office/drawing/2014/main" id="{21925D4A-D7FA-8843-A827-8D12A6782AF1}"/>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05" name="Rectangle 5">
            <a:extLst>
              <a:ext uri="{FF2B5EF4-FFF2-40B4-BE49-F238E27FC236}">
                <a16:creationId xmlns:a16="http://schemas.microsoft.com/office/drawing/2014/main" id="{E5EC7518-171F-712C-173D-3FD164695473}"/>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2870849-9CD6-E2EF-D204-91B75BA072C0}"/>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8AD86473-67B2-70FB-DCDC-67B5EBC20F27}"/>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EC89CD89-44C7-857E-CED2-C1C377D2C41D}"/>
              </a:ext>
            </a:extLst>
          </p:cNvPr>
          <p:cNvSpPr>
            <a:spLocks noGrp="1"/>
          </p:cNvSpPr>
          <p:nvPr>
            <p:ph type="sldNum" sz="quarter" idx="12"/>
          </p:nvPr>
        </p:nvSpPr>
        <p:spPr/>
        <p:txBody>
          <a:bodyPr/>
          <a:lstStyle/>
          <a:p>
            <a:r>
              <a:rPr lang="en-US" altLang="en-US"/>
              <a:t>Chapter 6 - </a:t>
            </a:r>
            <a:fld id="{53CD2448-F98B-4194-A383-F35896643513}" type="slidenum">
              <a:rPr lang="en-US" altLang="en-US"/>
              <a:pPr/>
              <a:t>18</a:t>
            </a:fld>
            <a:endParaRPr lang="en-US" altLang="en-US"/>
          </a:p>
        </p:txBody>
      </p:sp>
      <p:sp>
        <p:nvSpPr>
          <p:cNvPr id="411650" name="Rectangle 2">
            <a:extLst>
              <a:ext uri="{FF2B5EF4-FFF2-40B4-BE49-F238E27FC236}">
                <a16:creationId xmlns:a16="http://schemas.microsoft.com/office/drawing/2014/main" id="{9FD0C796-54EB-C612-61B7-56A672A68854}"/>
              </a:ext>
            </a:extLst>
          </p:cNvPr>
          <p:cNvSpPr>
            <a:spLocks noGrp="1" noChangeArrowheads="1"/>
          </p:cNvSpPr>
          <p:nvPr>
            <p:ph type="title"/>
          </p:nvPr>
        </p:nvSpPr>
        <p:spPr>
          <a:ln>
            <a:solidFill>
              <a:schemeClr val="tx1"/>
            </a:solidFill>
            <a:miter lim="800000"/>
            <a:headEnd/>
            <a:tailEnd/>
          </a:ln>
        </p:spPr>
        <p:txBody>
          <a:bodyPr/>
          <a:lstStyle/>
          <a:p>
            <a:r>
              <a:rPr lang="en-US" altLang="en-US"/>
              <a:t>Using Technology</a:t>
            </a:r>
          </a:p>
        </p:txBody>
      </p:sp>
      <p:sp>
        <p:nvSpPr>
          <p:cNvPr id="411651" name="Rectangle 3">
            <a:extLst>
              <a:ext uri="{FF2B5EF4-FFF2-40B4-BE49-F238E27FC236}">
                <a16:creationId xmlns:a16="http://schemas.microsoft.com/office/drawing/2014/main" id="{7E622B9A-504B-10AE-001A-1B41484978D3}"/>
              </a:ext>
            </a:extLst>
          </p:cNvPr>
          <p:cNvSpPr>
            <a:spLocks noGrp="1" noChangeArrowheads="1"/>
          </p:cNvSpPr>
          <p:nvPr>
            <p:ph type="body" idx="1"/>
          </p:nvPr>
        </p:nvSpPr>
        <p:spPr>
          <a:xfrm>
            <a:off x="685800" y="1905000"/>
            <a:ext cx="7772400" cy="4114800"/>
          </a:xfrm>
        </p:spPr>
        <p:txBody>
          <a:bodyPr/>
          <a:lstStyle/>
          <a:p>
            <a:r>
              <a:rPr lang="en-US" altLang="en-US"/>
              <a:t>Templates and style sheets</a:t>
            </a:r>
          </a:p>
          <a:p>
            <a:r>
              <a:rPr lang="en-US" altLang="en-US"/>
              <a:t>Page setup</a:t>
            </a:r>
          </a:p>
          <a:p>
            <a:r>
              <a:rPr lang="en-US" altLang="en-US"/>
              <a:t>Column formatting</a:t>
            </a:r>
          </a:p>
          <a:p>
            <a:r>
              <a:rPr lang="en-US" altLang="en-US"/>
              <a:t>Paragraph formatting</a:t>
            </a:r>
          </a:p>
          <a:p>
            <a:r>
              <a:rPr lang="en-US" altLang="en-US"/>
              <a:t>Numbered and bulleted lists</a:t>
            </a:r>
          </a:p>
          <a:p>
            <a:r>
              <a:rPr lang="en-US" altLang="en-US"/>
              <a:t>Tables and textboxes</a:t>
            </a:r>
          </a:p>
          <a:p>
            <a:r>
              <a:rPr lang="en-US" altLang="en-US"/>
              <a:t>Pictures and objects</a:t>
            </a:r>
          </a:p>
        </p:txBody>
      </p:sp>
      <p:sp>
        <p:nvSpPr>
          <p:cNvPr id="411652" name="Rectangle 4">
            <a:extLst>
              <a:ext uri="{FF2B5EF4-FFF2-40B4-BE49-F238E27FC236}">
                <a16:creationId xmlns:a16="http://schemas.microsoft.com/office/drawing/2014/main" id="{AA643722-FDF5-96FF-462D-BB0226D666E1}"/>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53" name="Rectangle 5">
            <a:extLst>
              <a:ext uri="{FF2B5EF4-FFF2-40B4-BE49-F238E27FC236}">
                <a16:creationId xmlns:a16="http://schemas.microsoft.com/office/drawing/2014/main" id="{0CE1F6F1-9B95-8AED-5688-E94C915F276C}"/>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88BC77F-1E41-5A2E-CDD5-36081BD454C1}"/>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4386F8F8-A428-C493-A32A-0D3FA0F81421}"/>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80579D68-2694-8C24-4635-4F077A30A096}"/>
              </a:ext>
            </a:extLst>
          </p:cNvPr>
          <p:cNvSpPr>
            <a:spLocks noGrp="1"/>
          </p:cNvSpPr>
          <p:nvPr>
            <p:ph type="sldNum" sz="quarter" idx="12"/>
          </p:nvPr>
        </p:nvSpPr>
        <p:spPr/>
        <p:txBody>
          <a:bodyPr/>
          <a:lstStyle/>
          <a:p>
            <a:r>
              <a:rPr lang="en-US" altLang="en-US"/>
              <a:t>Chapter 6 - </a:t>
            </a:r>
            <a:fld id="{EC18789A-6CA8-4C93-A40D-2911681246E9}" type="slidenum">
              <a:rPr lang="en-US" altLang="en-US"/>
              <a:pPr/>
              <a:t>19</a:t>
            </a:fld>
            <a:endParaRPr lang="en-US" altLang="en-US"/>
          </a:p>
        </p:txBody>
      </p:sp>
      <p:sp>
        <p:nvSpPr>
          <p:cNvPr id="413698" name="Rectangle 2">
            <a:extLst>
              <a:ext uri="{FF2B5EF4-FFF2-40B4-BE49-F238E27FC236}">
                <a16:creationId xmlns:a16="http://schemas.microsoft.com/office/drawing/2014/main" id="{7474D3E2-42BC-4534-4804-623686FE89A7}"/>
              </a:ext>
            </a:extLst>
          </p:cNvPr>
          <p:cNvSpPr>
            <a:spLocks noGrp="1" noChangeArrowheads="1"/>
          </p:cNvSpPr>
          <p:nvPr>
            <p:ph type="title"/>
          </p:nvPr>
        </p:nvSpPr>
        <p:spPr>
          <a:ln>
            <a:solidFill>
              <a:schemeClr val="tx1"/>
            </a:solidFill>
            <a:miter lim="800000"/>
            <a:headEnd/>
            <a:tailEnd/>
          </a:ln>
        </p:spPr>
        <p:txBody>
          <a:bodyPr/>
          <a:lstStyle/>
          <a:p>
            <a:r>
              <a:rPr lang="en-US" altLang="en-US"/>
              <a:t>Business Letter Format</a:t>
            </a:r>
          </a:p>
        </p:txBody>
      </p:sp>
      <p:sp>
        <p:nvSpPr>
          <p:cNvPr id="413699" name="Rectangle 3">
            <a:extLst>
              <a:ext uri="{FF2B5EF4-FFF2-40B4-BE49-F238E27FC236}">
                <a16:creationId xmlns:a16="http://schemas.microsoft.com/office/drawing/2014/main" id="{652E369F-D5D5-97B9-54EB-7DE77A4B10DE}"/>
              </a:ext>
            </a:extLst>
          </p:cNvPr>
          <p:cNvSpPr>
            <a:spLocks noGrp="1" noChangeArrowheads="1"/>
          </p:cNvSpPr>
          <p:nvPr>
            <p:ph type="body" idx="1"/>
          </p:nvPr>
        </p:nvSpPr>
        <p:spPr>
          <a:xfrm>
            <a:off x="685800" y="1905000"/>
            <a:ext cx="7772400" cy="4114800"/>
          </a:xfrm>
        </p:spPr>
        <p:txBody>
          <a:bodyPr/>
          <a:lstStyle/>
          <a:p>
            <a:r>
              <a:rPr lang="en-US" altLang="en-US"/>
              <a:t>Letterhead stationery</a:t>
            </a:r>
          </a:p>
          <a:p>
            <a:r>
              <a:rPr lang="en-US" altLang="en-US"/>
              <a:t>Date</a:t>
            </a:r>
          </a:p>
          <a:p>
            <a:r>
              <a:rPr lang="en-US" altLang="en-US"/>
              <a:t>Inside address</a:t>
            </a:r>
          </a:p>
          <a:p>
            <a:r>
              <a:rPr lang="en-US" altLang="en-US"/>
              <a:t>Salutation</a:t>
            </a:r>
          </a:p>
          <a:p>
            <a:r>
              <a:rPr lang="en-US" altLang="en-US"/>
              <a:t>The message</a:t>
            </a:r>
          </a:p>
          <a:p>
            <a:r>
              <a:rPr lang="en-US" altLang="en-US"/>
              <a:t>Complimentary close</a:t>
            </a:r>
          </a:p>
          <a:p>
            <a:r>
              <a:rPr lang="en-US" altLang="en-US"/>
              <a:t>Signature block</a:t>
            </a:r>
          </a:p>
        </p:txBody>
      </p:sp>
      <p:sp>
        <p:nvSpPr>
          <p:cNvPr id="413700" name="Rectangle 4">
            <a:extLst>
              <a:ext uri="{FF2B5EF4-FFF2-40B4-BE49-F238E27FC236}">
                <a16:creationId xmlns:a16="http://schemas.microsoft.com/office/drawing/2014/main" id="{28607BE7-99D7-3DA9-608B-CE943007973D}"/>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701" name="Rectangle 5">
            <a:extLst>
              <a:ext uri="{FF2B5EF4-FFF2-40B4-BE49-F238E27FC236}">
                <a16:creationId xmlns:a16="http://schemas.microsoft.com/office/drawing/2014/main" id="{4EB428A9-F234-F56E-EA88-A99CA03D2804}"/>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CD5F1447-6FA3-1B89-946E-0949F8EB585D}"/>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13ED5992-96E3-4818-E36F-BF39AF016C73}"/>
              </a:ext>
            </a:extLst>
          </p:cNvPr>
          <p:cNvSpPr>
            <a:spLocks noGrp="1"/>
          </p:cNvSpPr>
          <p:nvPr>
            <p:ph type="sldNum" sz="quarter" idx="12"/>
          </p:nvPr>
        </p:nvSpPr>
        <p:spPr/>
        <p:txBody>
          <a:bodyPr/>
          <a:lstStyle/>
          <a:p>
            <a:r>
              <a:rPr lang="en-US" altLang="en-US"/>
              <a:t>Chapter 6 - </a:t>
            </a:r>
            <a:fld id="{2E9D96CA-E3CC-4856-90EA-66E1F03B85D7}" type="slidenum">
              <a:rPr lang="en-US" altLang="en-US"/>
              <a:pPr/>
              <a:t>2</a:t>
            </a:fld>
            <a:endParaRPr lang="en-US" altLang="en-US"/>
          </a:p>
        </p:txBody>
      </p:sp>
      <p:sp>
        <p:nvSpPr>
          <p:cNvPr id="352258" name="Rectangle 2">
            <a:extLst>
              <a:ext uri="{FF2B5EF4-FFF2-40B4-BE49-F238E27FC236}">
                <a16:creationId xmlns:a16="http://schemas.microsoft.com/office/drawing/2014/main" id="{8C206DB6-2CD7-C5D5-41D9-D39B2EBCB06F}"/>
              </a:ext>
            </a:extLst>
          </p:cNvPr>
          <p:cNvSpPr>
            <a:spLocks noGrp="1" noChangeArrowheads="1"/>
          </p:cNvSpPr>
          <p:nvPr>
            <p:ph type="title"/>
          </p:nvPr>
        </p:nvSpPr>
        <p:spPr>
          <a:ln>
            <a:solidFill>
              <a:schemeClr val="tx1"/>
            </a:solidFill>
            <a:miter lim="800000"/>
            <a:headEnd/>
            <a:tailEnd/>
          </a:ln>
        </p:spPr>
        <p:txBody>
          <a:bodyPr/>
          <a:lstStyle/>
          <a:p>
            <a:r>
              <a:rPr lang="en-US" altLang="en-US"/>
              <a:t>Three-Step Writing Process</a:t>
            </a:r>
          </a:p>
        </p:txBody>
      </p:sp>
      <p:sp>
        <p:nvSpPr>
          <p:cNvPr id="352259" name="Rectangle 3">
            <a:extLst>
              <a:ext uri="{FF2B5EF4-FFF2-40B4-BE49-F238E27FC236}">
                <a16:creationId xmlns:a16="http://schemas.microsoft.com/office/drawing/2014/main" id="{E853B3F1-53E0-7F1B-1000-93A253BEE6FF}"/>
              </a:ext>
            </a:extLst>
          </p:cNvPr>
          <p:cNvSpPr>
            <a:spLocks noGrp="1" noChangeArrowheads="1"/>
          </p:cNvSpPr>
          <p:nvPr>
            <p:ph type="body" idx="1"/>
          </p:nvPr>
        </p:nvSpPr>
        <p:spPr/>
        <p:txBody>
          <a:bodyPr/>
          <a:lstStyle/>
          <a:p>
            <a:pPr>
              <a:lnSpc>
                <a:spcPct val="120000"/>
              </a:lnSpc>
            </a:pPr>
            <a:r>
              <a:rPr lang="en-US" altLang="en-US"/>
              <a:t>Planning</a:t>
            </a:r>
          </a:p>
          <a:p>
            <a:pPr>
              <a:lnSpc>
                <a:spcPct val="120000"/>
              </a:lnSpc>
            </a:pPr>
            <a:r>
              <a:rPr lang="en-US" altLang="en-US"/>
              <a:t>Writing</a:t>
            </a:r>
          </a:p>
          <a:p>
            <a:pPr>
              <a:lnSpc>
                <a:spcPct val="120000"/>
              </a:lnSpc>
            </a:pPr>
            <a:r>
              <a:rPr lang="en-US" altLang="en-US"/>
              <a:t>Completing</a:t>
            </a:r>
          </a:p>
        </p:txBody>
      </p:sp>
      <p:sp>
        <p:nvSpPr>
          <p:cNvPr id="352260" name="Rectangle 4">
            <a:extLst>
              <a:ext uri="{FF2B5EF4-FFF2-40B4-BE49-F238E27FC236}">
                <a16:creationId xmlns:a16="http://schemas.microsoft.com/office/drawing/2014/main" id="{4C32C114-0EC0-2BEA-D476-EED32CDD4245}"/>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8E9841F-687A-EF47-2254-E0A75A746D27}"/>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4C6EBF0F-9BB1-DC2E-7088-D9DF175BD04B}"/>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AC07ACAA-55BC-545F-2DB9-61A0357CE530}"/>
              </a:ext>
            </a:extLst>
          </p:cNvPr>
          <p:cNvSpPr>
            <a:spLocks noGrp="1"/>
          </p:cNvSpPr>
          <p:nvPr>
            <p:ph type="sldNum" sz="quarter" idx="12"/>
          </p:nvPr>
        </p:nvSpPr>
        <p:spPr/>
        <p:txBody>
          <a:bodyPr/>
          <a:lstStyle/>
          <a:p>
            <a:r>
              <a:rPr lang="en-US" altLang="en-US"/>
              <a:t>Chapter 6 - </a:t>
            </a:r>
            <a:fld id="{2B931110-E115-46AD-ADFE-4911BD96D5AD}" type="slidenum">
              <a:rPr lang="en-US" altLang="en-US"/>
              <a:pPr/>
              <a:t>20</a:t>
            </a:fld>
            <a:endParaRPr lang="en-US" altLang="en-US"/>
          </a:p>
        </p:txBody>
      </p:sp>
      <p:sp>
        <p:nvSpPr>
          <p:cNvPr id="415746" name="Rectangle 2">
            <a:extLst>
              <a:ext uri="{FF2B5EF4-FFF2-40B4-BE49-F238E27FC236}">
                <a16:creationId xmlns:a16="http://schemas.microsoft.com/office/drawing/2014/main" id="{8EC2E34A-5D6D-1E70-4294-631DAD4B2A51}"/>
              </a:ext>
            </a:extLst>
          </p:cNvPr>
          <p:cNvSpPr>
            <a:spLocks noGrp="1" noChangeArrowheads="1"/>
          </p:cNvSpPr>
          <p:nvPr>
            <p:ph type="title"/>
          </p:nvPr>
        </p:nvSpPr>
        <p:spPr>
          <a:ln>
            <a:solidFill>
              <a:schemeClr val="tx1"/>
            </a:solidFill>
            <a:miter lim="800000"/>
            <a:headEnd/>
            <a:tailEnd/>
          </a:ln>
        </p:spPr>
        <p:txBody>
          <a:bodyPr/>
          <a:lstStyle/>
          <a:p>
            <a:r>
              <a:rPr lang="en-US" altLang="en-US"/>
              <a:t>Memo Format</a:t>
            </a:r>
          </a:p>
        </p:txBody>
      </p:sp>
      <p:sp>
        <p:nvSpPr>
          <p:cNvPr id="415747" name="Rectangle 3">
            <a:extLst>
              <a:ext uri="{FF2B5EF4-FFF2-40B4-BE49-F238E27FC236}">
                <a16:creationId xmlns:a16="http://schemas.microsoft.com/office/drawing/2014/main" id="{79B67374-8900-11DA-FD15-AB91E6B18FCB}"/>
              </a:ext>
            </a:extLst>
          </p:cNvPr>
          <p:cNvSpPr>
            <a:spLocks noGrp="1" noChangeArrowheads="1"/>
          </p:cNvSpPr>
          <p:nvPr>
            <p:ph type="body" idx="1"/>
          </p:nvPr>
        </p:nvSpPr>
        <p:spPr>
          <a:xfrm>
            <a:off x="685800" y="1905000"/>
            <a:ext cx="7772400" cy="4114800"/>
          </a:xfrm>
        </p:spPr>
        <p:txBody>
          <a:bodyPr/>
          <a:lstStyle/>
          <a:p>
            <a:r>
              <a:rPr lang="en-US" altLang="en-US"/>
              <a:t>Memo title</a:t>
            </a:r>
          </a:p>
          <a:p>
            <a:r>
              <a:rPr lang="en-US" altLang="en-US"/>
              <a:t>Headings </a:t>
            </a:r>
          </a:p>
          <a:p>
            <a:r>
              <a:rPr lang="en-US" altLang="en-US"/>
              <a:t>The message</a:t>
            </a:r>
          </a:p>
        </p:txBody>
      </p:sp>
      <p:sp>
        <p:nvSpPr>
          <p:cNvPr id="415748" name="Rectangle 4">
            <a:extLst>
              <a:ext uri="{FF2B5EF4-FFF2-40B4-BE49-F238E27FC236}">
                <a16:creationId xmlns:a16="http://schemas.microsoft.com/office/drawing/2014/main" id="{7876A09B-1C05-F3EC-4A4A-6E8C0E04C6D6}"/>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49" name="Rectangle 5">
            <a:extLst>
              <a:ext uri="{FF2B5EF4-FFF2-40B4-BE49-F238E27FC236}">
                <a16:creationId xmlns:a16="http://schemas.microsoft.com/office/drawing/2014/main" id="{A22B5E8D-B14D-DBB3-29A2-9339B95B2023}"/>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F2C0182-9207-089D-8FE3-EAA677D9E356}"/>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FDDDADFB-D609-CB77-8509-8382FE89F9E6}"/>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7301419E-E217-E307-CE20-192A2F0B911D}"/>
              </a:ext>
            </a:extLst>
          </p:cNvPr>
          <p:cNvSpPr>
            <a:spLocks noGrp="1"/>
          </p:cNvSpPr>
          <p:nvPr>
            <p:ph type="sldNum" sz="quarter" idx="12"/>
          </p:nvPr>
        </p:nvSpPr>
        <p:spPr/>
        <p:txBody>
          <a:bodyPr/>
          <a:lstStyle/>
          <a:p>
            <a:r>
              <a:rPr lang="en-US" altLang="en-US"/>
              <a:t>Chapter 6 - </a:t>
            </a:r>
            <a:fld id="{1F1FB6A6-8F6C-4452-9BE8-A10DEF55606B}" type="slidenum">
              <a:rPr lang="en-US" altLang="en-US"/>
              <a:pPr/>
              <a:t>21</a:t>
            </a:fld>
            <a:endParaRPr lang="en-US" altLang="en-US"/>
          </a:p>
        </p:txBody>
      </p:sp>
      <p:sp>
        <p:nvSpPr>
          <p:cNvPr id="417794" name="Rectangle 2">
            <a:extLst>
              <a:ext uri="{FF2B5EF4-FFF2-40B4-BE49-F238E27FC236}">
                <a16:creationId xmlns:a16="http://schemas.microsoft.com/office/drawing/2014/main" id="{9D2053B5-8655-D34C-CF3D-F02AF4824A1D}"/>
              </a:ext>
            </a:extLst>
          </p:cNvPr>
          <p:cNvSpPr>
            <a:spLocks noGrp="1" noChangeArrowheads="1"/>
          </p:cNvSpPr>
          <p:nvPr>
            <p:ph type="title"/>
          </p:nvPr>
        </p:nvSpPr>
        <p:spPr>
          <a:ln>
            <a:solidFill>
              <a:schemeClr val="tx1"/>
            </a:solidFill>
            <a:miter lim="800000"/>
            <a:headEnd/>
            <a:tailEnd/>
          </a:ln>
        </p:spPr>
        <p:txBody>
          <a:bodyPr/>
          <a:lstStyle/>
          <a:p>
            <a:r>
              <a:rPr lang="en-US" altLang="en-US"/>
              <a:t>Proofreading Your Message</a:t>
            </a:r>
          </a:p>
        </p:txBody>
      </p:sp>
      <p:sp>
        <p:nvSpPr>
          <p:cNvPr id="417795" name="Rectangle 3">
            <a:extLst>
              <a:ext uri="{FF2B5EF4-FFF2-40B4-BE49-F238E27FC236}">
                <a16:creationId xmlns:a16="http://schemas.microsoft.com/office/drawing/2014/main" id="{F30EB6A6-7BC6-39B6-3236-9760032C361D}"/>
              </a:ext>
            </a:extLst>
          </p:cNvPr>
          <p:cNvSpPr>
            <a:spLocks noGrp="1" noChangeArrowheads="1"/>
          </p:cNvSpPr>
          <p:nvPr>
            <p:ph type="body" idx="1"/>
          </p:nvPr>
        </p:nvSpPr>
        <p:spPr/>
        <p:txBody>
          <a:bodyPr/>
          <a:lstStyle/>
          <a:p>
            <a:r>
              <a:rPr lang="en-US" altLang="en-US"/>
              <a:t>Quality assurance</a:t>
            </a:r>
          </a:p>
          <a:p>
            <a:pPr lvl="1"/>
            <a:r>
              <a:rPr lang="en-US" altLang="en-US"/>
              <a:t>Undetected mistakes from the writing, design, and layout stages</a:t>
            </a:r>
          </a:p>
          <a:p>
            <a:pPr lvl="1"/>
            <a:r>
              <a:rPr lang="en-US" altLang="en-US"/>
              <a:t>Mistakes that crept in during production</a:t>
            </a:r>
          </a:p>
        </p:txBody>
      </p:sp>
      <p:sp>
        <p:nvSpPr>
          <p:cNvPr id="417796" name="Rectangle 4">
            <a:extLst>
              <a:ext uri="{FF2B5EF4-FFF2-40B4-BE49-F238E27FC236}">
                <a16:creationId xmlns:a16="http://schemas.microsoft.com/office/drawing/2014/main" id="{E8EE4BA1-1496-4B33-901D-556165AB82D9}"/>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645B9A9-C73A-D67E-6B6D-F38A145288BE}"/>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2A6234B3-0532-E56C-02FF-7B19B05C8415}"/>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9BC1F3D7-9E9A-5373-5B70-045ECE438E2A}"/>
              </a:ext>
            </a:extLst>
          </p:cNvPr>
          <p:cNvSpPr>
            <a:spLocks noGrp="1"/>
          </p:cNvSpPr>
          <p:nvPr>
            <p:ph type="sldNum" sz="quarter" idx="12"/>
          </p:nvPr>
        </p:nvSpPr>
        <p:spPr/>
        <p:txBody>
          <a:bodyPr/>
          <a:lstStyle/>
          <a:p>
            <a:r>
              <a:rPr lang="en-US" altLang="en-US"/>
              <a:t>Chapter 6 - </a:t>
            </a:r>
            <a:fld id="{23CCBA38-094E-48A0-914E-20AFF97D0BE8}" type="slidenum">
              <a:rPr lang="en-US" altLang="en-US"/>
              <a:pPr/>
              <a:t>22</a:t>
            </a:fld>
            <a:endParaRPr lang="en-US" altLang="en-US"/>
          </a:p>
        </p:txBody>
      </p:sp>
      <p:sp>
        <p:nvSpPr>
          <p:cNvPr id="419842" name="Rectangle 2">
            <a:extLst>
              <a:ext uri="{FF2B5EF4-FFF2-40B4-BE49-F238E27FC236}">
                <a16:creationId xmlns:a16="http://schemas.microsoft.com/office/drawing/2014/main" id="{1D806AFE-69AF-1CFD-03FD-DEEF965B523F}"/>
              </a:ext>
            </a:extLst>
          </p:cNvPr>
          <p:cNvSpPr>
            <a:spLocks noGrp="1" noChangeArrowheads="1"/>
          </p:cNvSpPr>
          <p:nvPr>
            <p:ph type="title"/>
          </p:nvPr>
        </p:nvSpPr>
        <p:spPr>
          <a:ln>
            <a:solidFill>
              <a:schemeClr val="tx1"/>
            </a:solidFill>
            <a:miter lim="800000"/>
            <a:headEnd/>
            <a:tailEnd/>
          </a:ln>
        </p:spPr>
        <p:txBody>
          <a:bodyPr/>
          <a:lstStyle/>
          <a:p>
            <a:r>
              <a:rPr lang="en-US" altLang="en-US"/>
              <a:t>Proofreading Advice</a:t>
            </a:r>
          </a:p>
        </p:txBody>
      </p:sp>
      <p:sp>
        <p:nvSpPr>
          <p:cNvPr id="419843" name="Rectangle 3">
            <a:extLst>
              <a:ext uri="{FF2B5EF4-FFF2-40B4-BE49-F238E27FC236}">
                <a16:creationId xmlns:a16="http://schemas.microsoft.com/office/drawing/2014/main" id="{325FE6FD-C5B0-D806-6430-F8DDFC8B4485}"/>
              </a:ext>
            </a:extLst>
          </p:cNvPr>
          <p:cNvSpPr>
            <a:spLocks noGrp="1" noChangeArrowheads="1"/>
          </p:cNvSpPr>
          <p:nvPr>
            <p:ph type="body" idx="1"/>
          </p:nvPr>
        </p:nvSpPr>
        <p:spPr>
          <a:xfrm>
            <a:off x="685800" y="1905000"/>
            <a:ext cx="7772400" cy="4114800"/>
          </a:xfrm>
        </p:spPr>
        <p:txBody>
          <a:bodyPr/>
          <a:lstStyle/>
          <a:p>
            <a:r>
              <a:rPr lang="en-US" altLang="en-US" sz="2800"/>
              <a:t>Make multiple passes</a:t>
            </a:r>
          </a:p>
          <a:p>
            <a:r>
              <a:rPr lang="en-US" altLang="en-US" sz="2800"/>
              <a:t>Use perceptual tricks</a:t>
            </a:r>
          </a:p>
          <a:p>
            <a:r>
              <a:rPr lang="en-US" altLang="en-US" sz="2800"/>
              <a:t>Double-check high-priority items</a:t>
            </a:r>
          </a:p>
          <a:p>
            <a:r>
              <a:rPr lang="en-US" altLang="en-US" sz="2800"/>
              <a:t>Get some distance</a:t>
            </a:r>
          </a:p>
          <a:p>
            <a:r>
              <a:rPr lang="en-US" altLang="en-US" sz="2800"/>
              <a:t>Stay focused and vigilant</a:t>
            </a:r>
          </a:p>
          <a:p>
            <a:r>
              <a:rPr lang="en-US" altLang="en-US" sz="2800"/>
              <a:t>Review complex electronic documents on paper</a:t>
            </a:r>
          </a:p>
          <a:p>
            <a:r>
              <a:rPr lang="en-US" altLang="en-US" sz="2800"/>
              <a:t>Take your time</a:t>
            </a:r>
          </a:p>
        </p:txBody>
      </p:sp>
      <p:sp>
        <p:nvSpPr>
          <p:cNvPr id="419844" name="Rectangle 4">
            <a:extLst>
              <a:ext uri="{FF2B5EF4-FFF2-40B4-BE49-F238E27FC236}">
                <a16:creationId xmlns:a16="http://schemas.microsoft.com/office/drawing/2014/main" id="{E13BC050-82B9-0FFF-B182-44CC03CEB32C}"/>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45" name="Rectangle 5">
            <a:extLst>
              <a:ext uri="{FF2B5EF4-FFF2-40B4-BE49-F238E27FC236}">
                <a16:creationId xmlns:a16="http://schemas.microsoft.com/office/drawing/2014/main" id="{D2F2D0B6-4BA1-7F8C-70EE-F18511D753A0}"/>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6C442AB-F823-F3FD-9D4E-EC43A066D500}"/>
              </a:ext>
            </a:extLst>
          </p:cNvPr>
          <p:cNvSpPr>
            <a:spLocks noGrp="1"/>
          </p:cNvSpPr>
          <p:nvPr>
            <p:ph type="dt" sz="half" idx="10"/>
          </p:nvPr>
        </p:nvSpPr>
        <p:spPr/>
        <p:txBody>
          <a:bodyPr/>
          <a:lstStyle/>
          <a:p>
            <a:r>
              <a:rPr lang="en-US" altLang="en-US"/>
              <a:t>© </a:t>
            </a:r>
            <a:r>
              <a:rPr lang="en-US" altLang="en-US" sz="1200"/>
              <a:t>Prentice Hall, 2008</a:t>
            </a:r>
          </a:p>
        </p:txBody>
      </p:sp>
      <p:sp>
        <p:nvSpPr>
          <p:cNvPr id="3" name="Footer Placeholder 4">
            <a:extLst>
              <a:ext uri="{FF2B5EF4-FFF2-40B4-BE49-F238E27FC236}">
                <a16:creationId xmlns:a16="http://schemas.microsoft.com/office/drawing/2014/main" id="{29F736A2-22B9-B4C7-5C71-62DAC06C88CB}"/>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24024330-AD3E-363E-5994-AF278791D0FC}"/>
              </a:ext>
            </a:extLst>
          </p:cNvPr>
          <p:cNvSpPr>
            <a:spLocks noGrp="1"/>
          </p:cNvSpPr>
          <p:nvPr>
            <p:ph type="sldNum" sz="quarter" idx="12"/>
          </p:nvPr>
        </p:nvSpPr>
        <p:spPr/>
        <p:txBody>
          <a:bodyPr/>
          <a:lstStyle/>
          <a:p>
            <a:r>
              <a:rPr lang="en-US" altLang="en-US"/>
              <a:t>Chapter 6 - </a:t>
            </a:r>
            <a:fld id="{0E650D35-174C-4CCB-B4AB-DFD05E6AD436}" type="slidenum">
              <a:rPr lang="en-US" altLang="en-US"/>
              <a:pPr/>
              <a:t>23</a:t>
            </a:fld>
            <a:endParaRPr lang="en-US" altLang="en-US"/>
          </a:p>
        </p:txBody>
      </p:sp>
      <p:sp>
        <p:nvSpPr>
          <p:cNvPr id="420866" name="Rectangle 2">
            <a:extLst>
              <a:ext uri="{FF2B5EF4-FFF2-40B4-BE49-F238E27FC236}">
                <a16:creationId xmlns:a16="http://schemas.microsoft.com/office/drawing/2014/main" id="{38706A82-5FAD-AB56-6A40-031EB67A41CB}"/>
              </a:ext>
            </a:extLst>
          </p:cNvPr>
          <p:cNvSpPr>
            <a:spLocks noGrp="1" noChangeArrowheads="1"/>
          </p:cNvSpPr>
          <p:nvPr>
            <p:ph type="title"/>
          </p:nvPr>
        </p:nvSpPr>
        <p:spPr>
          <a:ln>
            <a:solidFill>
              <a:schemeClr val="tx1"/>
            </a:solidFill>
            <a:miter lim="800000"/>
            <a:headEnd/>
            <a:tailEnd/>
          </a:ln>
        </p:spPr>
        <p:txBody>
          <a:bodyPr/>
          <a:lstStyle/>
          <a:p>
            <a:r>
              <a:rPr lang="en-US" altLang="en-US"/>
              <a:t>Distributing Your Message</a:t>
            </a:r>
          </a:p>
        </p:txBody>
      </p:sp>
      <p:sp>
        <p:nvSpPr>
          <p:cNvPr id="420867" name="Rectangle 3">
            <a:extLst>
              <a:ext uri="{FF2B5EF4-FFF2-40B4-BE49-F238E27FC236}">
                <a16:creationId xmlns:a16="http://schemas.microsoft.com/office/drawing/2014/main" id="{5FDCA915-F310-129D-AD3B-54205E2499F0}"/>
              </a:ext>
            </a:extLst>
          </p:cNvPr>
          <p:cNvSpPr>
            <a:spLocks noGrp="1" noChangeArrowheads="1"/>
          </p:cNvSpPr>
          <p:nvPr>
            <p:ph type="body" idx="1"/>
          </p:nvPr>
        </p:nvSpPr>
        <p:spPr>
          <a:xfrm>
            <a:off x="685800" y="1905000"/>
            <a:ext cx="7772400" cy="4114800"/>
          </a:xfrm>
        </p:spPr>
        <p:txBody>
          <a:bodyPr/>
          <a:lstStyle/>
          <a:p>
            <a:r>
              <a:rPr lang="en-US" altLang="en-US"/>
              <a:t>Cost concerns</a:t>
            </a:r>
          </a:p>
          <a:p>
            <a:r>
              <a:rPr lang="en-US" altLang="en-US"/>
              <a:t>Convenience</a:t>
            </a:r>
          </a:p>
          <a:p>
            <a:r>
              <a:rPr lang="en-US" altLang="en-US"/>
              <a:t>Time constraints</a:t>
            </a:r>
          </a:p>
          <a:p>
            <a:r>
              <a:rPr lang="en-US" altLang="en-US"/>
              <a:t>Security and privacy</a:t>
            </a:r>
          </a:p>
        </p:txBody>
      </p:sp>
      <p:sp>
        <p:nvSpPr>
          <p:cNvPr id="420868" name="Rectangle 4">
            <a:extLst>
              <a:ext uri="{FF2B5EF4-FFF2-40B4-BE49-F238E27FC236}">
                <a16:creationId xmlns:a16="http://schemas.microsoft.com/office/drawing/2014/main" id="{FD189912-6C14-71F3-4308-983A7C3C334E}"/>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869" name="Rectangle 5">
            <a:extLst>
              <a:ext uri="{FF2B5EF4-FFF2-40B4-BE49-F238E27FC236}">
                <a16:creationId xmlns:a16="http://schemas.microsoft.com/office/drawing/2014/main" id="{4A527779-C30D-BF95-F33B-247674B0D5A4}"/>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6A761B1-4111-FA56-D612-75DF6AC38A31}"/>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DC8739B9-3883-3955-5619-91803F4D6F94}"/>
              </a:ext>
            </a:extLst>
          </p:cNvPr>
          <p:cNvSpPr>
            <a:spLocks noGrp="1"/>
          </p:cNvSpPr>
          <p:nvPr>
            <p:ph type="sldNum" sz="quarter" idx="12"/>
          </p:nvPr>
        </p:nvSpPr>
        <p:spPr/>
        <p:txBody>
          <a:bodyPr/>
          <a:lstStyle/>
          <a:p>
            <a:r>
              <a:rPr lang="en-US" altLang="en-US"/>
              <a:t>Chapter 6 - </a:t>
            </a:r>
            <a:fld id="{A059469B-BA24-4D9D-A8C8-6EBF8B48AFA2}" type="slidenum">
              <a:rPr lang="en-US" altLang="en-US"/>
              <a:pPr/>
              <a:t>3</a:t>
            </a:fld>
            <a:endParaRPr lang="en-US" altLang="en-US"/>
          </a:p>
        </p:txBody>
      </p:sp>
      <p:sp>
        <p:nvSpPr>
          <p:cNvPr id="354306" name="Rectangle 2">
            <a:extLst>
              <a:ext uri="{FF2B5EF4-FFF2-40B4-BE49-F238E27FC236}">
                <a16:creationId xmlns:a16="http://schemas.microsoft.com/office/drawing/2014/main" id="{163B4DFB-18C4-1174-AD1B-2031907156B7}"/>
              </a:ext>
            </a:extLst>
          </p:cNvPr>
          <p:cNvSpPr>
            <a:spLocks noGrp="1" noChangeArrowheads="1"/>
          </p:cNvSpPr>
          <p:nvPr>
            <p:ph type="title"/>
          </p:nvPr>
        </p:nvSpPr>
        <p:spPr>
          <a:ln>
            <a:solidFill>
              <a:schemeClr val="tx1"/>
            </a:solidFill>
            <a:miter lim="800000"/>
            <a:headEnd/>
            <a:tailEnd/>
          </a:ln>
        </p:spPr>
        <p:txBody>
          <a:bodyPr/>
          <a:lstStyle/>
          <a:p>
            <a:r>
              <a:rPr lang="en-US" altLang="en-US" sz="4000"/>
              <a:t>Moving Beyond the First Draft</a:t>
            </a:r>
          </a:p>
        </p:txBody>
      </p:sp>
      <p:sp>
        <p:nvSpPr>
          <p:cNvPr id="354307" name="Rectangle 3">
            <a:extLst>
              <a:ext uri="{FF2B5EF4-FFF2-40B4-BE49-F238E27FC236}">
                <a16:creationId xmlns:a16="http://schemas.microsoft.com/office/drawing/2014/main" id="{768B4A30-8BBE-5ADB-84A8-090DD0100C1A}"/>
              </a:ext>
            </a:extLst>
          </p:cNvPr>
          <p:cNvSpPr>
            <a:spLocks noGrp="1" noChangeArrowheads="1"/>
          </p:cNvSpPr>
          <p:nvPr>
            <p:ph type="body" idx="1"/>
          </p:nvPr>
        </p:nvSpPr>
        <p:spPr/>
        <p:txBody>
          <a:bodyPr/>
          <a:lstStyle/>
          <a:p>
            <a:pPr>
              <a:lnSpc>
                <a:spcPct val="120000"/>
              </a:lnSpc>
            </a:pPr>
            <a:r>
              <a:rPr lang="en-US" altLang="en-US"/>
              <a:t>Evaluating content, organization, style and tone</a:t>
            </a:r>
          </a:p>
          <a:p>
            <a:pPr>
              <a:lnSpc>
                <a:spcPct val="120000"/>
              </a:lnSpc>
            </a:pPr>
            <a:r>
              <a:rPr lang="en-US" altLang="en-US"/>
              <a:t>Reviewing for readability</a:t>
            </a:r>
          </a:p>
          <a:p>
            <a:pPr>
              <a:lnSpc>
                <a:spcPct val="120000"/>
              </a:lnSpc>
            </a:pPr>
            <a:r>
              <a:rPr lang="en-US" altLang="en-US"/>
              <a:t>Editing for clarity and conciseness</a:t>
            </a:r>
          </a:p>
        </p:txBody>
      </p:sp>
      <p:sp>
        <p:nvSpPr>
          <p:cNvPr id="354308" name="Rectangle 4">
            <a:extLst>
              <a:ext uri="{FF2B5EF4-FFF2-40B4-BE49-F238E27FC236}">
                <a16:creationId xmlns:a16="http://schemas.microsoft.com/office/drawing/2014/main" id="{A0D2F8E6-4867-5DBB-0FD4-E299CF8B442B}"/>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4309" name="Rectangle 5">
            <a:extLst>
              <a:ext uri="{FF2B5EF4-FFF2-40B4-BE49-F238E27FC236}">
                <a16:creationId xmlns:a16="http://schemas.microsoft.com/office/drawing/2014/main" id="{9E383D77-230B-9286-1F86-65F288FFF2BE}"/>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33F9A2CC-F5B7-EFD1-13C1-7CEAEA74826B}"/>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72165830-481F-067A-E866-0571AAC0E835}"/>
              </a:ext>
            </a:extLst>
          </p:cNvPr>
          <p:cNvSpPr>
            <a:spLocks noGrp="1"/>
          </p:cNvSpPr>
          <p:nvPr>
            <p:ph type="sldNum" sz="quarter" idx="12"/>
          </p:nvPr>
        </p:nvSpPr>
        <p:spPr/>
        <p:txBody>
          <a:bodyPr/>
          <a:lstStyle/>
          <a:p>
            <a:r>
              <a:rPr lang="en-US" altLang="en-US"/>
              <a:t>Chapter 6 - </a:t>
            </a:r>
            <a:fld id="{71667FB3-D83E-4DB4-B468-A4DF1D68E49C}" type="slidenum">
              <a:rPr lang="en-US" altLang="en-US"/>
              <a:pPr/>
              <a:t>4</a:t>
            </a:fld>
            <a:endParaRPr lang="en-US" altLang="en-US"/>
          </a:p>
        </p:txBody>
      </p:sp>
      <p:sp>
        <p:nvSpPr>
          <p:cNvPr id="391170" name="Rectangle 2">
            <a:extLst>
              <a:ext uri="{FF2B5EF4-FFF2-40B4-BE49-F238E27FC236}">
                <a16:creationId xmlns:a16="http://schemas.microsoft.com/office/drawing/2014/main" id="{C0D034ED-93A9-103A-6D5B-0952CD2F85E3}"/>
              </a:ext>
            </a:extLst>
          </p:cNvPr>
          <p:cNvSpPr>
            <a:spLocks noGrp="1" noChangeArrowheads="1"/>
          </p:cNvSpPr>
          <p:nvPr>
            <p:ph type="title"/>
          </p:nvPr>
        </p:nvSpPr>
        <p:spPr>
          <a:ln>
            <a:solidFill>
              <a:schemeClr val="tx1"/>
            </a:solidFill>
            <a:miter lim="800000"/>
            <a:headEnd/>
            <a:tailEnd/>
          </a:ln>
        </p:spPr>
        <p:txBody>
          <a:bodyPr/>
          <a:lstStyle/>
          <a:p>
            <a:r>
              <a:rPr lang="en-US" altLang="en-US"/>
              <a:t>Evaluating Content</a:t>
            </a:r>
          </a:p>
        </p:txBody>
      </p:sp>
      <p:sp>
        <p:nvSpPr>
          <p:cNvPr id="391171" name="Rectangle 3">
            <a:extLst>
              <a:ext uri="{FF2B5EF4-FFF2-40B4-BE49-F238E27FC236}">
                <a16:creationId xmlns:a16="http://schemas.microsoft.com/office/drawing/2014/main" id="{E626C627-0B10-EB5A-425B-4BC6E46D2219}"/>
              </a:ext>
            </a:extLst>
          </p:cNvPr>
          <p:cNvSpPr>
            <a:spLocks noGrp="1" noChangeArrowheads="1"/>
          </p:cNvSpPr>
          <p:nvPr>
            <p:ph type="body" idx="1"/>
          </p:nvPr>
        </p:nvSpPr>
        <p:spPr/>
        <p:txBody>
          <a:bodyPr/>
          <a:lstStyle/>
          <a:p>
            <a:r>
              <a:rPr lang="en-US" altLang="en-US"/>
              <a:t>Is the information accurate?</a:t>
            </a:r>
          </a:p>
          <a:p>
            <a:r>
              <a:rPr lang="en-US" altLang="en-US"/>
              <a:t>Is the information relevant?</a:t>
            </a:r>
          </a:p>
          <a:p>
            <a:r>
              <a:rPr lang="en-US" altLang="en-US"/>
              <a:t>Is there enough information?</a:t>
            </a:r>
          </a:p>
          <a:p>
            <a:r>
              <a:rPr lang="en-US" altLang="en-US"/>
              <a:t>Are generalities balanced with specific information?</a:t>
            </a:r>
          </a:p>
        </p:txBody>
      </p:sp>
      <p:sp>
        <p:nvSpPr>
          <p:cNvPr id="391172" name="Rectangle 4">
            <a:extLst>
              <a:ext uri="{FF2B5EF4-FFF2-40B4-BE49-F238E27FC236}">
                <a16:creationId xmlns:a16="http://schemas.microsoft.com/office/drawing/2014/main" id="{6DCB7EB2-49CB-6B5A-22B0-82669A697FF9}"/>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E3867C18-9718-B471-7F2E-EEF9B2CA9D14}"/>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4959E7BF-5EC4-87CA-CC1A-6B5E32E99396}"/>
              </a:ext>
            </a:extLst>
          </p:cNvPr>
          <p:cNvSpPr>
            <a:spLocks noGrp="1"/>
          </p:cNvSpPr>
          <p:nvPr>
            <p:ph type="sldNum" sz="quarter" idx="12"/>
          </p:nvPr>
        </p:nvSpPr>
        <p:spPr/>
        <p:txBody>
          <a:bodyPr/>
          <a:lstStyle/>
          <a:p>
            <a:r>
              <a:rPr lang="en-US" altLang="en-US"/>
              <a:t>Chapter 6 - </a:t>
            </a:r>
            <a:fld id="{FFAC8917-3315-426B-964F-E21B55400312}" type="slidenum">
              <a:rPr lang="en-US" altLang="en-US"/>
              <a:pPr/>
              <a:t>5</a:t>
            </a:fld>
            <a:endParaRPr lang="en-US" altLang="en-US"/>
          </a:p>
        </p:txBody>
      </p:sp>
      <p:sp>
        <p:nvSpPr>
          <p:cNvPr id="392194" name="Rectangle 2">
            <a:extLst>
              <a:ext uri="{FF2B5EF4-FFF2-40B4-BE49-F238E27FC236}">
                <a16:creationId xmlns:a16="http://schemas.microsoft.com/office/drawing/2014/main" id="{C2B430D5-62AD-4D68-98DE-45300C4C3238}"/>
              </a:ext>
            </a:extLst>
          </p:cNvPr>
          <p:cNvSpPr>
            <a:spLocks noGrp="1" noChangeArrowheads="1"/>
          </p:cNvSpPr>
          <p:nvPr>
            <p:ph type="title"/>
          </p:nvPr>
        </p:nvSpPr>
        <p:spPr>
          <a:ln>
            <a:solidFill>
              <a:schemeClr val="tx1"/>
            </a:solidFill>
            <a:miter lim="800000"/>
            <a:headEnd/>
            <a:tailEnd/>
          </a:ln>
        </p:spPr>
        <p:txBody>
          <a:bodyPr/>
          <a:lstStyle/>
          <a:p>
            <a:r>
              <a:rPr lang="en-US" altLang="en-US"/>
              <a:t>Evaluating Organization</a:t>
            </a:r>
          </a:p>
        </p:txBody>
      </p:sp>
      <p:sp>
        <p:nvSpPr>
          <p:cNvPr id="392195" name="Rectangle 3">
            <a:extLst>
              <a:ext uri="{FF2B5EF4-FFF2-40B4-BE49-F238E27FC236}">
                <a16:creationId xmlns:a16="http://schemas.microsoft.com/office/drawing/2014/main" id="{FFE46703-FF4C-1B37-D23A-329B85F8181E}"/>
              </a:ext>
            </a:extLst>
          </p:cNvPr>
          <p:cNvSpPr>
            <a:spLocks noGrp="1" noChangeArrowheads="1"/>
          </p:cNvSpPr>
          <p:nvPr>
            <p:ph type="body" idx="1"/>
          </p:nvPr>
        </p:nvSpPr>
        <p:spPr/>
        <p:txBody>
          <a:bodyPr/>
          <a:lstStyle/>
          <a:p>
            <a:r>
              <a:rPr lang="en-US" altLang="en-US" sz="2800"/>
              <a:t>Are all points covered logically?</a:t>
            </a:r>
          </a:p>
          <a:p>
            <a:r>
              <a:rPr lang="en-US" altLang="en-US" sz="2800"/>
              <a:t>Do important ideas receive sufficient space and are they placed properly?</a:t>
            </a:r>
          </a:p>
          <a:p>
            <a:r>
              <a:rPr lang="en-US" altLang="en-US" sz="2800"/>
              <a:t>Could the message be arranged in a more convincing sequence?</a:t>
            </a:r>
          </a:p>
          <a:p>
            <a:r>
              <a:rPr lang="en-US" altLang="en-US" sz="2800"/>
              <a:t>Are any points repeated unnecessarily?</a:t>
            </a:r>
          </a:p>
          <a:p>
            <a:r>
              <a:rPr lang="en-US" altLang="en-US" sz="2800"/>
              <a:t>Are details grouped together logically?</a:t>
            </a:r>
          </a:p>
        </p:txBody>
      </p:sp>
      <p:sp>
        <p:nvSpPr>
          <p:cNvPr id="392196" name="Rectangle 4">
            <a:extLst>
              <a:ext uri="{FF2B5EF4-FFF2-40B4-BE49-F238E27FC236}">
                <a16:creationId xmlns:a16="http://schemas.microsoft.com/office/drawing/2014/main" id="{A23B926A-5B3A-C5CE-CABD-890571F55864}"/>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3DC1D8E0-8514-2368-B87B-5DBE14108907}"/>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C90FA377-3004-6B83-E335-8C8CA88BB0D4}"/>
              </a:ext>
            </a:extLst>
          </p:cNvPr>
          <p:cNvSpPr>
            <a:spLocks noGrp="1"/>
          </p:cNvSpPr>
          <p:nvPr>
            <p:ph type="sldNum" sz="quarter" idx="12"/>
          </p:nvPr>
        </p:nvSpPr>
        <p:spPr/>
        <p:txBody>
          <a:bodyPr/>
          <a:lstStyle/>
          <a:p>
            <a:r>
              <a:rPr lang="en-US" altLang="en-US"/>
              <a:t>Chapter 6 - </a:t>
            </a:r>
            <a:fld id="{90D5AB23-152B-4639-B831-496267D97C48}" type="slidenum">
              <a:rPr lang="en-US" altLang="en-US"/>
              <a:pPr/>
              <a:t>6</a:t>
            </a:fld>
            <a:endParaRPr lang="en-US" altLang="en-US"/>
          </a:p>
        </p:txBody>
      </p:sp>
      <p:sp>
        <p:nvSpPr>
          <p:cNvPr id="393218" name="Rectangle 2">
            <a:extLst>
              <a:ext uri="{FF2B5EF4-FFF2-40B4-BE49-F238E27FC236}">
                <a16:creationId xmlns:a16="http://schemas.microsoft.com/office/drawing/2014/main" id="{2E276136-8B85-55B1-3813-4A338F280A40}"/>
              </a:ext>
            </a:extLst>
          </p:cNvPr>
          <p:cNvSpPr>
            <a:spLocks noGrp="1" noChangeArrowheads="1"/>
          </p:cNvSpPr>
          <p:nvPr>
            <p:ph type="title"/>
          </p:nvPr>
        </p:nvSpPr>
        <p:spPr>
          <a:ln>
            <a:solidFill>
              <a:schemeClr val="tx1"/>
            </a:solidFill>
            <a:miter lim="800000"/>
            <a:headEnd/>
            <a:tailEnd/>
          </a:ln>
        </p:spPr>
        <p:txBody>
          <a:bodyPr/>
          <a:lstStyle/>
          <a:p>
            <a:r>
              <a:rPr lang="en-US" altLang="en-US"/>
              <a:t>Evaluating Style and Tone</a:t>
            </a:r>
          </a:p>
        </p:txBody>
      </p:sp>
      <p:sp>
        <p:nvSpPr>
          <p:cNvPr id="393219" name="Rectangle 3">
            <a:extLst>
              <a:ext uri="{FF2B5EF4-FFF2-40B4-BE49-F238E27FC236}">
                <a16:creationId xmlns:a16="http://schemas.microsoft.com/office/drawing/2014/main" id="{21534B19-42E2-F351-AA2F-720D6AFDD7D3}"/>
              </a:ext>
            </a:extLst>
          </p:cNvPr>
          <p:cNvSpPr>
            <a:spLocks noGrp="1" noChangeArrowheads="1"/>
          </p:cNvSpPr>
          <p:nvPr>
            <p:ph type="body" idx="1"/>
          </p:nvPr>
        </p:nvSpPr>
        <p:spPr/>
        <p:txBody>
          <a:bodyPr/>
          <a:lstStyle/>
          <a:p>
            <a:r>
              <a:rPr lang="en-US" altLang="en-US"/>
              <a:t>Does the writing meet the audience’s expectations?</a:t>
            </a:r>
          </a:p>
          <a:p>
            <a:r>
              <a:rPr lang="en-US" altLang="en-US"/>
              <a:t>Is the writing too formal or academic?</a:t>
            </a:r>
          </a:p>
          <a:p>
            <a:r>
              <a:rPr lang="en-US" altLang="en-US"/>
              <a:t>Is the writing too casual?</a:t>
            </a:r>
          </a:p>
          <a:p>
            <a:r>
              <a:rPr lang="en-US" altLang="en-US"/>
              <a:t>Does the message focus on the audience’s needs?</a:t>
            </a:r>
          </a:p>
        </p:txBody>
      </p:sp>
      <p:sp>
        <p:nvSpPr>
          <p:cNvPr id="393220" name="Rectangle 4">
            <a:extLst>
              <a:ext uri="{FF2B5EF4-FFF2-40B4-BE49-F238E27FC236}">
                <a16:creationId xmlns:a16="http://schemas.microsoft.com/office/drawing/2014/main" id="{EDBFEBCA-5CBC-1A90-C637-7C2DB975CFC2}"/>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6AD332D2-219A-4452-F0B4-99BD58789F3E}"/>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E35DC290-EEB8-1446-AF38-5488F779DB4F}"/>
              </a:ext>
            </a:extLst>
          </p:cNvPr>
          <p:cNvSpPr>
            <a:spLocks noGrp="1"/>
          </p:cNvSpPr>
          <p:nvPr>
            <p:ph type="sldNum" sz="quarter" idx="12"/>
          </p:nvPr>
        </p:nvSpPr>
        <p:spPr/>
        <p:txBody>
          <a:bodyPr/>
          <a:lstStyle/>
          <a:p>
            <a:r>
              <a:rPr lang="en-US" altLang="en-US"/>
              <a:t>Chapter 6 - </a:t>
            </a:r>
            <a:fld id="{277E4757-C14E-4BFC-AD53-F4C849BC16BF}" type="slidenum">
              <a:rPr lang="en-US" altLang="en-US"/>
              <a:pPr/>
              <a:t>7</a:t>
            </a:fld>
            <a:endParaRPr lang="en-US" altLang="en-US"/>
          </a:p>
        </p:txBody>
      </p:sp>
      <p:sp>
        <p:nvSpPr>
          <p:cNvPr id="423938" name="Rectangle 2">
            <a:extLst>
              <a:ext uri="{FF2B5EF4-FFF2-40B4-BE49-F238E27FC236}">
                <a16:creationId xmlns:a16="http://schemas.microsoft.com/office/drawing/2014/main" id="{85EEB40A-12F2-DF64-DE22-0C014BDFBC12}"/>
              </a:ext>
            </a:extLst>
          </p:cNvPr>
          <p:cNvSpPr>
            <a:spLocks noGrp="1" noChangeArrowheads="1"/>
          </p:cNvSpPr>
          <p:nvPr>
            <p:ph type="title"/>
          </p:nvPr>
        </p:nvSpPr>
        <p:spPr>
          <a:ln>
            <a:solidFill>
              <a:schemeClr val="tx1"/>
            </a:solidFill>
            <a:miter lim="800000"/>
            <a:headEnd/>
            <a:tailEnd/>
          </a:ln>
        </p:spPr>
        <p:txBody>
          <a:bodyPr/>
          <a:lstStyle/>
          <a:p>
            <a:r>
              <a:rPr lang="en-US" altLang="en-US"/>
              <a:t>Reviewing for Readability</a:t>
            </a:r>
          </a:p>
        </p:txBody>
      </p:sp>
      <p:sp>
        <p:nvSpPr>
          <p:cNvPr id="423939" name="Rectangle 3">
            <a:extLst>
              <a:ext uri="{FF2B5EF4-FFF2-40B4-BE49-F238E27FC236}">
                <a16:creationId xmlns:a16="http://schemas.microsoft.com/office/drawing/2014/main" id="{EA698F5D-471D-1698-C31C-ECBA2149C846}"/>
              </a:ext>
            </a:extLst>
          </p:cNvPr>
          <p:cNvSpPr>
            <a:spLocks noGrp="1" noChangeArrowheads="1"/>
          </p:cNvSpPr>
          <p:nvPr>
            <p:ph type="body" idx="1"/>
          </p:nvPr>
        </p:nvSpPr>
        <p:spPr/>
        <p:txBody>
          <a:bodyPr/>
          <a:lstStyle/>
          <a:p>
            <a:pPr>
              <a:lnSpc>
                <a:spcPct val="120000"/>
              </a:lnSpc>
            </a:pPr>
            <a:r>
              <a:rPr lang="en-US" altLang="en-US"/>
              <a:t>Flesch-Kincaid Grade Level Score</a:t>
            </a:r>
          </a:p>
          <a:p>
            <a:pPr>
              <a:lnSpc>
                <a:spcPct val="120000"/>
              </a:lnSpc>
            </a:pPr>
            <a:r>
              <a:rPr lang="en-US" altLang="en-US"/>
              <a:t>Flesch Reading Ease Score</a:t>
            </a:r>
          </a:p>
        </p:txBody>
      </p:sp>
      <p:sp>
        <p:nvSpPr>
          <p:cNvPr id="423940" name="Rectangle 4">
            <a:extLst>
              <a:ext uri="{FF2B5EF4-FFF2-40B4-BE49-F238E27FC236}">
                <a16:creationId xmlns:a16="http://schemas.microsoft.com/office/drawing/2014/main" id="{E32BBBFB-CAFB-AAE0-40FE-275B6015C8DD}"/>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CC04F3CA-DC82-85CF-1040-E8FAB5A9176A}"/>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C0CC46B3-9BC8-876C-F8FC-B5D65DD64AB1}"/>
              </a:ext>
            </a:extLst>
          </p:cNvPr>
          <p:cNvSpPr>
            <a:spLocks noGrp="1"/>
          </p:cNvSpPr>
          <p:nvPr>
            <p:ph type="sldNum" sz="quarter" idx="12"/>
          </p:nvPr>
        </p:nvSpPr>
        <p:spPr/>
        <p:txBody>
          <a:bodyPr/>
          <a:lstStyle/>
          <a:p>
            <a:r>
              <a:rPr lang="en-US" altLang="en-US"/>
              <a:t>Chapter 6 - </a:t>
            </a:r>
            <a:fld id="{3023E53F-5E22-4976-9310-34F8C454D76B}" type="slidenum">
              <a:rPr lang="en-US" altLang="en-US"/>
              <a:pPr/>
              <a:t>8</a:t>
            </a:fld>
            <a:endParaRPr lang="en-US" altLang="en-US"/>
          </a:p>
        </p:txBody>
      </p:sp>
      <p:sp>
        <p:nvSpPr>
          <p:cNvPr id="355330" name="Rectangle 2">
            <a:extLst>
              <a:ext uri="{FF2B5EF4-FFF2-40B4-BE49-F238E27FC236}">
                <a16:creationId xmlns:a16="http://schemas.microsoft.com/office/drawing/2014/main" id="{84875B1A-BFDC-5B96-B47B-23DDBDB1D213}"/>
              </a:ext>
            </a:extLst>
          </p:cNvPr>
          <p:cNvSpPr>
            <a:spLocks noGrp="1" noChangeArrowheads="1"/>
          </p:cNvSpPr>
          <p:nvPr>
            <p:ph type="title"/>
          </p:nvPr>
        </p:nvSpPr>
        <p:spPr>
          <a:ln>
            <a:solidFill>
              <a:schemeClr val="tx1"/>
            </a:solidFill>
            <a:miter lim="800000"/>
            <a:headEnd/>
            <a:tailEnd/>
          </a:ln>
        </p:spPr>
        <p:txBody>
          <a:bodyPr/>
          <a:lstStyle/>
          <a:p>
            <a:r>
              <a:rPr lang="en-US" altLang="en-US"/>
              <a:t>Increasing “Skim” Value</a:t>
            </a:r>
          </a:p>
        </p:txBody>
      </p:sp>
      <p:sp>
        <p:nvSpPr>
          <p:cNvPr id="355331" name="Rectangle 3">
            <a:extLst>
              <a:ext uri="{FF2B5EF4-FFF2-40B4-BE49-F238E27FC236}">
                <a16:creationId xmlns:a16="http://schemas.microsoft.com/office/drawing/2014/main" id="{F114B6D9-4EFC-3415-2042-5D994DC7E706}"/>
              </a:ext>
            </a:extLst>
          </p:cNvPr>
          <p:cNvSpPr>
            <a:spLocks noGrp="1" noChangeArrowheads="1"/>
          </p:cNvSpPr>
          <p:nvPr>
            <p:ph type="body" idx="1"/>
          </p:nvPr>
        </p:nvSpPr>
        <p:spPr/>
        <p:txBody>
          <a:bodyPr/>
          <a:lstStyle/>
          <a:p>
            <a:pPr>
              <a:lnSpc>
                <a:spcPct val="120000"/>
              </a:lnSpc>
            </a:pPr>
            <a:r>
              <a:rPr lang="en-US" altLang="en-US"/>
              <a:t>Sentence length </a:t>
            </a:r>
          </a:p>
          <a:p>
            <a:pPr>
              <a:lnSpc>
                <a:spcPct val="120000"/>
              </a:lnSpc>
            </a:pPr>
            <a:r>
              <a:rPr lang="en-US" altLang="en-US"/>
              <a:t>Short paragraphs</a:t>
            </a:r>
          </a:p>
          <a:p>
            <a:pPr>
              <a:lnSpc>
                <a:spcPct val="120000"/>
              </a:lnSpc>
            </a:pPr>
            <a:r>
              <a:rPr lang="en-US" altLang="en-US"/>
              <a:t>Lists and bullets</a:t>
            </a:r>
          </a:p>
          <a:p>
            <a:pPr>
              <a:lnSpc>
                <a:spcPct val="120000"/>
              </a:lnSpc>
            </a:pPr>
            <a:r>
              <a:rPr lang="en-US" altLang="en-US"/>
              <a:t>Headings and subheadings</a:t>
            </a:r>
          </a:p>
        </p:txBody>
      </p:sp>
      <p:sp>
        <p:nvSpPr>
          <p:cNvPr id="355332" name="Rectangle 4">
            <a:extLst>
              <a:ext uri="{FF2B5EF4-FFF2-40B4-BE49-F238E27FC236}">
                <a16:creationId xmlns:a16="http://schemas.microsoft.com/office/drawing/2014/main" id="{EE90B979-A791-A3DB-2153-3697003F89E6}"/>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5334" name="Rectangle 6">
            <a:extLst>
              <a:ext uri="{FF2B5EF4-FFF2-40B4-BE49-F238E27FC236}">
                <a16:creationId xmlns:a16="http://schemas.microsoft.com/office/drawing/2014/main" id="{2F2D8B9E-BCA5-F5A3-B1C0-EBDDB8C4CDAB}"/>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00B3784B-DE3F-981F-CFBF-4065A93DF966}"/>
              </a:ext>
            </a:extLst>
          </p:cNvPr>
          <p:cNvSpPr>
            <a:spLocks noGrp="1"/>
          </p:cNvSpPr>
          <p:nvPr>
            <p:ph type="ftr" sz="quarter" idx="11"/>
          </p:nvPr>
        </p:nvSpPr>
        <p:spPr/>
        <p:txBody>
          <a:bodyPr/>
          <a:lstStyle/>
          <a:p>
            <a:r>
              <a:rPr lang="en-US" altLang="en-US"/>
              <a:t>Business Communication Today, 9e</a:t>
            </a:r>
          </a:p>
        </p:txBody>
      </p:sp>
      <p:sp>
        <p:nvSpPr>
          <p:cNvPr id="4" name="Slide Number Placeholder 5">
            <a:extLst>
              <a:ext uri="{FF2B5EF4-FFF2-40B4-BE49-F238E27FC236}">
                <a16:creationId xmlns:a16="http://schemas.microsoft.com/office/drawing/2014/main" id="{E4CF148D-4C66-F3A9-0CAE-514EA5381285}"/>
              </a:ext>
            </a:extLst>
          </p:cNvPr>
          <p:cNvSpPr>
            <a:spLocks noGrp="1"/>
          </p:cNvSpPr>
          <p:nvPr>
            <p:ph type="sldNum" sz="quarter" idx="12"/>
          </p:nvPr>
        </p:nvSpPr>
        <p:spPr/>
        <p:txBody>
          <a:bodyPr/>
          <a:lstStyle/>
          <a:p>
            <a:r>
              <a:rPr lang="en-US" altLang="en-US"/>
              <a:t>Chapter 6 - </a:t>
            </a:r>
            <a:fld id="{7235E864-D104-4A16-B2E8-EADB3BDE78F0}" type="slidenum">
              <a:rPr lang="en-US" altLang="en-US"/>
              <a:pPr/>
              <a:t>9</a:t>
            </a:fld>
            <a:endParaRPr lang="en-US" altLang="en-US"/>
          </a:p>
        </p:txBody>
      </p:sp>
      <p:sp>
        <p:nvSpPr>
          <p:cNvPr id="394242" name="Rectangle 2">
            <a:extLst>
              <a:ext uri="{FF2B5EF4-FFF2-40B4-BE49-F238E27FC236}">
                <a16:creationId xmlns:a16="http://schemas.microsoft.com/office/drawing/2014/main" id="{955C7B8D-69B3-8A93-F929-19CB462501F7}"/>
              </a:ext>
            </a:extLst>
          </p:cNvPr>
          <p:cNvSpPr>
            <a:spLocks noGrp="1" noChangeArrowheads="1"/>
          </p:cNvSpPr>
          <p:nvPr>
            <p:ph type="title"/>
          </p:nvPr>
        </p:nvSpPr>
        <p:spPr>
          <a:ln>
            <a:solidFill>
              <a:schemeClr val="tx1"/>
            </a:solidFill>
            <a:miter lim="800000"/>
            <a:headEnd/>
            <a:tailEnd/>
          </a:ln>
        </p:spPr>
        <p:txBody>
          <a:bodyPr/>
          <a:lstStyle/>
          <a:p>
            <a:r>
              <a:rPr lang="en-US" altLang="en-US"/>
              <a:t>Editing for Clarity</a:t>
            </a:r>
          </a:p>
        </p:txBody>
      </p:sp>
      <p:sp>
        <p:nvSpPr>
          <p:cNvPr id="394243" name="Rectangle 3">
            <a:extLst>
              <a:ext uri="{FF2B5EF4-FFF2-40B4-BE49-F238E27FC236}">
                <a16:creationId xmlns:a16="http://schemas.microsoft.com/office/drawing/2014/main" id="{CA674CD5-B8CC-2D73-24E8-261A6457CE10}"/>
              </a:ext>
            </a:extLst>
          </p:cNvPr>
          <p:cNvSpPr>
            <a:spLocks noGrp="1" noChangeArrowheads="1"/>
          </p:cNvSpPr>
          <p:nvPr>
            <p:ph type="body" idx="1"/>
          </p:nvPr>
        </p:nvSpPr>
        <p:spPr>
          <a:xfrm>
            <a:off x="685800" y="1905000"/>
            <a:ext cx="7772400" cy="4114800"/>
          </a:xfrm>
        </p:spPr>
        <p:txBody>
          <a:bodyPr/>
          <a:lstStyle/>
          <a:p>
            <a:pPr>
              <a:lnSpc>
                <a:spcPct val="120000"/>
              </a:lnSpc>
            </a:pPr>
            <a:r>
              <a:rPr lang="en-US" altLang="en-US" dirty="0"/>
              <a:t>Break up overly long sentences</a:t>
            </a:r>
          </a:p>
          <a:p>
            <a:pPr>
              <a:lnSpc>
                <a:spcPct val="120000"/>
              </a:lnSpc>
            </a:pPr>
            <a:r>
              <a:rPr lang="en-US" altLang="en-US" dirty="0"/>
              <a:t>Rewrite hedging sentences</a:t>
            </a:r>
          </a:p>
          <a:p>
            <a:pPr>
              <a:lnSpc>
                <a:spcPct val="120000"/>
              </a:lnSpc>
            </a:pPr>
            <a:r>
              <a:rPr lang="en-US" altLang="en-US" dirty="0"/>
              <a:t>Impose parallelism</a:t>
            </a:r>
          </a:p>
          <a:p>
            <a:pPr>
              <a:lnSpc>
                <a:spcPct val="120000"/>
              </a:lnSpc>
            </a:pPr>
            <a:r>
              <a:rPr lang="en-US" altLang="en-US" dirty="0"/>
              <a:t>Correct dangling modifiers</a:t>
            </a:r>
          </a:p>
        </p:txBody>
      </p:sp>
      <p:sp>
        <p:nvSpPr>
          <p:cNvPr id="394244" name="Rectangle 4">
            <a:extLst>
              <a:ext uri="{FF2B5EF4-FFF2-40B4-BE49-F238E27FC236}">
                <a16:creationId xmlns:a16="http://schemas.microsoft.com/office/drawing/2014/main" id="{2E3D54DA-39F2-FA7E-8DE9-3B5ABF523C59}"/>
              </a:ext>
            </a:extLst>
          </p:cNvPr>
          <p:cNvSpPr>
            <a:spLocks noChangeArrowheads="1"/>
          </p:cNvSpPr>
          <p:nvPr/>
        </p:nvSpPr>
        <p:spPr bwMode="auto">
          <a:xfrm>
            <a:off x="457200" y="1752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4245" name="Rectangle 5">
            <a:extLst>
              <a:ext uri="{FF2B5EF4-FFF2-40B4-BE49-F238E27FC236}">
                <a16:creationId xmlns:a16="http://schemas.microsoft.com/office/drawing/2014/main" id="{DAEEA16B-97FD-2AB9-8F64-EDA674E2D2CD}"/>
              </a:ext>
            </a:extLst>
          </p:cNvPr>
          <p:cNvSpPr>
            <a:spLocks noChangeArrowheads="1"/>
          </p:cNvSpPr>
          <p:nvPr/>
        </p:nvSpPr>
        <p:spPr bwMode="auto">
          <a:xfrm>
            <a:off x="457200" y="1752600"/>
            <a:ext cx="8229600"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2332</TotalTime>
  <Words>865</Words>
  <Application>Microsoft Office PowerPoint</Application>
  <PresentationFormat>On-screen Show (4:3)</PresentationFormat>
  <Paragraphs>192</Paragraphs>
  <Slides>23</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ＭＳ Ｐゴシック</vt:lpstr>
      <vt:lpstr>Arial</vt:lpstr>
      <vt:lpstr>Tahoma</vt:lpstr>
      <vt:lpstr>Times New Roman</vt:lpstr>
      <vt:lpstr>Default Design</vt:lpstr>
      <vt:lpstr>Completing  Business Messages</vt:lpstr>
      <vt:lpstr>Three-Step Writing Process</vt:lpstr>
      <vt:lpstr>Moving Beyond the First Draft</vt:lpstr>
      <vt:lpstr>Evaluating Content</vt:lpstr>
      <vt:lpstr>Evaluating Organization</vt:lpstr>
      <vt:lpstr>Evaluating Style and Tone</vt:lpstr>
      <vt:lpstr>Reviewing for Readability</vt:lpstr>
      <vt:lpstr>Increasing “Skim” Value</vt:lpstr>
      <vt:lpstr>Editing for Clarity</vt:lpstr>
      <vt:lpstr>Editing for Clarity</vt:lpstr>
      <vt:lpstr>Editing for Conciseness</vt:lpstr>
      <vt:lpstr>Revising with Technology</vt:lpstr>
      <vt:lpstr>Producing the Message</vt:lpstr>
      <vt:lpstr>Multimedia Elements</vt:lpstr>
      <vt:lpstr>Designing for Readability</vt:lpstr>
      <vt:lpstr>Design Elements</vt:lpstr>
      <vt:lpstr>Design Techniques</vt:lpstr>
      <vt:lpstr>Using Technology</vt:lpstr>
      <vt:lpstr>Business Letter Format</vt:lpstr>
      <vt:lpstr>Memo Format</vt:lpstr>
      <vt:lpstr>Proofreading Your Message</vt:lpstr>
      <vt:lpstr>Proofreading Advice</vt:lpstr>
      <vt:lpstr>Distributing Your Message</vt:lpstr>
    </vt:vector>
  </TitlesOfParts>
  <Company>Hassell Enterprises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Completing Business Messages</dc:title>
  <dc:subject>Business Communication Today, 9e</dc:subject>
  <dc:creator>Myles A. Hassell</dc:creator>
  <cp:lastModifiedBy>88017</cp:lastModifiedBy>
  <cp:revision>346</cp:revision>
  <dcterms:created xsi:type="dcterms:W3CDTF">2001-12-17T17:01:18Z</dcterms:created>
  <dcterms:modified xsi:type="dcterms:W3CDTF">2023-11-11T03:50:12Z</dcterms:modified>
</cp:coreProperties>
</file>